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64E709" w14:textId="77777777" w:rsidR="00647066" w:rsidRPr="004F7469" w:rsidRDefault="00647066" w:rsidP="0018405E">
      <w:pPr>
        <w:widowControl w:val="0"/>
        <w:suppressAutoHyphens/>
        <w:ind w:left="1701" w:right="2976"/>
        <w:jc w:val="both"/>
        <w:rPr>
          <w:rFonts w:ascii="Trebuchet MS" w:hAnsi="Trebuchet MS" w:cs="Arial"/>
          <w:b/>
          <w:strike/>
          <w:color w:val="000000" w:themeColor="text1"/>
        </w:rPr>
      </w:pPr>
    </w:p>
    <w:p w14:paraId="1C708DC0" w14:textId="77777777" w:rsidR="000566C7" w:rsidRPr="004F7469" w:rsidRDefault="000566C7" w:rsidP="0018405E">
      <w:pPr>
        <w:widowControl w:val="0"/>
        <w:suppressAutoHyphens/>
        <w:ind w:left="1701" w:right="2976"/>
        <w:jc w:val="both"/>
        <w:rPr>
          <w:rFonts w:ascii="Trebuchet MS" w:hAnsi="Trebuchet MS" w:cs="Arial"/>
          <w:b/>
          <w:color w:val="000000" w:themeColor="text1"/>
        </w:rPr>
      </w:pPr>
    </w:p>
    <w:p w14:paraId="40EA68DD" w14:textId="77777777" w:rsidR="000566C7" w:rsidRPr="004F7469" w:rsidRDefault="000566C7" w:rsidP="0018405E">
      <w:pPr>
        <w:widowControl w:val="0"/>
        <w:suppressAutoHyphens/>
        <w:ind w:left="1701" w:right="2976"/>
        <w:jc w:val="both"/>
        <w:rPr>
          <w:rFonts w:ascii="Trebuchet MS" w:hAnsi="Trebuchet MS" w:cs="Arial"/>
          <w:b/>
          <w:color w:val="000000" w:themeColor="text1"/>
        </w:rPr>
      </w:pPr>
    </w:p>
    <w:p w14:paraId="6B0F6CD0" w14:textId="77777777" w:rsidR="000566C7" w:rsidRPr="004F7469" w:rsidRDefault="000566C7" w:rsidP="0018405E">
      <w:pPr>
        <w:widowControl w:val="0"/>
        <w:suppressAutoHyphens/>
        <w:ind w:left="1701" w:right="2976"/>
        <w:jc w:val="both"/>
        <w:rPr>
          <w:rFonts w:ascii="Trebuchet MS" w:hAnsi="Trebuchet MS" w:cs="Arial"/>
          <w:b/>
          <w:color w:val="000000" w:themeColor="text1"/>
        </w:rPr>
      </w:pPr>
    </w:p>
    <w:p w14:paraId="0DC323B6" w14:textId="77777777" w:rsidR="000566C7" w:rsidRPr="004F7469" w:rsidRDefault="000566C7" w:rsidP="0018405E">
      <w:pPr>
        <w:widowControl w:val="0"/>
        <w:suppressAutoHyphens/>
        <w:ind w:left="1701" w:right="2976"/>
        <w:jc w:val="both"/>
        <w:rPr>
          <w:rFonts w:ascii="Trebuchet MS" w:hAnsi="Trebuchet MS" w:cs="Arial"/>
          <w:b/>
          <w:color w:val="000000" w:themeColor="text1"/>
        </w:rPr>
      </w:pPr>
    </w:p>
    <w:p w14:paraId="1A0022D5" w14:textId="77777777" w:rsidR="00647066" w:rsidRPr="004F7469" w:rsidRDefault="00647066" w:rsidP="0018405E">
      <w:pPr>
        <w:widowControl w:val="0"/>
        <w:suppressAutoHyphens/>
        <w:ind w:left="1701" w:right="2976"/>
        <w:jc w:val="both"/>
        <w:rPr>
          <w:rFonts w:ascii="Trebuchet MS" w:hAnsi="Trebuchet MS" w:cs="Arial"/>
          <w:b/>
          <w:color w:val="000000" w:themeColor="text1"/>
        </w:rPr>
      </w:pPr>
    </w:p>
    <w:p w14:paraId="5B824E6C" w14:textId="5A018D22" w:rsidR="003B2BA7" w:rsidRPr="004F7469" w:rsidRDefault="003B2BA7" w:rsidP="0018405E">
      <w:pPr>
        <w:widowControl w:val="0"/>
        <w:suppressAutoHyphens/>
        <w:ind w:left="1701" w:right="2976"/>
        <w:jc w:val="both"/>
        <w:rPr>
          <w:rFonts w:ascii="Trebuchet MS" w:hAnsi="Trebuchet MS" w:cs="Arial"/>
          <w:b/>
          <w:color w:val="000000" w:themeColor="text1"/>
        </w:rPr>
      </w:pPr>
      <w:r w:rsidRPr="004F7469">
        <w:rPr>
          <w:rFonts w:ascii="Trebuchet MS" w:hAnsi="Trebuchet MS" w:cs="Arial"/>
          <w:b/>
          <w:color w:val="000000" w:themeColor="text1"/>
        </w:rPr>
        <w:t>COMPANHIA DE DESENVOLVIMENTO DO COMPLEXO INDUSTRIAL E PORTUÁRIO DO PECÉM - CIPP S</w:t>
      </w:r>
      <w:r w:rsidR="008974B5" w:rsidRPr="004F7469">
        <w:rPr>
          <w:rFonts w:ascii="Trebuchet MS" w:hAnsi="Trebuchet MS" w:cs="Arial"/>
          <w:b/>
          <w:color w:val="000000" w:themeColor="text1"/>
        </w:rPr>
        <w:t>.</w:t>
      </w:r>
      <w:r w:rsidRPr="004F7469">
        <w:rPr>
          <w:rFonts w:ascii="Trebuchet MS" w:hAnsi="Trebuchet MS" w:cs="Arial"/>
          <w:b/>
          <w:color w:val="000000" w:themeColor="text1"/>
        </w:rPr>
        <w:t>A</w:t>
      </w:r>
      <w:r w:rsidR="008974B5" w:rsidRPr="004F7469">
        <w:rPr>
          <w:rFonts w:ascii="Trebuchet MS" w:hAnsi="Trebuchet MS" w:cs="Arial"/>
          <w:b/>
          <w:color w:val="000000" w:themeColor="text1"/>
        </w:rPr>
        <w:t>.</w:t>
      </w:r>
    </w:p>
    <w:p w14:paraId="7C5EEBF7" w14:textId="77777777" w:rsidR="00647066" w:rsidRPr="004F7469" w:rsidRDefault="00647066" w:rsidP="0018405E">
      <w:pPr>
        <w:widowControl w:val="0"/>
        <w:suppressAutoHyphens/>
        <w:ind w:left="1701" w:right="2976"/>
        <w:jc w:val="both"/>
        <w:rPr>
          <w:rFonts w:ascii="Trebuchet MS" w:hAnsi="Trebuchet MS" w:cs="Arial"/>
          <w:b/>
          <w:caps/>
          <w:color w:val="000000" w:themeColor="text1"/>
        </w:rPr>
      </w:pPr>
    </w:p>
    <w:p w14:paraId="608F6EEB" w14:textId="77777777" w:rsidR="00647066" w:rsidRPr="004F7469" w:rsidRDefault="00647066" w:rsidP="0018405E">
      <w:pPr>
        <w:widowControl w:val="0"/>
        <w:suppressAutoHyphens/>
        <w:ind w:left="1701" w:right="2976"/>
        <w:jc w:val="both"/>
        <w:rPr>
          <w:rFonts w:ascii="Trebuchet MS" w:hAnsi="Trebuchet MS" w:cs="Arial"/>
          <w:b/>
          <w:caps/>
          <w:color w:val="000000" w:themeColor="text1"/>
        </w:rPr>
      </w:pPr>
      <w:r w:rsidRPr="004F7469">
        <w:rPr>
          <w:rFonts w:ascii="Trebuchet MS" w:hAnsi="Trebuchet MS" w:cs="Arial"/>
          <w:b/>
          <w:color w:val="000000" w:themeColor="text1"/>
        </w:rPr>
        <w:t>Relatório do auditor independente</w:t>
      </w:r>
    </w:p>
    <w:p w14:paraId="799F27E0" w14:textId="77777777" w:rsidR="00647066" w:rsidRPr="004F7469" w:rsidRDefault="00647066" w:rsidP="0018405E">
      <w:pPr>
        <w:widowControl w:val="0"/>
        <w:suppressAutoHyphens/>
        <w:ind w:left="1701" w:right="2976"/>
        <w:jc w:val="both"/>
        <w:rPr>
          <w:rFonts w:ascii="Trebuchet MS" w:hAnsi="Trebuchet MS" w:cs="Arial"/>
          <w:b/>
          <w:caps/>
          <w:color w:val="000000" w:themeColor="text1"/>
        </w:rPr>
      </w:pPr>
    </w:p>
    <w:p w14:paraId="69C9BBE7" w14:textId="1187AE9F" w:rsidR="00647066" w:rsidRPr="004F7469" w:rsidRDefault="00647066" w:rsidP="0018405E">
      <w:pPr>
        <w:widowControl w:val="0"/>
        <w:suppressAutoHyphens/>
        <w:ind w:left="1701" w:right="2976"/>
        <w:jc w:val="both"/>
        <w:rPr>
          <w:rFonts w:ascii="Trebuchet MS" w:hAnsi="Trebuchet MS" w:cs="Arial"/>
          <w:b/>
          <w:color w:val="000000" w:themeColor="text1"/>
        </w:rPr>
      </w:pPr>
      <w:bookmarkStart w:id="0" w:name="OLE_LINK11"/>
      <w:r w:rsidRPr="004F7469">
        <w:rPr>
          <w:rFonts w:ascii="Trebuchet MS" w:hAnsi="Trebuchet MS" w:cs="Arial"/>
          <w:b/>
          <w:color w:val="000000" w:themeColor="text1"/>
        </w:rPr>
        <w:t xml:space="preserve">Demonstrações contábeis </w:t>
      </w:r>
      <w:r w:rsidR="0032336D" w:rsidRPr="004F7469">
        <w:rPr>
          <w:rFonts w:ascii="Trebuchet MS" w:hAnsi="Trebuchet MS" w:cs="Arial"/>
          <w:b/>
          <w:color w:val="000000" w:themeColor="text1"/>
        </w:rPr>
        <w:t>individuais e consolidadas</w:t>
      </w:r>
    </w:p>
    <w:p w14:paraId="7B3A6CBF" w14:textId="4F766901" w:rsidR="00647066" w:rsidRPr="004F7469" w:rsidRDefault="00647066" w:rsidP="0018405E">
      <w:pPr>
        <w:widowControl w:val="0"/>
        <w:suppressAutoHyphens/>
        <w:ind w:left="1701" w:right="2976"/>
        <w:jc w:val="both"/>
        <w:rPr>
          <w:rFonts w:ascii="Trebuchet MS" w:hAnsi="Trebuchet MS" w:cs="Arial"/>
          <w:color w:val="000000" w:themeColor="text1"/>
        </w:rPr>
      </w:pPr>
      <w:r w:rsidRPr="004F7469">
        <w:rPr>
          <w:rFonts w:ascii="Trebuchet MS" w:hAnsi="Trebuchet MS" w:cs="Arial"/>
          <w:b/>
          <w:color w:val="000000" w:themeColor="text1"/>
        </w:rPr>
        <w:t xml:space="preserve">Em 31 de dezembro </w:t>
      </w:r>
      <w:bookmarkEnd w:id="0"/>
      <w:r w:rsidRPr="004F7469">
        <w:rPr>
          <w:rFonts w:ascii="Trebuchet MS" w:hAnsi="Trebuchet MS" w:cs="Arial"/>
          <w:b/>
          <w:color w:val="000000" w:themeColor="text1"/>
        </w:rPr>
        <w:t xml:space="preserve">de </w:t>
      </w:r>
      <w:r w:rsidR="007A03D4" w:rsidRPr="004F7469">
        <w:rPr>
          <w:rFonts w:ascii="Trebuchet MS" w:hAnsi="Trebuchet MS" w:cs="Arial"/>
          <w:b/>
          <w:color w:val="000000" w:themeColor="text1"/>
        </w:rPr>
        <w:t>2025</w:t>
      </w:r>
    </w:p>
    <w:p w14:paraId="6D63DB58" w14:textId="77777777" w:rsidR="00647066" w:rsidRPr="004F7469" w:rsidRDefault="00647066" w:rsidP="0018405E">
      <w:pPr>
        <w:widowControl w:val="0"/>
        <w:suppressAutoHyphens/>
        <w:ind w:left="1701" w:right="2268"/>
        <w:rPr>
          <w:rFonts w:ascii="Trebuchet MS" w:hAnsi="Trebuchet MS" w:cs="Arial"/>
          <w:color w:val="000000" w:themeColor="text1"/>
        </w:rPr>
      </w:pPr>
    </w:p>
    <w:p w14:paraId="36CB1762" w14:textId="1CAE7FA7" w:rsidR="000566C7" w:rsidRPr="004F7469" w:rsidRDefault="000566C7" w:rsidP="0018405E">
      <w:pPr>
        <w:widowControl w:val="0"/>
        <w:suppressAutoHyphens/>
        <w:rPr>
          <w:rFonts w:ascii="Trebuchet MS" w:hAnsi="Trebuchet MS" w:cs="Arial"/>
          <w:color w:val="000000" w:themeColor="text1"/>
        </w:rPr>
        <w:sectPr w:rsidR="000566C7" w:rsidRPr="004F7469" w:rsidSect="008974B5">
          <w:headerReference w:type="default" r:id="rId12"/>
          <w:footerReference w:type="even" r:id="rId13"/>
          <w:footerReference w:type="default" r:id="rId14"/>
          <w:footerReference w:type="first" r:id="rId15"/>
          <w:type w:val="nextColumn"/>
          <w:pgSz w:w="11907" w:h="16840" w:code="9"/>
          <w:pgMar w:top="2552" w:right="1134" w:bottom="1134" w:left="1701" w:header="567" w:footer="567" w:gutter="0"/>
          <w:pgNumType w:start="2"/>
          <w:cols w:space="720"/>
          <w:docGrid w:linePitch="360"/>
        </w:sectPr>
      </w:pPr>
    </w:p>
    <w:p w14:paraId="5762E934" w14:textId="290F49B0" w:rsidR="003B2BA7" w:rsidRPr="004F7469" w:rsidRDefault="003B2BA7" w:rsidP="0018405E">
      <w:pPr>
        <w:widowControl w:val="0"/>
        <w:suppressAutoHyphens/>
        <w:ind w:right="141"/>
        <w:jc w:val="both"/>
        <w:rPr>
          <w:rFonts w:ascii="Trebuchet MS" w:hAnsi="Trebuchet MS" w:cs="Arial"/>
          <w:b/>
          <w:color w:val="000000" w:themeColor="text1"/>
        </w:rPr>
      </w:pPr>
      <w:r w:rsidRPr="004F7469">
        <w:rPr>
          <w:rFonts w:ascii="Trebuchet MS" w:hAnsi="Trebuchet MS" w:cs="Arial"/>
          <w:b/>
          <w:color w:val="000000" w:themeColor="text1"/>
        </w:rPr>
        <w:lastRenderedPageBreak/>
        <w:t xml:space="preserve">COMPANHIA DE DESENVOLVIMENTO DO COMPLEXO INDUSTRIAL E PORTUÁRIO DO PECÉM </w:t>
      </w:r>
      <w:r w:rsidR="00255918" w:rsidRPr="004F7469">
        <w:rPr>
          <w:rFonts w:ascii="Trebuchet MS" w:hAnsi="Trebuchet MS" w:cs="Arial"/>
          <w:b/>
          <w:color w:val="000000" w:themeColor="text1"/>
        </w:rPr>
        <w:t>–</w:t>
      </w:r>
      <w:r w:rsidRPr="004F7469">
        <w:rPr>
          <w:rFonts w:ascii="Trebuchet MS" w:hAnsi="Trebuchet MS" w:cs="Arial"/>
          <w:b/>
          <w:color w:val="000000" w:themeColor="text1"/>
        </w:rPr>
        <w:t xml:space="preserve"> CIPP S</w:t>
      </w:r>
      <w:r w:rsidR="008974B5" w:rsidRPr="004F7469">
        <w:rPr>
          <w:rFonts w:ascii="Trebuchet MS" w:hAnsi="Trebuchet MS" w:cs="Arial"/>
          <w:b/>
          <w:color w:val="000000" w:themeColor="text1"/>
        </w:rPr>
        <w:t>.</w:t>
      </w:r>
      <w:r w:rsidRPr="004F7469">
        <w:rPr>
          <w:rFonts w:ascii="Trebuchet MS" w:hAnsi="Trebuchet MS" w:cs="Arial"/>
          <w:b/>
          <w:color w:val="000000" w:themeColor="text1"/>
        </w:rPr>
        <w:t>A</w:t>
      </w:r>
      <w:r w:rsidR="008974B5" w:rsidRPr="004F7469">
        <w:rPr>
          <w:rFonts w:ascii="Trebuchet MS" w:hAnsi="Trebuchet MS" w:cs="Arial"/>
          <w:b/>
          <w:color w:val="000000" w:themeColor="text1"/>
        </w:rPr>
        <w:t>.</w:t>
      </w:r>
    </w:p>
    <w:p w14:paraId="2A2C45FB" w14:textId="77777777" w:rsidR="00647066" w:rsidRPr="004F7469" w:rsidRDefault="00647066" w:rsidP="0018405E">
      <w:pPr>
        <w:widowControl w:val="0"/>
        <w:suppressAutoHyphens/>
        <w:rPr>
          <w:rFonts w:ascii="Trebuchet MS" w:hAnsi="Trebuchet MS" w:cs="Arial"/>
          <w:b/>
          <w:color w:val="000000" w:themeColor="text1"/>
        </w:rPr>
      </w:pPr>
    </w:p>
    <w:p w14:paraId="7F857E21" w14:textId="77777777" w:rsidR="00647066" w:rsidRPr="004F7469" w:rsidRDefault="00647066" w:rsidP="0018405E">
      <w:pPr>
        <w:widowControl w:val="0"/>
        <w:suppressAutoHyphens/>
        <w:rPr>
          <w:rFonts w:ascii="Trebuchet MS" w:hAnsi="Trebuchet MS" w:cs="Arial"/>
          <w:b/>
          <w:color w:val="000000" w:themeColor="text1"/>
        </w:rPr>
      </w:pPr>
    </w:p>
    <w:p w14:paraId="3F44B0EC" w14:textId="3E850E19"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Demonstrações contábeis</w:t>
      </w:r>
      <w:r w:rsidR="0032336D" w:rsidRPr="004F7469">
        <w:rPr>
          <w:rFonts w:ascii="Trebuchet MS" w:hAnsi="Trebuchet MS" w:cs="Arial"/>
          <w:b/>
          <w:color w:val="000000" w:themeColor="text1"/>
        </w:rPr>
        <w:t xml:space="preserve"> individuais e consolidadas</w:t>
      </w:r>
    </w:p>
    <w:p w14:paraId="49442E2B" w14:textId="2A96C3BD"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Em 31 de dezembro de 202</w:t>
      </w:r>
      <w:r w:rsidR="007D4541" w:rsidRPr="004F7469">
        <w:rPr>
          <w:rFonts w:ascii="Trebuchet MS" w:hAnsi="Trebuchet MS" w:cs="Arial"/>
          <w:b/>
          <w:color w:val="000000" w:themeColor="text1"/>
        </w:rPr>
        <w:t>5</w:t>
      </w:r>
    </w:p>
    <w:p w14:paraId="57ABF8B1" w14:textId="77777777" w:rsidR="00647066" w:rsidRPr="004F7469" w:rsidRDefault="00647066" w:rsidP="0018405E">
      <w:pPr>
        <w:widowControl w:val="0"/>
        <w:suppressAutoHyphens/>
        <w:rPr>
          <w:rFonts w:ascii="Trebuchet MS" w:hAnsi="Trebuchet MS" w:cs="Arial"/>
          <w:b/>
          <w:color w:val="000000" w:themeColor="text1"/>
        </w:rPr>
      </w:pPr>
    </w:p>
    <w:p w14:paraId="7B708CAB" w14:textId="77777777" w:rsidR="00647066" w:rsidRPr="004F7469" w:rsidRDefault="00647066" w:rsidP="0018405E">
      <w:pPr>
        <w:widowControl w:val="0"/>
        <w:suppressAutoHyphens/>
        <w:rPr>
          <w:rFonts w:ascii="Trebuchet MS" w:hAnsi="Trebuchet MS" w:cs="Arial"/>
          <w:b/>
          <w:color w:val="000000" w:themeColor="text1"/>
        </w:rPr>
      </w:pPr>
    </w:p>
    <w:p w14:paraId="27D16B51" w14:textId="77777777" w:rsidR="00647066" w:rsidRPr="004F7469" w:rsidRDefault="00647066" w:rsidP="0018405E">
      <w:pPr>
        <w:widowControl w:val="0"/>
        <w:suppressAutoHyphens/>
        <w:rPr>
          <w:rFonts w:ascii="Trebuchet MS" w:hAnsi="Trebuchet MS" w:cs="Arial"/>
          <w:b/>
          <w:color w:val="000000" w:themeColor="text1"/>
        </w:rPr>
      </w:pPr>
    </w:p>
    <w:p w14:paraId="280ECB2F" w14:textId="77777777" w:rsidR="00647066" w:rsidRPr="004F7469" w:rsidRDefault="00647066" w:rsidP="0018405E">
      <w:pPr>
        <w:widowControl w:val="0"/>
        <w:suppressAutoHyphens/>
        <w:rPr>
          <w:rFonts w:ascii="Trebuchet MS" w:hAnsi="Trebuchet MS" w:cs="Arial"/>
          <w:b/>
          <w:color w:val="000000" w:themeColor="text1"/>
        </w:rPr>
      </w:pPr>
    </w:p>
    <w:p w14:paraId="42FD210F" w14:textId="77777777" w:rsidR="008974B5" w:rsidRPr="004F7469" w:rsidRDefault="008974B5" w:rsidP="0018405E">
      <w:pPr>
        <w:widowControl w:val="0"/>
        <w:suppressAutoHyphens/>
        <w:rPr>
          <w:rFonts w:ascii="Trebuchet MS" w:hAnsi="Trebuchet MS" w:cs="Arial"/>
          <w:b/>
          <w:color w:val="000000" w:themeColor="text1"/>
        </w:rPr>
      </w:pPr>
    </w:p>
    <w:p w14:paraId="5A958BDC" w14:textId="77777777" w:rsidR="00647066" w:rsidRPr="004F7469" w:rsidRDefault="00647066" w:rsidP="0018405E">
      <w:pPr>
        <w:widowControl w:val="0"/>
        <w:suppressAutoHyphens/>
        <w:rPr>
          <w:rFonts w:ascii="Trebuchet MS" w:hAnsi="Trebuchet MS" w:cs="Arial"/>
          <w:b/>
          <w:color w:val="000000" w:themeColor="text1"/>
        </w:rPr>
      </w:pPr>
    </w:p>
    <w:p w14:paraId="36236332" w14:textId="77777777" w:rsidR="00647066" w:rsidRPr="004F7469" w:rsidRDefault="00647066" w:rsidP="0018405E">
      <w:pPr>
        <w:widowControl w:val="0"/>
        <w:suppressAutoHyphens/>
        <w:rPr>
          <w:rFonts w:ascii="Trebuchet MS" w:hAnsi="Trebuchet MS" w:cs="Arial"/>
          <w:b/>
          <w:color w:val="000000" w:themeColor="text1"/>
        </w:rPr>
      </w:pPr>
    </w:p>
    <w:p w14:paraId="06A13AB4" w14:textId="77777777" w:rsidR="00647066" w:rsidRPr="004F7469" w:rsidRDefault="00647066" w:rsidP="0018405E">
      <w:pPr>
        <w:widowControl w:val="0"/>
        <w:suppressAutoHyphens/>
        <w:rPr>
          <w:rFonts w:ascii="Trebuchet MS" w:hAnsi="Trebuchet MS" w:cs="Arial"/>
          <w:b/>
          <w:color w:val="000000" w:themeColor="text1"/>
        </w:rPr>
      </w:pPr>
    </w:p>
    <w:p w14:paraId="6530F841" w14:textId="77777777" w:rsidR="00647066" w:rsidRPr="004F7469" w:rsidRDefault="00647066" w:rsidP="0018405E">
      <w:pPr>
        <w:widowControl w:val="0"/>
        <w:suppressAutoHyphens/>
        <w:rPr>
          <w:rFonts w:ascii="Trebuchet MS" w:hAnsi="Trebuchet MS" w:cs="Arial"/>
          <w:b/>
          <w:color w:val="000000" w:themeColor="text1"/>
        </w:rPr>
      </w:pPr>
    </w:p>
    <w:p w14:paraId="74EAC5E3" w14:textId="77777777" w:rsidR="00647066" w:rsidRPr="004F7469" w:rsidRDefault="00647066" w:rsidP="0018405E">
      <w:pPr>
        <w:widowControl w:val="0"/>
        <w:suppressAutoHyphens/>
        <w:rPr>
          <w:rFonts w:ascii="Trebuchet MS" w:hAnsi="Trebuchet MS" w:cs="Arial"/>
          <w:color w:val="000000" w:themeColor="text1"/>
        </w:rPr>
      </w:pPr>
    </w:p>
    <w:p w14:paraId="6DB69810" w14:textId="77777777"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Conteúdo</w:t>
      </w:r>
    </w:p>
    <w:p w14:paraId="10F48EBC" w14:textId="77777777" w:rsidR="00647066" w:rsidRPr="004F7469" w:rsidRDefault="00647066" w:rsidP="0018405E">
      <w:pPr>
        <w:widowControl w:val="0"/>
        <w:suppressAutoHyphens/>
        <w:rPr>
          <w:rFonts w:ascii="Trebuchet MS" w:hAnsi="Trebuchet MS" w:cs="Arial"/>
          <w:color w:val="000000" w:themeColor="text1"/>
        </w:rPr>
      </w:pPr>
    </w:p>
    <w:p w14:paraId="11146B96" w14:textId="77777777" w:rsidR="00647066" w:rsidRPr="004F7469" w:rsidRDefault="00647066" w:rsidP="0018405E">
      <w:pPr>
        <w:widowControl w:val="0"/>
        <w:suppressAutoHyphens/>
        <w:rPr>
          <w:rFonts w:ascii="Trebuchet MS" w:hAnsi="Trebuchet MS" w:cs="Arial"/>
          <w:color w:val="000000" w:themeColor="text1"/>
        </w:rPr>
      </w:pPr>
    </w:p>
    <w:p w14:paraId="57701030" w14:textId="77777777" w:rsidR="00647066" w:rsidRPr="004F7469" w:rsidRDefault="00647066" w:rsidP="0018405E">
      <w:pPr>
        <w:widowControl w:val="0"/>
        <w:suppressAutoHyphens/>
        <w:rPr>
          <w:rFonts w:ascii="Trebuchet MS" w:hAnsi="Trebuchet MS" w:cs="Arial"/>
          <w:color w:val="000000" w:themeColor="text1"/>
        </w:rPr>
      </w:pPr>
    </w:p>
    <w:p w14:paraId="413D9CE4" w14:textId="77777777" w:rsidR="00647066" w:rsidRPr="004F7469" w:rsidRDefault="00647066" w:rsidP="0018405E">
      <w:pPr>
        <w:widowControl w:val="0"/>
        <w:suppressAutoHyphens/>
        <w:rPr>
          <w:rFonts w:ascii="Trebuchet MS" w:hAnsi="Trebuchet MS" w:cs="Arial"/>
          <w:b/>
          <w:color w:val="000000" w:themeColor="text1"/>
        </w:rPr>
      </w:pPr>
    </w:p>
    <w:p w14:paraId="73B8B529" w14:textId="77777777" w:rsidR="00647066" w:rsidRPr="004F7469" w:rsidRDefault="00647066" w:rsidP="0018405E">
      <w:pPr>
        <w:widowControl w:val="0"/>
        <w:suppressAutoHyphens/>
        <w:rPr>
          <w:rFonts w:ascii="Trebuchet MS" w:hAnsi="Trebuchet MS" w:cs="Arial"/>
          <w:b/>
          <w:color w:val="000000" w:themeColor="text1"/>
        </w:rPr>
      </w:pPr>
    </w:p>
    <w:p w14:paraId="100AE580" w14:textId="77777777" w:rsidR="00647066" w:rsidRPr="004F7469" w:rsidRDefault="00647066" w:rsidP="0018405E">
      <w:pPr>
        <w:widowControl w:val="0"/>
        <w:suppressAutoHyphens/>
        <w:rPr>
          <w:rFonts w:ascii="Trebuchet MS" w:hAnsi="Trebuchet MS" w:cs="Arial"/>
          <w:b/>
          <w:color w:val="000000" w:themeColor="text1"/>
        </w:rPr>
      </w:pPr>
    </w:p>
    <w:p w14:paraId="0D131FDE" w14:textId="77777777" w:rsidR="00647066" w:rsidRPr="004F7469" w:rsidRDefault="00647066" w:rsidP="0018405E">
      <w:pPr>
        <w:widowControl w:val="0"/>
        <w:suppressAutoHyphens/>
        <w:rPr>
          <w:rFonts w:ascii="Trebuchet MS" w:hAnsi="Trebuchet MS" w:cs="Arial"/>
          <w:b/>
          <w:color w:val="000000" w:themeColor="text1"/>
        </w:rPr>
      </w:pPr>
    </w:p>
    <w:p w14:paraId="31BA3C40" w14:textId="77777777" w:rsidR="00647066" w:rsidRPr="004F7469" w:rsidRDefault="00647066" w:rsidP="0018405E">
      <w:pPr>
        <w:widowControl w:val="0"/>
        <w:suppressAutoHyphens/>
        <w:rPr>
          <w:rFonts w:ascii="Trebuchet MS" w:hAnsi="Trebuchet MS" w:cs="Arial"/>
          <w:b/>
          <w:color w:val="000000" w:themeColor="text1"/>
        </w:rPr>
      </w:pPr>
    </w:p>
    <w:p w14:paraId="50A62A5B" w14:textId="77777777" w:rsidR="00647066" w:rsidRPr="004F7469" w:rsidRDefault="00647066" w:rsidP="0018405E">
      <w:pPr>
        <w:widowControl w:val="0"/>
        <w:suppressAutoHyphens/>
        <w:rPr>
          <w:rFonts w:ascii="Trebuchet MS" w:hAnsi="Trebuchet MS" w:cs="Arial"/>
          <w:b/>
          <w:color w:val="000000" w:themeColor="text1"/>
        </w:rPr>
      </w:pPr>
    </w:p>
    <w:p w14:paraId="371D44EF" w14:textId="77777777" w:rsidR="004A5F7E" w:rsidRPr="004F7469" w:rsidRDefault="004A5F7E" w:rsidP="0018405E">
      <w:pPr>
        <w:widowControl w:val="0"/>
        <w:suppressAutoHyphens/>
        <w:rPr>
          <w:rFonts w:ascii="Trebuchet MS" w:hAnsi="Trebuchet MS" w:cs="Arial"/>
          <w:b/>
          <w:color w:val="000000" w:themeColor="text1"/>
        </w:rPr>
      </w:pPr>
    </w:p>
    <w:p w14:paraId="40A1804C" w14:textId="77777777" w:rsidR="004A5F7E" w:rsidRPr="004F7469" w:rsidRDefault="004A5F7E" w:rsidP="0018405E">
      <w:pPr>
        <w:widowControl w:val="0"/>
        <w:suppressAutoHyphens/>
        <w:rPr>
          <w:rFonts w:ascii="Trebuchet MS" w:hAnsi="Trebuchet MS" w:cs="Arial"/>
          <w:b/>
          <w:color w:val="000000" w:themeColor="text1"/>
        </w:rPr>
      </w:pPr>
    </w:p>
    <w:p w14:paraId="32A3FEEA" w14:textId="77777777" w:rsidR="004A5F7E" w:rsidRPr="004F7469" w:rsidRDefault="004A5F7E" w:rsidP="0018405E">
      <w:pPr>
        <w:widowControl w:val="0"/>
        <w:suppressAutoHyphens/>
        <w:rPr>
          <w:rFonts w:ascii="Trebuchet MS" w:hAnsi="Trebuchet MS" w:cs="Arial"/>
          <w:b/>
          <w:color w:val="000000" w:themeColor="text1"/>
        </w:rPr>
      </w:pPr>
    </w:p>
    <w:p w14:paraId="1FE4D469" w14:textId="74724D82" w:rsidR="00647066" w:rsidRPr="004F7469" w:rsidRDefault="00647066" w:rsidP="0018405E">
      <w:pPr>
        <w:widowControl w:val="0"/>
        <w:suppressAutoHyphens/>
        <w:rPr>
          <w:rFonts w:ascii="Trebuchet MS" w:hAnsi="Trebuchet MS" w:cs="Arial"/>
          <w:b/>
          <w:color w:val="000000" w:themeColor="text1"/>
        </w:rPr>
      </w:pPr>
    </w:p>
    <w:p w14:paraId="60145974" w14:textId="78CF9235" w:rsidR="00FB16FF" w:rsidRPr="004F7469" w:rsidRDefault="00FB16FF"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Relatório da Administração</w:t>
      </w:r>
    </w:p>
    <w:p w14:paraId="4713BF96" w14:textId="77777777" w:rsidR="00C21EB9" w:rsidRPr="004F7469" w:rsidRDefault="00C21EB9" w:rsidP="0018405E">
      <w:pPr>
        <w:widowControl w:val="0"/>
        <w:suppressAutoHyphens/>
        <w:rPr>
          <w:rFonts w:ascii="Trebuchet MS" w:hAnsi="Trebuchet MS" w:cs="Arial"/>
          <w:b/>
          <w:color w:val="000000" w:themeColor="text1"/>
        </w:rPr>
      </w:pPr>
    </w:p>
    <w:p w14:paraId="1E4C495A" w14:textId="5AFB5F94" w:rsidR="00C21EB9" w:rsidRPr="004F7469" w:rsidRDefault="00C21EB9" w:rsidP="0018405E">
      <w:pPr>
        <w:widowControl w:val="0"/>
        <w:suppressAutoHyphens/>
        <w:jc w:val="both"/>
        <w:rPr>
          <w:rFonts w:ascii="Trebuchet MS" w:hAnsi="Trebuchet MS" w:cs="Arial"/>
          <w:b/>
          <w:color w:val="000000" w:themeColor="text1"/>
        </w:rPr>
      </w:pPr>
      <w:r w:rsidRPr="004F7469">
        <w:rPr>
          <w:rFonts w:ascii="Trebuchet MS" w:hAnsi="Trebuchet MS" w:cs="Arial"/>
          <w:b/>
          <w:color w:val="000000" w:themeColor="text1"/>
        </w:rPr>
        <w:t>Relatório do auditor independente sobre as demonstrações contábeis individuais e consolidadas</w:t>
      </w:r>
    </w:p>
    <w:p w14:paraId="50E92479" w14:textId="77777777" w:rsidR="00FB16FF" w:rsidRPr="004F7469" w:rsidRDefault="00FB16FF" w:rsidP="0018405E">
      <w:pPr>
        <w:widowControl w:val="0"/>
        <w:suppressAutoHyphens/>
        <w:rPr>
          <w:rFonts w:ascii="Trebuchet MS" w:hAnsi="Trebuchet MS" w:cs="Arial"/>
          <w:b/>
          <w:color w:val="000000" w:themeColor="text1"/>
        </w:rPr>
      </w:pPr>
    </w:p>
    <w:p w14:paraId="28B57EB6" w14:textId="49A11A8D"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Balanços patrimoniais</w:t>
      </w:r>
      <w:r w:rsidR="006F4F91" w:rsidRPr="004F7469">
        <w:rPr>
          <w:rFonts w:ascii="Trebuchet MS" w:hAnsi="Trebuchet MS" w:cs="Arial"/>
          <w:b/>
          <w:color w:val="000000" w:themeColor="text1"/>
        </w:rPr>
        <w:t xml:space="preserve"> individuais e consolidados</w:t>
      </w:r>
    </w:p>
    <w:p w14:paraId="55CAD94B" w14:textId="77777777" w:rsidR="00647066" w:rsidRPr="004F7469" w:rsidRDefault="00647066" w:rsidP="0018405E">
      <w:pPr>
        <w:widowControl w:val="0"/>
        <w:suppressAutoHyphens/>
        <w:rPr>
          <w:rFonts w:ascii="Trebuchet MS" w:hAnsi="Trebuchet MS" w:cs="Arial"/>
          <w:b/>
          <w:color w:val="000000" w:themeColor="text1"/>
        </w:rPr>
      </w:pPr>
    </w:p>
    <w:p w14:paraId="61FEEF88" w14:textId="0EB5B6DD"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Demonstrações do resultado</w:t>
      </w:r>
      <w:r w:rsidR="0018405E" w:rsidRPr="004F7469">
        <w:rPr>
          <w:rFonts w:ascii="Trebuchet MS" w:hAnsi="Trebuchet MS" w:cs="Arial"/>
          <w:b/>
          <w:color w:val="000000" w:themeColor="text1"/>
        </w:rPr>
        <w:t xml:space="preserve"> individuais e consolidadas</w:t>
      </w:r>
    </w:p>
    <w:p w14:paraId="0C3813B8" w14:textId="77777777" w:rsidR="00647066" w:rsidRPr="004F7469" w:rsidRDefault="00647066" w:rsidP="0018405E">
      <w:pPr>
        <w:widowControl w:val="0"/>
        <w:suppressAutoHyphens/>
        <w:rPr>
          <w:rFonts w:ascii="Trebuchet MS" w:hAnsi="Trebuchet MS" w:cs="Arial"/>
          <w:b/>
          <w:color w:val="000000" w:themeColor="text1"/>
        </w:rPr>
      </w:pPr>
    </w:p>
    <w:p w14:paraId="5E592F1E" w14:textId="4E6E8628"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Demonstrações do resultado abrangente</w:t>
      </w:r>
      <w:r w:rsidR="0018405E" w:rsidRPr="004F7469">
        <w:rPr>
          <w:rFonts w:ascii="Trebuchet MS" w:hAnsi="Trebuchet MS" w:cs="Arial"/>
          <w:b/>
          <w:color w:val="000000" w:themeColor="text1"/>
        </w:rPr>
        <w:t xml:space="preserve"> individuais e consolidadas</w:t>
      </w:r>
    </w:p>
    <w:p w14:paraId="1E71715C" w14:textId="77777777" w:rsidR="00647066" w:rsidRPr="004F7469" w:rsidRDefault="00647066" w:rsidP="0018405E">
      <w:pPr>
        <w:widowControl w:val="0"/>
        <w:suppressAutoHyphens/>
        <w:rPr>
          <w:rFonts w:ascii="Trebuchet MS" w:hAnsi="Trebuchet MS" w:cs="Arial"/>
          <w:b/>
          <w:color w:val="000000" w:themeColor="text1"/>
        </w:rPr>
      </w:pPr>
    </w:p>
    <w:p w14:paraId="011699A3" w14:textId="23BDAD7C"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Demonstrações das mutações do patrimônio líquido</w:t>
      </w:r>
      <w:r w:rsidR="0018405E" w:rsidRPr="004F7469">
        <w:rPr>
          <w:rFonts w:ascii="Trebuchet MS" w:hAnsi="Trebuchet MS" w:cs="Arial"/>
          <w:b/>
          <w:color w:val="000000" w:themeColor="text1"/>
        </w:rPr>
        <w:t xml:space="preserve"> individuais e consolidadas</w:t>
      </w:r>
    </w:p>
    <w:p w14:paraId="5B10B311" w14:textId="77777777" w:rsidR="00647066" w:rsidRPr="004F7469" w:rsidRDefault="00647066" w:rsidP="0018405E">
      <w:pPr>
        <w:widowControl w:val="0"/>
        <w:suppressAutoHyphens/>
        <w:rPr>
          <w:rFonts w:ascii="Trebuchet MS" w:hAnsi="Trebuchet MS" w:cs="Arial"/>
          <w:b/>
          <w:color w:val="000000" w:themeColor="text1"/>
        </w:rPr>
      </w:pPr>
    </w:p>
    <w:p w14:paraId="2AB27D80" w14:textId="14FDB2A8" w:rsidR="00647066" w:rsidRPr="004F7469" w:rsidRDefault="00647066" w:rsidP="0018405E">
      <w:pPr>
        <w:widowControl w:val="0"/>
        <w:suppressAutoHyphens/>
        <w:rPr>
          <w:rFonts w:ascii="Trebuchet MS" w:hAnsi="Trebuchet MS" w:cs="Arial"/>
          <w:b/>
          <w:color w:val="000000" w:themeColor="text1"/>
        </w:rPr>
      </w:pPr>
      <w:r w:rsidRPr="004F7469">
        <w:rPr>
          <w:rFonts w:ascii="Trebuchet MS" w:hAnsi="Trebuchet MS" w:cs="Arial"/>
          <w:b/>
          <w:color w:val="000000" w:themeColor="text1"/>
        </w:rPr>
        <w:t>Demonstrações dos fluxos de caixa</w:t>
      </w:r>
      <w:r w:rsidR="0018405E" w:rsidRPr="004F7469">
        <w:rPr>
          <w:rFonts w:ascii="Trebuchet MS" w:hAnsi="Trebuchet MS" w:cs="Arial"/>
          <w:b/>
          <w:color w:val="000000" w:themeColor="text1"/>
        </w:rPr>
        <w:t xml:space="preserve"> individuais e consolidadas</w:t>
      </w:r>
    </w:p>
    <w:p w14:paraId="1C857324" w14:textId="77777777" w:rsidR="00647066" w:rsidRPr="004F7469" w:rsidRDefault="00647066" w:rsidP="0018405E">
      <w:pPr>
        <w:widowControl w:val="0"/>
        <w:suppressAutoHyphens/>
        <w:rPr>
          <w:rFonts w:ascii="Trebuchet MS" w:hAnsi="Trebuchet MS" w:cs="Arial"/>
          <w:b/>
          <w:color w:val="000000" w:themeColor="text1"/>
        </w:rPr>
      </w:pPr>
    </w:p>
    <w:p w14:paraId="37A93AE1" w14:textId="77777777" w:rsidR="004A5F7E" w:rsidRPr="004F7469" w:rsidRDefault="00647066" w:rsidP="0018405E">
      <w:pPr>
        <w:widowControl w:val="0"/>
        <w:suppressAutoHyphens/>
        <w:jc w:val="both"/>
        <w:rPr>
          <w:rFonts w:ascii="Trebuchet MS" w:hAnsi="Trebuchet MS" w:cs="Arial"/>
          <w:b/>
          <w:color w:val="000000" w:themeColor="text1"/>
        </w:rPr>
        <w:sectPr w:rsidR="004A5F7E" w:rsidRPr="004F7469" w:rsidSect="008974B5">
          <w:headerReference w:type="default" r:id="rId16"/>
          <w:footerReference w:type="default" r:id="rId17"/>
          <w:headerReference w:type="first" r:id="rId18"/>
          <w:footerReference w:type="first" r:id="rId19"/>
          <w:type w:val="nextColumn"/>
          <w:pgSz w:w="11906" w:h="16838" w:code="9"/>
          <w:pgMar w:top="2552" w:right="1134" w:bottom="1134" w:left="1701" w:header="567" w:footer="567" w:gutter="0"/>
          <w:pgNumType w:start="2"/>
          <w:cols w:space="708"/>
          <w:titlePg/>
          <w:docGrid w:linePitch="360"/>
        </w:sectPr>
      </w:pPr>
      <w:r w:rsidRPr="004F7469">
        <w:rPr>
          <w:rFonts w:ascii="Trebuchet MS" w:hAnsi="Trebuchet MS" w:cs="Arial"/>
          <w:b/>
          <w:color w:val="000000" w:themeColor="text1"/>
        </w:rPr>
        <w:t>Notas explicativas da Administração às demonstrações contábeis</w:t>
      </w:r>
      <w:r w:rsidR="009824F4" w:rsidRPr="004F7469">
        <w:rPr>
          <w:rFonts w:ascii="Trebuchet MS" w:hAnsi="Trebuchet MS" w:cs="Arial"/>
          <w:b/>
          <w:color w:val="000000" w:themeColor="text1"/>
        </w:rPr>
        <w:t xml:space="preserve"> individuais e consolidadas</w:t>
      </w:r>
    </w:p>
    <w:p w14:paraId="0AC314C6" w14:textId="7FBD2812" w:rsidR="00A0265F" w:rsidRPr="004F7469" w:rsidRDefault="00A0265F" w:rsidP="006F5F64">
      <w:pPr>
        <w:pStyle w:val="Ttulo4"/>
        <w:spacing w:before="0"/>
        <w:ind w:left="-567" w:hanging="1"/>
        <w:jc w:val="center"/>
        <w:rPr>
          <w:rFonts w:ascii="Trebuchet MS" w:hAnsi="Trebuchet MS"/>
          <w:color w:val="auto"/>
          <w:sz w:val="23"/>
          <w:szCs w:val="23"/>
        </w:rPr>
      </w:pPr>
      <w:r w:rsidRPr="004F7469">
        <w:rPr>
          <w:rFonts w:ascii="Trebuchet MS" w:hAnsi="Trebuchet MS"/>
          <w:color w:val="auto"/>
          <w:sz w:val="23"/>
          <w:szCs w:val="23"/>
        </w:rPr>
        <w:lastRenderedPageBreak/>
        <w:t>COMPANHIA DE DESENVOLVIMENTO DO COMPLEXO INDUSTRIAL DE PORTUÁRIO DO PECÉM – CIPP S</w:t>
      </w:r>
      <w:r w:rsidR="0018405E" w:rsidRPr="004F7469">
        <w:rPr>
          <w:rFonts w:ascii="Trebuchet MS" w:hAnsi="Trebuchet MS"/>
          <w:color w:val="auto"/>
          <w:sz w:val="23"/>
          <w:szCs w:val="23"/>
        </w:rPr>
        <w:t>.</w:t>
      </w:r>
      <w:r w:rsidRPr="004F7469">
        <w:rPr>
          <w:rFonts w:ascii="Trebuchet MS" w:hAnsi="Trebuchet MS"/>
          <w:color w:val="auto"/>
          <w:sz w:val="23"/>
          <w:szCs w:val="23"/>
        </w:rPr>
        <w:t>A</w:t>
      </w:r>
      <w:r w:rsidR="0018405E" w:rsidRPr="004F7469">
        <w:rPr>
          <w:rFonts w:ascii="Trebuchet MS" w:hAnsi="Trebuchet MS"/>
          <w:color w:val="auto"/>
          <w:sz w:val="23"/>
          <w:szCs w:val="23"/>
        </w:rPr>
        <w:t>.</w:t>
      </w:r>
    </w:p>
    <w:p w14:paraId="7900A055" w14:textId="77777777" w:rsidR="00A0265F" w:rsidRPr="004F7469" w:rsidRDefault="00A0265F" w:rsidP="006F5F64">
      <w:pPr>
        <w:rPr>
          <w:rFonts w:ascii="Trebuchet MS" w:hAnsi="Trebuchet MS"/>
          <w:sz w:val="23"/>
          <w:szCs w:val="23"/>
        </w:rPr>
      </w:pPr>
    </w:p>
    <w:p w14:paraId="2813C3C2" w14:textId="0A8D0BF6" w:rsidR="00A0265F" w:rsidRPr="004F7469" w:rsidRDefault="00A0265F" w:rsidP="006F5F64">
      <w:pPr>
        <w:pStyle w:val="Ttulo2"/>
        <w:tabs>
          <w:tab w:val="clear" w:pos="360"/>
        </w:tabs>
        <w:spacing w:before="0"/>
        <w:jc w:val="center"/>
        <w:rPr>
          <w:rFonts w:ascii="Trebuchet MS" w:hAnsi="Trebuchet MS"/>
          <w:sz w:val="23"/>
          <w:szCs w:val="23"/>
        </w:rPr>
      </w:pPr>
      <w:r w:rsidRPr="004F7469">
        <w:rPr>
          <w:rFonts w:ascii="Trebuchet MS" w:hAnsi="Trebuchet MS"/>
          <w:sz w:val="23"/>
          <w:szCs w:val="23"/>
        </w:rPr>
        <w:t>CNPJ 01.256.678/0001-00</w:t>
      </w:r>
    </w:p>
    <w:p w14:paraId="1949AC17" w14:textId="77777777" w:rsidR="00A0265F" w:rsidRPr="004F7469" w:rsidRDefault="00A0265F" w:rsidP="006F5F64">
      <w:pPr>
        <w:jc w:val="center"/>
        <w:rPr>
          <w:rFonts w:ascii="Trebuchet MS" w:hAnsi="Trebuchet MS"/>
          <w:b/>
          <w:sz w:val="23"/>
          <w:szCs w:val="23"/>
        </w:rPr>
      </w:pPr>
    </w:p>
    <w:p w14:paraId="3A5BB430" w14:textId="77777777" w:rsidR="00A0265F" w:rsidRPr="004F7469" w:rsidRDefault="00A0265F" w:rsidP="006F5F64">
      <w:pPr>
        <w:jc w:val="center"/>
        <w:rPr>
          <w:rFonts w:ascii="Trebuchet MS" w:hAnsi="Trebuchet MS"/>
          <w:b/>
          <w:sz w:val="23"/>
          <w:szCs w:val="23"/>
        </w:rPr>
      </w:pPr>
    </w:p>
    <w:p w14:paraId="6B1C7A5D" w14:textId="02B5944B" w:rsidR="00A0265F" w:rsidRPr="004F7469" w:rsidRDefault="00A0265F" w:rsidP="006F5F64">
      <w:pPr>
        <w:pStyle w:val="Ttulo3"/>
        <w:jc w:val="center"/>
        <w:rPr>
          <w:rFonts w:ascii="Trebuchet MS" w:hAnsi="Trebuchet MS"/>
          <w:sz w:val="23"/>
          <w:szCs w:val="23"/>
        </w:rPr>
      </w:pPr>
      <w:r w:rsidRPr="004F7469">
        <w:rPr>
          <w:rFonts w:ascii="Trebuchet MS" w:hAnsi="Trebuchet MS"/>
          <w:sz w:val="23"/>
          <w:szCs w:val="23"/>
        </w:rPr>
        <w:t xml:space="preserve">RELATÓRIO DA ADMINISTRAÇÃO – </w:t>
      </w:r>
      <w:r w:rsidR="007A03D4" w:rsidRPr="004F7469">
        <w:rPr>
          <w:rFonts w:ascii="Trebuchet MS" w:hAnsi="Trebuchet MS"/>
          <w:sz w:val="23"/>
          <w:szCs w:val="23"/>
        </w:rPr>
        <w:t>2025</w:t>
      </w:r>
    </w:p>
    <w:p w14:paraId="16FD8E97" w14:textId="77777777" w:rsidR="00A0265F" w:rsidRPr="004F7469" w:rsidRDefault="00A0265F" w:rsidP="006F5F64">
      <w:pPr>
        <w:jc w:val="center"/>
        <w:rPr>
          <w:rFonts w:ascii="Trebuchet MS" w:hAnsi="Trebuchet MS"/>
          <w:b/>
          <w:sz w:val="23"/>
          <w:szCs w:val="23"/>
          <w:u w:val="single"/>
        </w:rPr>
      </w:pPr>
    </w:p>
    <w:p w14:paraId="1FF49039" w14:textId="77777777" w:rsidR="009E7337" w:rsidRPr="00990740" w:rsidRDefault="009E7337" w:rsidP="006F5F64">
      <w:pPr>
        <w:rPr>
          <w:rFonts w:ascii="Trebuchet MS" w:hAnsi="Trebuchet MS"/>
          <w:b/>
          <w:sz w:val="23"/>
          <w:szCs w:val="23"/>
        </w:rPr>
      </w:pPr>
      <w:r w:rsidRPr="00990740">
        <w:rPr>
          <w:rFonts w:ascii="Trebuchet MS" w:hAnsi="Trebuchet MS"/>
          <w:b/>
          <w:sz w:val="23"/>
          <w:szCs w:val="23"/>
        </w:rPr>
        <w:t>Senhores Acionistas,</w:t>
      </w:r>
    </w:p>
    <w:p w14:paraId="044D9335" w14:textId="77777777" w:rsidR="009E7337" w:rsidRPr="00990740" w:rsidRDefault="009E7337" w:rsidP="006F5F64">
      <w:pPr>
        <w:rPr>
          <w:rFonts w:ascii="Trebuchet MS" w:hAnsi="Trebuchet MS"/>
          <w:b/>
          <w:sz w:val="23"/>
          <w:szCs w:val="23"/>
        </w:rPr>
      </w:pPr>
    </w:p>
    <w:p w14:paraId="2F150A15" w14:textId="77777777" w:rsidR="009E7337" w:rsidRPr="00990740" w:rsidRDefault="009E7337" w:rsidP="006F5F64">
      <w:pPr>
        <w:ind w:firstLine="709"/>
        <w:jc w:val="both"/>
        <w:rPr>
          <w:rFonts w:ascii="Trebuchet MS" w:hAnsi="Trebuchet MS"/>
          <w:sz w:val="23"/>
          <w:szCs w:val="23"/>
        </w:rPr>
      </w:pPr>
      <w:r w:rsidRPr="00990740">
        <w:rPr>
          <w:rFonts w:ascii="Trebuchet MS" w:hAnsi="Trebuchet MS"/>
          <w:sz w:val="23"/>
          <w:szCs w:val="23"/>
        </w:rPr>
        <w:t>Apresentamos os resultados financeiros e operacionais da Companhia de Desenvolvimento do Complexo Industrial e Portuário do Pecém – CIPP S/A ao final do exercício de 2025, oportunidade em que expressamos a nossa satisfação em ter finalizado um período com grandes conquistas. Em observância às disposições estatutárias e em conformidade à Lei nº 6.404/76, apresentamos à Assembleia de Acionistas as Demonstrações Contábeis da Companhia relativas ao exercício de 2025.</w:t>
      </w:r>
    </w:p>
    <w:p w14:paraId="55309973" w14:textId="77777777" w:rsidR="009E7337" w:rsidRPr="00990740" w:rsidRDefault="009E7337" w:rsidP="006F5F64">
      <w:pPr>
        <w:ind w:firstLine="709"/>
        <w:jc w:val="both"/>
        <w:rPr>
          <w:rFonts w:ascii="Trebuchet MS" w:hAnsi="Trebuchet MS"/>
          <w:sz w:val="23"/>
          <w:szCs w:val="23"/>
        </w:rPr>
      </w:pPr>
    </w:p>
    <w:p w14:paraId="447BB81A" w14:textId="77777777" w:rsidR="009E7337" w:rsidRPr="00990740" w:rsidRDefault="009E7337" w:rsidP="006F5F64">
      <w:pPr>
        <w:ind w:firstLine="709"/>
        <w:jc w:val="both"/>
        <w:rPr>
          <w:rFonts w:ascii="Trebuchet MS" w:hAnsi="Trebuchet MS"/>
          <w:sz w:val="23"/>
          <w:szCs w:val="23"/>
        </w:rPr>
      </w:pPr>
      <w:r w:rsidRPr="00990740">
        <w:rPr>
          <w:rFonts w:ascii="Trebuchet MS" w:hAnsi="Trebuchet MS"/>
          <w:sz w:val="23"/>
          <w:szCs w:val="23"/>
        </w:rPr>
        <w:t>Sobre a vertente de negócios portuários, a movimentação acumulada de 2025 (</w:t>
      </w:r>
      <w:r>
        <w:rPr>
          <w:rFonts w:ascii="Trebuchet MS" w:hAnsi="Trebuchet MS"/>
          <w:sz w:val="23"/>
          <w:szCs w:val="23"/>
        </w:rPr>
        <w:t>20.961.587</w:t>
      </w:r>
      <w:r w:rsidRPr="00990740">
        <w:rPr>
          <w:rFonts w:ascii="Trebuchet MS" w:hAnsi="Trebuchet MS"/>
          <w:sz w:val="23"/>
          <w:szCs w:val="23"/>
        </w:rPr>
        <w:t xml:space="preserve"> t) do Terminal Portuário do Pecém foi </w:t>
      </w:r>
      <w:r>
        <w:rPr>
          <w:rFonts w:ascii="Trebuchet MS" w:hAnsi="Trebuchet MS"/>
          <w:sz w:val="23"/>
          <w:szCs w:val="23"/>
        </w:rPr>
        <w:t>7</w:t>
      </w:r>
      <w:r w:rsidRPr="00990740">
        <w:rPr>
          <w:rFonts w:ascii="Trebuchet MS" w:hAnsi="Trebuchet MS"/>
          <w:sz w:val="23"/>
          <w:szCs w:val="23"/>
        </w:rPr>
        <w:t>% superior em relação ao mesmo período de 2024 (1</w:t>
      </w:r>
      <w:r>
        <w:rPr>
          <w:rFonts w:ascii="Trebuchet MS" w:hAnsi="Trebuchet MS"/>
          <w:sz w:val="23"/>
          <w:szCs w:val="23"/>
        </w:rPr>
        <w:t>9.652.376</w:t>
      </w:r>
      <w:r w:rsidRPr="00990740">
        <w:rPr>
          <w:rFonts w:ascii="Trebuchet MS" w:hAnsi="Trebuchet MS"/>
          <w:sz w:val="23"/>
          <w:szCs w:val="23"/>
        </w:rPr>
        <w:t xml:space="preserve"> t). Os desembarques aumentaram </w:t>
      </w:r>
      <w:r>
        <w:rPr>
          <w:rFonts w:ascii="Trebuchet MS" w:hAnsi="Trebuchet MS"/>
          <w:sz w:val="23"/>
          <w:szCs w:val="23"/>
        </w:rPr>
        <w:t>7</w:t>
      </w:r>
      <w:r w:rsidRPr="00990740">
        <w:rPr>
          <w:rFonts w:ascii="Trebuchet MS" w:hAnsi="Trebuchet MS"/>
          <w:sz w:val="23"/>
          <w:szCs w:val="23"/>
        </w:rPr>
        <w:t>% em relação a 2024 alcançando 12.</w:t>
      </w:r>
      <w:r>
        <w:rPr>
          <w:rFonts w:ascii="Trebuchet MS" w:hAnsi="Trebuchet MS"/>
          <w:sz w:val="23"/>
          <w:szCs w:val="23"/>
        </w:rPr>
        <w:t>765</w:t>
      </w:r>
      <w:r w:rsidRPr="00990740">
        <w:rPr>
          <w:rFonts w:ascii="Trebuchet MS" w:hAnsi="Trebuchet MS"/>
          <w:sz w:val="23"/>
          <w:szCs w:val="23"/>
        </w:rPr>
        <w:t>.</w:t>
      </w:r>
      <w:r>
        <w:rPr>
          <w:rFonts w:ascii="Trebuchet MS" w:hAnsi="Trebuchet MS"/>
          <w:sz w:val="23"/>
          <w:szCs w:val="23"/>
        </w:rPr>
        <w:t>173</w:t>
      </w:r>
      <w:r w:rsidRPr="00990740">
        <w:rPr>
          <w:rFonts w:ascii="Trebuchet MS" w:hAnsi="Trebuchet MS"/>
          <w:sz w:val="23"/>
          <w:szCs w:val="23"/>
        </w:rPr>
        <w:t xml:space="preserve"> toneladas, ao passo que os embarques tiveram um crescimento de 4,</w:t>
      </w:r>
      <w:r>
        <w:rPr>
          <w:rFonts w:ascii="Trebuchet MS" w:hAnsi="Trebuchet MS"/>
          <w:sz w:val="23"/>
          <w:szCs w:val="23"/>
        </w:rPr>
        <w:t>84</w:t>
      </w:r>
      <w:r w:rsidRPr="00990740">
        <w:rPr>
          <w:rFonts w:ascii="Trebuchet MS" w:hAnsi="Trebuchet MS"/>
          <w:sz w:val="23"/>
          <w:szCs w:val="23"/>
        </w:rPr>
        <w:t>%, atingindo 7.</w:t>
      </w:r>
      <w:r>
        <w:rPr>
          <w:rFonts w:ascii="Trebuchet MS" w:hAnsi="Trebuchet MS"/>
          <w:sz w:val="23"/>
          <w:szCs w:val="23"/>
        </w:rPr>
        <w:t>821</w:t>
      </w:r>
      <w:r w:rsidRPr="00990740">
        <w:rPr>
          <w:rFonts w:ascii="Trebuchet MS" w:hAnsi="Trebuchet MS"/>
          <w:sz w:val="23"/>
          <w:szCs w:val="23"/>
        </w:rPr>
        <w:t>.</w:t>
      </w:r>
      <w:r>
        <w:rPr>
          <w:rFonts w:ascii="Trebuchet MS" w:hAnsi="Trebuchet MS"/>
          <w:sz w:val="23"/>
          <w:szCs w:val="23"/>
        </w:rPr>
        <w:t>709</w:t>
      </w:r>
      <w:r w:rsidRPr="00990740">
        <w:rPr>
          <w:rFonts w:ascii="Trebuchet MS" w:hAnsi="Trebuchet MS"/>
          <w:sz w:val="23"/>
          <w:szCs w:val="23"/>
        </w:rPr>
        <w:t xml:space="preserve"> toneladas.</w:t>
      </w:r>
    </w:p>
    <w:p w14:paraId="5952A9CA" w14:textId="77777777" w:rsidR="009E7337" w:rsidRPr="00990740" w:rsidRDefault="009E7337" w:rsidP="006F5F64">
      <w:pPr>
        <w:ind w:firstLine="709"/>
        <w:jc w:val="both"/>
        <w:rPr>
          <w:rFonts w:ascii="Trebuchet MS" w:hAnsi="Trebuchet MS"/>
          <w:sz w:val="23"/>
          <w:szCs w:val="23"/>
        </w:rPr>
      </w:pPr>
    </w:p>
    <w:p w14:paraId="53489D3F" w14:textId="77777777" w:rsidR="009E7337" w:rsidRPr="00D655C3" w:rsidRDefault="009E7337" w:rsidP="006F5F64">
      <w:pPr>
        <w:ind w:firstLine="709"/>
        <w:jc w:val="both"/>
        <w:rPr>
          <w:rFonts w:ascii="Trebuchet MS" w:hAnsi="Trebuchet MS"/>
          <w:sz w:val="23"/>
          <w:szCs w:val="23"/>
        </w:rPr>
      </w:pPr>
      <w:r w:rsidRPr="00D655C3">
        <w:rPr>
          <w:rFonts w:ascii="Trebuchet MS" w:hAnsi="Trebuchet MS"/>
          <w:sz w:val="23"/>
          <w:szCs w:val="23"/>
        </w:rPr>
        <w:t>Em relação à natureza da carga, granel sólido foi a carga mais relevante na composição dos índices em toneladas, contribuindo com 8.585.714 toneladas (41%), seguido de carga conteinerizada com 8.520.564 toneladas (41%), carga solta com 3.816.593 toneladas (18%)</w:t>
      </w:r>
      <w:r>
        <w:rPr>
          <w:rFonts w:ascii="Trebuchet MS" w:hAnsi="Trebuchet MS"/>
          <w:sz w:val="23"/>
          <w:szCs w:val="23"/>
        </w:rPr>
        <w:t xml:space="preserve"> e granel líquido com 38.717 toneladas (0,1%)</w:t>
      </w:r>
      <w:r w:rsidRPr="00D655C3">
        <w:rPr>
          <w:rFonts w:ascii="Trebuchet MS" w:hAnsi="Trebuchet MS"/>
          <w:sz w:val="23"/>
          <w:szCs w:val="23"/>
        </w:rPr>
        <w:t>.</w:t>
      </w:r>
    </w:p>
    <w:p w14:paraId="23C56530" w14:textId="77777777" w:rsidR="009E7337" w:rsidRPr="0069512D" w:rsidRDefault="009E7337" w:rsidP="006F5F64">
      <w:pPr>
        <w:ind w:firstLine="709"/>
        <w:jc w:val="both"/>
        <w:rPr>
          <w:rFonts w:ascii="Trebuchet MS" w:hAnsi="Trebuchet MS"/>
          <w:color w:val="FF0000"/>
          <w:sz w:val="23"/>
          <w:szCs w:val="23"/>
        </w:rPr>
      </w:pPr>
    </w:p>
    <w:p w14:paraId="66C79A1B" w14:textId="5F5603E0" w:rsidR="009E7337" w:rsidRPr="0069512D" w:rsidRDefault="009E7337" w:rsidP="006F5F64">
      <w:pPr>
        <w:ind w:firstLine="709"/>
        <w:jc w:val="both"/>
        <w:rPr>
          <w:rFonts w:ascii="Trebuchet MS" w:hAnsi="Trebuchet MS"/>
          <w:color w:val="FF0000"/>
          <w:sz w:val="23"/>
          <w:szCs w:val="23"/>
        </w:rPr>
      </w:pPr>
      <w:r w:rsidRPr="00D655C3">
        <w:rPr>
          <w:rFonts w:ascii="Trebuchet MS" w:hAnsi="Trebuchet MS"/>
          <w:sz w:val="23"/>
          <w:szCs w:val="23"/>
        </w:rPr>
        <w:t>A navegação de longo curso totalizou 9.644.564 toneladas, resultado 19% superior ao mesmo período de 2024</w:t>
      </w:r>
      <w:r w:rsidRPr="0069512D">
        <w:rPr>
          <w:rFonts w:ascii="Trebuchet MS" w:hAnsi="Trebuchet MS"/>
          <w:color w:val="FF0000"/>
          <w:sz w:val="23"/>
          <w:szCs w:val="23"/>
        </w:rPr>
        <w:t xml:space="preserve">. </w:t>
      </w:r>
      <w:r w:rsidRPr="003F1AD8">
        <w:rPr>
          <w:rFonts w:ascii="Trebuchet MS" w:hAnsi="Trebuchet MS"/>
          <w:sz w:val="23"/>
          <w:szCs w:val="23"/>
        </w:rPr>
        <w:t>Nos desembarques de longo curso, os principais produtos movimentados foram combustíveis minerais 3.018.554 t); ferro fundido (707.825 t) e minérios (451.422 T). Em relação aos embarques de longo curso, os destaques foram verificados nas movimentações de ferro fundido (2.531.592 t); minérios (590.353t) e sal,</w:t>
      </w:r>
      <w:r>
        <w:rPr>
          <w:rFonts w:ascii="Trebuchet MS" w:hAnsi="Trebuchet MS"/>
          <w:sz w:val="23"/>
          <w:szCs w:val="23"/>
        </w:rPr>
        <w:t xml:space="preserve"> </w:t>
      </w:r>
      <w:r w:rsidRPr="003F1AD8">
        <w:rPr>
          <w:rFonts w:ascii="Trebuchet MS" w:hAnsi="Trebuchet MS"/>
          <w:sz w:val="23"/>
          <w:szCs w:val="23"/>
        </w:rPr>
        <w:t>enxofre,</w:t>
      </w:r>
      <w:r>
        <w:rPr>
          <w:rFonts w:ascii="Trebuchet MS" w:hAnsi="Trebuchet MS"/>
          <w:sz w:val="23"/>
          <w:szCs w:val="23"/>
        </w:rPr>
        <w:t xml:space="preserve"> </w:t>
      </w:r>
      <w:r w:rsidRPr="003F1AD8">
        <w:rPr>
          <w:rFonts w:ascii="Trebuchet MS" w:hAnsi="Trebuchet MS"/>
          <w:sz w:val="23"/>
          <w:szCs w:val="23"/>
        </w:rPr>
        <w:t xml:space="preserve">terras e pedras (204.191 t). </w:t>
      </w:r>
      <w:r w:rsidRPr="008E05B7">
        <w:rPr>
          <w:rFonts w:ascii="Trebuchet MS" w:hAnsi="Trebuchet MS"/>
          <w:sz w:val="23"/>
          <w:szCs w:val="23"/>
        </w:rPr>
        <w:t>A navegação de cabotagem totalizou 11.317.023 toneladas, o que representou um decréscimo de 2% se comparado com o mesmo período do ano anterior. Nos desembarques de cabotagem, os principais produtos movimentados foram minérios (3.894.627 t); cereais (455.137 t); combustíveis minerais (369.198 t); e produtos químicos orgânicos (286.845 t). Já os embarques de cabotagem ficaram por conta das movimentações de sal (736.911 t); ferro fundido (508.734 t); plástico e suas obras (271.522 t); e produtos químicos orgânicos (221.566 t).</w:t>
      </w:r>
    </w:p>
    <w:p w14:paraId="126FFC71" w14:textId="77777777" w:rsidR="009E7337" w:rsidRPr="0069512D" w:rsidRDefault="009E7337" w:rsidP="006F5F64">
      <w:pPr>
        <w:ind w:firstLine="709"/>
        <w:jc w:val="both"/>
        <w:rPr>
          <w:rFonts w:ascii="Trebuchet MS" w:hAnsi="Trebuchet MS"/>
          <w:color w:val="FF0000"/>
          <w:sz w:val="23"/>
          <w:szCs w:val="23"/>
        </w:rPr>
      </w:pPr>
    </w:p>
    <w:p w14:paraId="6D342D7A" w14:textId="01DF81D8" w:rsidR="009E7337" w:rsidRPr="0069512D" w:rsidRDefault="009E7337" w:rsidP="006F5F64">
      <w:pPr>
        <w:ind w:firstLine="709"/>
        <w:jc w:val="both"/>
        <w:rPr>
          <w:rFonts w:ascii="Trebuchet MS" w:hAnsi="Trebuchet MS"/>
          <w:color w:val="FF0000"/>
          <w:sz w:val="23"/>
          <w:szCs w:val="23"/>
        </w:rPr>
      </w:pPr>
      <w:r w:rsidRPr="008E05B7">
        <w:rPr>
          <w:rFonts w:ascii="Trebuchet MS" w:hAnsi="Trebuchet MS"/>
          <w:sz w:val="23"/>
          <w:szCs w:val="23"/>
        </w:rPr>
        <w:t xml:space="preserve">A movimentação acumulada de contêineres registrou a marca de 706.511 </w:t>
      </w:r>
      <w:proofErr w:type="spellStart"/>
      <w:r w:rsidRPr="008E05B7">
        <w:rPr>
          <w:rFonts w:ascii="Trebuchet MS" w:hAnsi="Trebuchet MS"/>
          <w:sz w:val="23"/>
          <w:szCs w:val="23"/>
        </w:rPr>
        <w:t>TEU’s</w:t>
      </w:r>
      <w:proofErr w:type="spellEnd"/>
      <w:r w:rsidRPr="008E05B7">
        <w:rPr>
          <w:rFonts w:ascii="Trebuchet MS" w:hAnsi="Trebuchet MS"/>
          <w:sz w:val="23"/>
          <w:szCs w:val="23"/>
        </w:rPr>
        <w:t xml:space="preserve"> (401.222 unidades), crescimento de 27% em relação ao resultado obtido no mesmo período de 2024.</w:t>
      </w:r>
      <w:r w:rsidRPr="001109F5">
        <w:rPr>
          <w:rFonts w:ascii="Trebuchet MS" w:hAnsi="Trebuchet MS"/>
          <w:sz w:val="23"/>
          <w:szCs w:val="23"/>
        </w:rPr>
        <w:t xml:space="preserve"> A cabotagem respondeu por 488.827 </w:t>
      </w:r>
      <w:proofErr w:type="spellStart"/>
      <w:r w:rsidRPr="001109F5">
        <w:rPr>
          <w:rFonts w:ascii="Trebuchet MS" w:hAnsi="Trebuchet MS"/>
          <w:sz w:val="23"/>
          <w:szCs w:val="23"/>
        </w:rPr>
        <w:t>TEU’s</w:t>
      </w:r>
      <w:proofErr w:type="spellEnd"/>
      <w:r w:rsidRPr="001109F5">
        <w:rPr>
          <w:rFonts w:ascii="Trebuchet MS" w:hAnsi="Trebuchet MS"/>
          <w:sz w:val="23"/>
          <w:szCs w:val="23"/>
        </w:rPr>
        <w:t xml:space="preserve">, crescimento de 14% em relação ao mesmo período de 2024. No longo curso, o aumento foi de 44%, de 126.115 </w:t>
      </w:r>
      <w:proofErr w:type="spellStart"/>
      <w:r w:rsidRPr="001109F5">
        <w:rPr>
          <w:rFonts w:ascii="Trebuchet MS" w:hAnsi="Trebuchet MS"/>
          <w:sz w:val="23"/>
          <w:szCs w:val="23"/>
        </w:rPr>
        <w:t>TEU’s</w:t>
      </w:r>
      <w:proofErr w:type="spellEnd"/>
      <w:r w:rsidRPr="001109F5">
        <w:rPr>
          <w:rFonts w:ascii="Trebuchet MS" w:hAnsi="Trebuchet MS"/>
          <w:sz w:val="23"/>
          <w:szCs w:val="23"/>
        </w:rPr>
        <w:t xml:space="preserve"> em 2024 para 217.684 </w:t>
      </w:r>
      <w:proofErr w:type="spellStart"/>
      <w:r w:rsidRPr="001109F5">
        <w:rPr>
          <w:rFonts w:ascii="Trebuchet MS" w:hAnsi="Trebuchet MS"/>
          <w:sz w:val="23"/>
          <w:szCs w:val="23"/>
        </w:rPr>
        <w:t>TEU’s</w:t>
      </w:r>
      <w:proofErr w:type="spellEnd"/>
      <w:r w:rsidRPr="001109F5">
        <w:rPr>
          <w:rFonts w:ascii="Trebuchet MS" w:hAnsi="Trebuchet MS"/>
          <w:sz w:val="23"/>
          <w:szCs w:val="23"/>
        </w:rPr>
        <w:t xml:space="preserve"> em 2025. Em toneladas, a movimentação de cargas conteinerizadas apresentou um crescimento de 27% ante o ano de 2024, totalizando 8.520.564 toneladas.</w:t>
      </w:r>
    </w:p>
    <w:p w14:paraId="05C18487" w14:textId="7BC4ED43" w:rsidR="006F5F64" w:rsidRDefault="006F5F64">
      <w:pPr>
        <w:spacing w:after="200" w:line="276" w:lineRule="auto"/>
        <w:rPr>
          <w:rFonts w:ascii="Trebuchet MS" w:hAnsi="Trebuchet MS"/>
          <w:color w:val="FF0000"/>
          <w:sz w:val="23"/>
          <w:szCs w:val="23"/>
        </w:rPr>
      </w:pPr>
      <w:r>
        <w:rPr>
          <w:rFonts w:ascii="Trebuchet MS" w:hAnsi="Trebuchet MS"/>
          <w:color w:val="FF0000"/>
          <w:sz w:val="23"/>
          <w:szCs w:val="23"/>
        </w:rPr>
        <w:br w:type="page"/>
      </w:r>
    </w:p>
    <w:p w14:paraId="6C05F566" w14:textId="77777777" w:rsidR="009E7337" w:rsidRPr="00370722" w:rsidRDefault="009E7337" w:rsidP="006F5F64">
      <w:pPr>
        <w:ind w:firstLine="709"/>
        <w:jc w:val="both"/>
        <w:rPr>
          <w:rFonts w:ascii="Trebuchet MS" w:hAnsi="Trebuchet MS"/>
          <w:sz w:val="23"/>
          <w:szCs w:val="23"/>
        </w:rPr>
      </w:pPr>
      <w:r w:rsidRPr="00370722">
        <w:rPr>
          <w:rFonts w:ascii="Trebuchet MS" w:hAnsi="Trebuchet MS"/>
          <w:sz w:val="23"/>
          <w:szCs w:val="23"/>
        </w:rPr>
        <w:lastRenderedPageBreak/>
        <w:t xml:space="preserve">Em relação ao desenvolvimento industrial, em 2025, destaca-se o início da implantação do terminal de tancagem de combustíveis da Terminais Marítimos do Brasil, empresa do Grupo </w:t>
      </w:r>
      <w:proofErr w:type="spellStart"/>
      <w:r w:rsidRPr="00370722">
        <w:rPr>
          <w:rFonts w:ascii="Trebuchet MS" w:hAnsi="Trebuchet MS"/>
          <w:sz w:val="23"/>
          <w:szCs w:val="23"/>
        </w:rPr>
        <w:t>Dislub</w:t>
      </w:r>
      <w:proofErr w:type="spellEnd"/>
      <w:r w:rsidRPr="00370722">
        <w:rPr>
          <w:rFonts w:ascii="Trebuchet MS" w:hAnsi="Trebuchet MS"/>
          <w:sz w:val="23"/>
          <w:szCs w:val="23"/>
        </w:rPr>
        <w:t xml:space="preserve"> Equador, na área de expansão portuária do Pecém bem como o avanço das negociações com a Nordeste Logística S.A e com a Companhia Siderúrgica Nacional (CSN) para a implantação de um terminal de granéis sólidos (minério, grãos e fertilizantes) em uma área de aproximadamente 83,5 hectares, interligando as ferrovias da CSN ao Terminal Portuário do Pecém. O estoque de áreas reservadas (por meio de pré-contratos) ou cedidas de forma onerosa (por meio de contratos definitivos) pela CIPP atingiu 99,07 hectares em 31/12/2025, representando uma redução de 0,6% em relação ao estoque de áreas reservadas ou cedidas em 31/12/2024, que era de 99,67 hectares. Essa redução deve-se a um ajuste no perímetro da área reservada à Positiva Energia do Pecém S.A para um projeto de termelétrica a gás. Apesar de não ter havido reserva ou cessão de novas áreas industriais em 2025, em termos de faturamento, a receita proveniente da reserva ou cessão de áreas industriais pela CIPP foi de R$ 3,75 milhões em 2025, o que representa um crescimento nominal de 13,9% em relação a 2024 (R$ 3,29 milhões).</w:t>
      </w:r>
    </w:p>
    <w:p w14:paraId="3BA43966" w14:textId="77777777" w:rsidR="009E7337" w:rsidRPr="00370722" w:rsidRDefault="009E7337" w:rsidP="006F5F64">
      <w:pPr>
        <w:ind w:firstLine="709"/>
        <w:jc w:val="both"/>
        <w:rPr>
          <w:rFonts w:ascii="Trebuchet MS" w:hAnsi="Trebuchet MS"/>
          <w:sz w:val="23"/>
          <w:szCs w:val="23"/>
        </w:rPr>
      </w:pPr>
      <w:r w:rsidRPr="00370722">
        <w:rPr>
          <w:rFonts w:ascii="Trebuchet MS" w:hAnsi="Trebuchet MS"/>
          <w:sz w:val="23"/>
          <w:szCs w:val="23"/>
        </w:rPr>
        <w:t> </w:t>
      </w:r>
    </w:p>
    <w:p w14:paraId="263AD4E6" w14:textId="77777777" w:rsidR="009E7337" w:rsidRPr="00370722" w:rsidRDefault="009E7337" w:rsidP="006F5F64">
      <w:pPr>
        <w:ind w:firstLine="709"/>
        <w:jc w:val="both"/>
        <w:rPr>
          <w:rFonts w:ascii="Trebuchet MS" w:hAnsi="Trebuchet MS"/>
          <w:sz w:val="23"/>
          <w:szCs w:val="23"/>
        </w:rPr>
      </w:pPr>
      <w:r w:rsidRPr="00370722">
        <w:rPr>
          <w:rFonts w:ascii="Trebuchet MS" w:hAnsi="Trebuchet MS"/>
          <w:sz w:val="23"/>
          <w:szCs w:val="23"/>
        </w:rPr>
        <w:t xml:space="preserve">Com respeito à empresa investida, a Companhia Administradora da Zona de Processamento de Exportação – ZPE Ceará atingiu um Lucro Líquido de R$ </w:t>
      </w:r>
      <w:r>
        <w:rPr>
          <w:rFonts w:ascii="Trebuchet MS" w:hAnsi="Trebuchet MS"/>
          <w:sz w:val="23"/>
          <w:szCs w:val="23"/>
        </w:rPr>
        <w:t>12.637.277,59</w:t>
      </w:r>
      <w:r w:rsidRPr="00370722">
        <w:rPr>
          <w:rFonts w:ascii="Trebuchet MS" w:hAnsi="Trebuchet MS"/>
          <w:sz w:val="23"/>
          <w:szCs w:val="23"/>
        </w:rPr>
        <w:t xml:space="preserve"> (</w:t>
      </w:r>
      <w:r>
        <w:rPr>
          <w:rFonts w:ascii="Trebuchet MS" w:hAnsi="Trebuchet MS"/>
          <w:sz w:val="23"/>
          <w:szCs w:val="23"/>
        </w:rPr>
        <w:t>doze milhões, seiscentos e trinta e sete mil, duzentos e setenta e sete reais e cinquenta e nove centavos)</w:t>
      </w:r>
      <w:r w:rsidRPr="00370722">
        <w:rPr>
          <w:rFonts w:ascii="Trebuchet MS" w:hAnsi="Trebuchet MS"/>
          <w:sz w:val="23"/>
          <w:szCs w:val="23"/>
        </w:rPr>
        <w:t>)* em 2025. Parte desse lucro decorre de elevada contribuição das receitas de reserva de novas áreas, uma vez que, em 2025, foram firmados sete novos pré-contratos com empresas do hub de hidrogênio verde e do segmento de data center, tais como: EDF EN do Brasil Participações LTDA (</w:t>
      </w:r>
      <w:proofErr w:type="spellStart"/>
      <w:r w:rsidRPr="00370722">
        <w:rPr>
          <w:rFonts w:ascii="Trebuchet MS" w:hAnsi="Trebuchet MS"/>
          <w:sz w:val="23"/>
          <w:szCs w:val="23"/>
        </w:rPr>
        <w:t>mai</w:t>
      </w:r>
      <w:proofErr w:type="spellEnd"/>
      <w:r w:rsidRPr="00370722">
        <w:rPr>
          <w:rFonts w:ascii="Trebuchet MS" w:hAnsi="Trebuchet MS"/>
          <w:sz w:val="23"/>
          <w:szCs w:val="23"/>
        </w:rPr>
        <w:t xml:space="preserve">/2025); </w:t>
      </w:r>
      <w:proofErr w:type="spellStart"/>
      <w:r w:rsidRPr="00370722">
        <w:rPr>
          <w:rFonts w:ascii="Trebuchet MS" w:hAnsi="Trebuchet MS"/>
          <w:sz w:val="23"/>
          <w:szCs w:val="23"/>
        </w:rPr>
        <w:t>Utilitas</w:t>
      </w:r>
      <w:proofErr w:type="spellEnd"/>
      <w:r w:rsidRPr="00370722">
        <w:rPr>
          <w:rFonts w:ascii="Trebuchet MS" w:hAnsi="Trebuchet MS"/>
          <w:sz w:val="23"/>
          <w:szCs w:val="23"/>
        </w:rPr>
        <w:t xml:space="preserve"> </w:t>
      </w:r>
      <w:proofErr w:type="spellStart"/>
      <w:r w:rsidRPr="00370722">
        <w:rPr>
          <w:rFonts w:ascii="Trebuchet MS" w:hAnsi="Trebuchet MS"/>
          <w:sz w:val="23"/>
          <w:szCs w:val="23"/>
        </w:rPr>
        <w:t>Pecem</w:t>
      </w:r>
      <w:proofErr w:type="spellEnd"/>
      <w:r w:rsidRPr="00370722">
        <w:rPr>
          <w:rFonts w:ascii="Trebuchet MS" w:hAnsi="Trebuchet MS"/>
          <w:sz w:val="23"/>
          <w:szCs w:val="23"/>
        </w:rPr>
        <w:t xml:space="preserve"> - Empresa de Utilidades Industriais do </w:t>
      </w:r>
      <w:proofErr w:type="spellStart"/>
      <w:r w:rsidRPr="00370722">
        <w:rPr>
          <w:rFonts w:ascii="Trebuchet MS" w:hAnsi="Trebuchet MS"/>
          <w:sz w:val="23"/>
          <w:szCs w:val="23"/>
        </w:rPr>
        <w:t>Pecem</w:t>
      </w:r>
      <w:proofErr w:type="spellEnd"/>
      <w:r w:rsidRPr="00370722">
        <w:rPr>
          <w:rFonts w:ascii="Trebuchet MS" w:hAnsi="Trebuchet MS"/>
          <w:sz w:val="23"/>
          <w:szCs w:val="23"/>
        </w:rPr>
        <w:t xml:space="preserve"> S/A (</w:t>
      </w:r>
      <w:proofErr w:type="spellStart"/>
      <w:r w:rsidRPr="00370722">
        <w:rPr>
          <w:rFonts w:ascii="Trebuchet MS" w:hAnsi="Trebuchet MS"/>
          <w:sz w:val="23"/>
          <w:szCs w:val="23"/>
        </w:rPr>
        <w:t>jul</w:t>
      </w:r>
      <w:proofErr w:type="spellEnd"/>
      <w:r w:rsidRPr="00370722">
        <w:rPr>
          <w:rFonts w:ascii="Trebuchet MS" w:hAnsi="Trebuchet MS"/>
          <w:sz w:val="23"/>
          <w:szCs w:val="23"/>
        </w:rPr>
        <w:t xml:space="preserve">/2025); </w:t>
      </w:r>
      <w:proofErr w:type="spellStart"/>
      <w:r w:rsidRPr="00370722">
        <w:rPr>
          <w:rFonts w:ascii="Trebuchet MS" w:hAnsi="Trebuchet MS"/>
          <w:sz w:val="23"/>
          <w:szCs w:val="23"/>
        </w:rPr>
        <w:t>Voltalia</w:t>
      </w:r>
      <w:proofErr w:type="spellEnd"/>
      <w:r w:rsidRPr="00370722">
        <w:rPr>
          <w:rFonts w:ascii="Trebuchet MS" w:hAnsi="Trebuchet MS"/>
          <w:sz w:val="23"/>
          <w:szCs w:val="23"/>
        </w:rPr>
        <w:t xml:space="preserve"> Energia do Brasil LTDA (</w:t>
      </w:r>
      <w:proofErr w:type="spellStart"/>
      <w:r w:rsidRPr="00370722">
        <w:rPr>
          <w:rFonts w:ascii="Trebuchet MS" w:hAnsi="Trebuchet MS"/>
          <w:sz w:val="23"/>
          <w:szCs w:val="23"/>
        </w:rPr>
        <w:t>jul</w:t>
      </w:r>
      <w:proofErr w:type="spellEnd"/>
      <w:r w:rsidRPr="00370722">
        <w:rPr>
          <w:rFonts w:ascii="Trebuchet MS" w:hAnsi="Trebuchet MS"/>
          <w:sz w:val="23"/>
          <w:szCs w:val="23"/>
        </w:rPr>
        <w:t>/2025); CDV DC II S.A (</w:t>
      </w:r>
      <w:proofErr w:type="spellStart"/>
      <w:r w:rsidRPr="00370722">
        <w:rPr>
          <w:rFonts w:ascii="Trebuchet MS" w:hAnsi="Trebuchet MS"/>
          <w:sz w:val="23"/>
          <w:szCs w:val="23"/>
        </w:rPr>
        <w:t>ago</w:t>
      </w:r>
      <w:proofErr w:type="spellEnd"/>
      <w:r w:rsidRPr="00370722">
        <w:rPr>
          <w:rFonts w:ascii="Trebuchet MS" w:hAnsi="Trebuchet MS"/>
          <w:sz w:val="23"/>
          <w:szCs w:val="23"/>
        </w:rPr>
        <w:t>/2025); CDV DC III Data Center LTDA (</w:t>
      </w:r>
      <w:proofErr w:type="spellStart"/>
      <w:r w:rsidRPr="00370722">
        <w:rPr>
          <w:rFonts w:ascii="Trebuchet MS" w:hAnsi="Trebuchet MS"/>
          <w:sz w:val="23"/>
          <w:szCs w:val="23"/>
        </w:rPr>
        <w:t>ago</w:t>
      </w:r>
      <w:proofErr w:type="spellEnd"/>
      <w:r w:rsidRPr="00370722">
        <w:rPr>
          <w:rFonts w:ascii="Trebuchet MS" w:hAnsi="Trebuchet MS"/>
          <w:sz w:val="23"/>
          <w:szCs w:val="23"/>
        </w:rPr>
        <w:t>/2025); CDV DC IV Data Center LTDA (</w:t>
      </w:r>
      <w:proofErr w:type="spellStart"/>
      <w:r w:rsidRPr="00370722">
        <w:rPr>
          <w:rFonts w:ascii="Trebuchet MS" w:hAnsi="Trebuchet MS"/>
          <w:sz w:val="23"/>
          <w:szCs w:val="23"/>
        </w:rPr>
        <w:t>ago</w:t>
      </w:r>
      <w:proofErr w:type="spellEnd"/>
      <w:r w:rsidRPr="00370722">
        <w:rPr>
          <w:rFonts w:ascii="Trebuchet MS" w:hAnsi="Trebuchet MS"/>
          <w:sz w:val="23"/>
          <w:szCs w:val="23"/>
        </w:rPr>
        <w:t>/2025) e Ascenty Data Centers e Telecomunicações S/A (dez/2025). Como resultado, o estoque de áreas reservadas no Setor II da ZPE Ceará atingiu 900,27 hectares em 31/12/2025, representando um crescimento de 32,5% em relação ao estoque de áreas reservadas em 31/12/2024, que era de 679,56 hectares. Por sua vez, as receitas de reserva de área no Setor II da ZPE Ceará totalizaram R$ 16,</w:t>
      </w:r>
      <w:r>
        <w:rPr>
          <w:rFonts w:ascii="Trebuchet MS" w:hAnsi="Trebuchet MS"/>
          <w:sz w:val="23"/>
          <w:szCs w:val="23"/>
        </w:rPr>
        <w:t>88</w:t>
      </w:r>
      <w:r w:rsidRPr="00370722">
        <w:rPr>
          <w:rFonts w:ascii="Trebuchet MS" w:hAnsi="Trebuchet MS"/>
          <w:sz w:val="23"/>
          <w:szCs w:val="23"/>
        </w:rPr>
        <w:t xml:space="preserve"> milhões em 2025, um crescimento nominal de </w:t>
      </w:r>
      <w:r>
        <w:rPr>
          <w:rFonts w:ascii="Trebuchet MS" w:hAnsi="Trebuchet MS"/>
          <w:sz w:val="23"/>
          <w:szCs w:val="23"/>
        </w:rPr>
        <w:t>20</w:t>
      </w:r>
      <w:r w:rsidRPr="00370722">
        <w:rPr>
          <w:rFonts w:ascii="Trebuchet MS" w:hAnsi="Trebuchet MS"/>
          <w:sz w:val="23"/>
          <w:szCs w:val="23"/>
        </w:rPr>
        <w:t>,9% em relação a 2024 (R$ 13,96 milhões).</w:t>
      </w:r>
    </w:p>
    <w:p w14:paraId="3A064309" w14:textId="77777777" w:rsidR="009E7337" w:rsidRPr="00990740" w:rsidRDefault="009E7337" w:rsidP="006F5F64">
      <w:pPr>
        <w:ind w:firstLine="709"/>
        <w:jc w:val="both"/>
        <w:rPr>
          <w:rFonts w:ascii="Trebuchet MS" w:hAnsi="Trebuchet MS"/>
          <w:sz w:val="23"/>
          <w:szCs w:val="23"/>
        </w:rPr>
      </w:pPr>
    </w:p>
    <w:p w14:paraId="1D46950D" w14:textId="77777777" w:rsidR="009E7337" w:rsidRPr="00990740" w:rsidRDefault="009E7337" w:rsidP="006F5F64">
      <w:pPr>
        <w:ind w:firstLine="709"/>
        <w:jc w:val="both"/>
        <w:rPr>
          <w:rFonts w:ascii="Trebuchet MS" w:hAnsi="Trebuchet MS"/>
          <w:sz w:val="23"/>
          <w:szCs w:val="23"/>
        </w:rPr>
      </w:pPr>
      <w:r w:rsidRPr="00990740">
        <w:rPr>
          <w:rFonts w:ascii="Trebuchet MS" w:hAnsi="Trebuchet MS"/>
          <w:sz w:val="23"/>
          <w:szCs w:val="23"/>
        </w:rPr>
        <w:t>A capacidade de geração de recursos próprios (EBITDA) consolidada da CIPP S/A foi de R$ 1</w:t>
      </w:r>
      <w:r>
        <w:rPr>
          <w:rFonts w:ascii="Trebuchet MS" w:hAnsi="Trebuchet MS"/>
          <w:sz w:val="23"/>
          <w:szCs w:val="23"/>
        </w:rPr>
        <w:t>91</w:t>
      </w:r>
      <w:r w:rsidRPr="00990740">
        <w:rPr>
          <w:rFonts w:ascii="Trebuchet MS" w:hAnsi="Trebuchet MS"/>
          <w:sz w:val="23"/>
          <w:szCs w:val="23"/>
        </w:rPr>
        <w:t>.</w:t>
      </w:r>
      <w:r>
        <w:rPr>
          <w:rFonts w:ascii="Trebuchet MS" w:hAnsi="Trebuchet MS"/>
          <w:sz w:val="23"/>
          <w:szCs w:val="23"/>
        </w:rPr>
        <w:t>338.459,37</w:t>
      </w:r>
      <w:r w:rsidRPr="00990740">
        <w:rPr>
          <w:rFonts w:ascii="Trebuchet MS" w:hAnsi="Trebuchet MS"/>
          <w:sz w:val="23"/>
          <w:szCs w:val="23"/>
        </w:rPr>
        <w:t xml:space="preserve"> (cento e </w:t>
      </w:r>
      <w:r>
        <w:rPr>
          <w:rFonts w:ascii="Trebuchet MS" w:hAnsi="Trebuchet MS"/>
          <w:sz w:val="23"/>
          <w:szCs w:val="23"/>
        </w:rPr>
        <w:t>noventa e um milhões, trezentos e trinta e oito mil, quatrocentos e cinquenta e nove reais e trinta e sete centavos</w:t>
      </w:r>
      <w:r w:rsidRPr="00990740">
        <w:rPr>
          <w:rFonts w:ascii="Trebuchet MS" w:hAnsi="Trebuchet MS"/>
          <w:sz w:val="23"/>
          <w:szCs w:val="23"/>
        </w:rPr>
        <w:t>), sendo a quantia de  R$1</w:t>
      </w:r>
      <w:r>
        <w:rPr>
          <w:rFonts w:ascii="Trebuchet MS" w:hAnsi="Trebuchet MS"/>
          <w:sz w:val="23"/>
          <w:szCs w:val="23"/>
        </w:rPr>
        <w:t>71</w:t>
      </w:r>
      <w:r w:rsidRPr="00990740">
        <w:rPr>
          <w:rFonts w:ascii="Trebuchet MS" w:hAnsi="Trebuchet MS"/>
          <w:sz w:val="23"/>
          <w:szCs w:val="23"/>
        </w:rPr>
        <w:t>.</w:t>
      </w:r>
      <w:r>
        <w:rPr>
          <w:rFonts w:ascii="Trebuchet MS" w:hAnsi="Trebuchet MS"/>
          <w:sz w:val="23"/>
          <w:szCs w:val="23"/>
        </w:rPr>
        <w:t>781</w:t>
      </w:r>
      <w:r w:rsidRPr="00990740">
        <w:rPr>
          <w:rFonts w:ascii="Trebuchet MS" w:hAnsi="Trebuchet MS"/>
          <w:sz w:val="23"/>
          <w:szCs w:val="23"/>
        </w:rPr>
        <w:t>.</w:t>
      </w:r>
      <w:r>
        <w:rPr>
          <w:rFonts w:ascii="Trebuchet MS" w:hAnsi="Trebuchet MS"/>
          <w:sz w:val="23"/>
          <w:szCs w:val="23"/>
        </w:rPr>
        <w:t>387,90</w:t>
      </w:r>
      <w:r w:rsidRPr="00990740">
        <w:rPr>
          <w:rFonts w:ascii="Trebuchet MS" w:hAnsi="Trebuchet MS"/>
          <w:sz w:val="23"/>
          <w:szCs w:val="23"/>
        </w:rPr>
        <w:t xml:space="preserve"> (cento e </w:t>
      </w:r>
      <w:r>
        <w:rPr>
          <w:rFonts w:ascii="Trebuchet MS" w:hAnsi="Trebuchet MS"/>
          <w:sz w:val="23"/>
          <w:szCs w:val="23"/>
        </w:rPr>
        <w:t>setenta e um milhões, setecentos e oitenta e um mil, trezentos e oitenta e sete reais e noventa centavos)</w:t>
      </w:r>
      <w:r w:rsidRPr="00990740">
        <w:rPr>
          <w:rFonts w:ascii="Trebuchet MS" w:hAnsi="Trebuchet MS"/>
          <w:sz w:val="23"/>
          <w:szCs w:val="23"/>
        </w:rPr>
        <w:t xml:space="preserve"> alcançada exclusivamente pela CIPP e R$</w:t>
      </w:r>
      <w:r>
        <w:rPr>
          <w:rFonts w:ascii="Trebuchet MS" w:hAnsi="Trebuchet MS"/>
          <w:sz w:val="23"/>
          <w:szCs w:val="23"/>
        </w:rPr>
        <w:t>19.551.071,47</w:t>
      </w:r>
      <w:r w:rsidRPr="00990740">
        <w:rPr>
          <w:rFonts w:ascii="Trebuchet MS" w:hAnsi="Trebuchet MS"/>
          <w:sz w:val="23"/>
          <w:szCs w:val="23"/>
        </w:rPr>
        <w:t xml:space="preserve"> (</w:t>
      </w:r>
      <w:r>
        <w:rPr>
          <w:rFonts w:ascii="Trebuchet MS" w:hAnsi="Trebuchet MS"/>
          <w:sz w:val="23"/>
          <w:szCs w:val="23"/>
        </w:rPr>
        <w:t>dezenove</w:t>
      </w:r>
      <w:r w:rsidRPr="00990740">
        <w:rPr>
          <w:rFonts w:ascii="Trebuchet MS" w:hAnsi="Trebuchet MS"/>
          <w:sz w:val="23"/>
          <w:szCs w:val="23"/>
        </w:rPr>
        <w:t xml:space="preserve"> milhões, </w:t>
      </w:r>
      <w:r>
        <w:rPr>
          <w:rFonts w:ascii="Trebuchet MS" w:hAnsi="Trebuchet MS"/>
          <w:sz w:val="23"/>
          <w:szCs w:val="23"/>
        </w:rPr>
        <w:t>quinhentos e cinquenta e um mil, setenta e um reais e quarenta e sete centavos)</w:t>
      </w:r>
      <w:r w:rsidRPr="00990740">
        <w:rPr>
          <w:rFonts w:ascii="Trebuchet MS" w:hAnsi="Trebuchet MS"/>
          <w:sz w:val="23"/>
          <w:szCs w:val="23"/>
        </w:rPr>
        <w:t xml:space="preserve"> pela sua subsidiária integral ZPE CEARÁ . Tais recursos possibilitaram a realização de seus próprios investimentos e pagar suas despesas de custeio, permitindo, dessa forma, uma crescente desoneração do Estado em seus repasses para prover o desenvolvimento do Complexo Industrial e Portuário do Pecém. </w:t>
      </w:r>
    </w:p>
    <w:p w14:paraId="37D0D2F7" w14:textId="495AACCF" w:rsidR="006F5F64" w:rsidRDefault="006F5F64">
      <w:pPr>
        <w:spacing w:after="200" w:line="276" w:lineRule="auto"/>
        <w:rPr>
          <w:rFonts w:ascii="Trebuchet MS" w:hAnsi="Trebuchet MS"/>
          <w:sz w:val="23"/>
          <w:szCs w:val="23"/>
        </w:rPr>
      </w:pPr>
      <w:r>
        <w:rPr>
          <w:rFonts w:ascii="Trebuchet MS" w:hAnsi="Trebuchet MS"/>
          <w:sz w:val="23"/>
          <w:szCs w:val="23"/>
        </w:rPr>
        <w:br w:type="page"/>
      </w:r>
    </w:p>
    <w:p w14:paraId="613A0CE5" w14:textId="77777777" w:rsidR="009E7337" w:rsidRPr="00990740" w:rsidRDefault="009E7337" w:rsidP="006F5F64">
      <w:pPr>
        <w:ind w:firstLine="709"/>
        <w:jc w:val="both"/>
        <w:rPr>
          <w:rFonts w:ascii="Trebuchet MS" w:hAnsi="Trebuchet MS"/>
          <w:sz w:val="23"/>
          <w:szCs w:val="23"/>
        </w:rPr>
      </w:pPr>
      <w:r w:rsidRPr="00990740">
        <w:rPr>
          <w:rFonts w:ascii="Trebuchet MS" w:hAnsi="Trebuchet MS"/>
          <w:sz w:val="23"/>
          <w:szCs w:val="23"/>
        </w:rPr>
        <w:lastRenderedPageBreak/>
        <w:t>O crescimento da movimentação portuária em 2025, a gestão dos custos e despesas da Companhia, o aumento das cessões de uso de área industrial e a manutenção da concessão de benefício fiscal de modernização junto a Superintendência do Desenvolvimento do Nordeste – SUDENE, proporcionaram a CIPP S/A encerrar o exercício com um Lucro Líquido consolidado de R$</w:t>
      </w:r>
      <w:r>
        <w:rPr>
          <w:rFonts w:ascii="Trebuchet MS" w:hAnsi="Trebuchet MS"/>
          <w:sz w:val="23"/>
          <w:szCs w:val="23"/>
        </w:rPr>
        <w:t xml:space="preserve">154.890.804,23 (cento e cinquenta e quatro milhões, oitocentos e noventa mil, oitocentos e quatro reais e vinte e três centavos) </w:t>
      </w:r>
      <w:r w:rsidRPr="00990740">
        <w:rPr>
          <w:rFonts w:ascii="Trebuchet MS" w:hAnsi="Trebuchet MS"/>
          <w:sz w:val="23"/>
          <w:szCs w:val="23"/>
        </w:rPr>
        <w:t>no qual já está contemplado a receita de equivalência patrimonial.</w:t>
      </w:r>
    </w:p>
    <w:p w14:paraId="0B0D8BC1" w14:textId="77777777" w:rsidR="009E7337" w:rsidRPr="00990740" w:rsidRDefault="009E7337" w:rsidP="006F5F64">
      <w:pPr>
        <w:ind w:firstLine="709"/>
        <w:jc w:val="both"/>
        <w:rPr>
          <w:rFonts w:ascii="Trebuchet MS" w:hAnsi="Trebuchet MS"/>
          <w:sz w:val="23"/>
          <w:szCs w:val="23"/>
        </w:rPr>
      </w:pPr>
    </w:p>
    <w:p w14:paraId="21B7276F" w14:textId="77777777" w:rsidR="009E7337" w:rsidRPr="00990740" w:rsidRDefault="009E7337" w:rsidP="006F5F64">
      <w:pPr>
        <w:ind w:firstLine="709"/>
        <w:jc w:val="both"/>
        <w:rPr>
          <w:rFonts w:ascii="Trebuchet MS" w:hAnsi="Trebuchet MS"/>
          <w:b/>
          <w:sz w:val="23"/>
          <w:szCs w:val="23"/>
        </w:rPr>
      </w:pPr>
      <w:r w:rsidRPr="00990740">
        <w:rPr>
          <w:rFonts w:ascii="Trebuchet MS" w:hAnsi="Trebuchet MS"/>
          <w:sz w:val="23"/>
          <w:szCs w:val="23"/>
        </w:rPr>
        <w:t>Por fim, queremos agradecer o empenho e a entrega de todo o nosso time e parceiros, que trabalham para prestar sempre um serviço de excelência. Estejam certos de que estamos fazendo os investimentos necessários e que continuaremos trabalhando arduamente para satisfazer nossos clientes e demais interessados buscando o desenvolvimento do Estado e a geração de valor aos acionistas.</w:t>
      </w:r>
    </w:p>
    <w:p w14:paraId="0A708945" w14:textId="77777777" w:rsidR="009E7337" w:rsidRPr="00990740" w:rsidRDefault="009E7337" w:rsidP="006F5F64">
      <w:pPr>
        <w:ind w:left="4536"/>
        <w:jc w:val="both"/>
        <w:rPr>
          <w:rFonts w:ascii="Trebuchet MS" w:hAnsi="Trebuchet MS"/>
          <w:sz w:val="23"/>
          <w:szCs w:val="23"/>
        </w:rPr>
      </w:pPr>
    </w:p>
    <w:p w14:paraId="1A4EDB89" w14:textId="77777777" w:rsidR="009E7337" w:rsidRPr="00990740" w:rsidRDefault="009E7337" w:rsidP="006F5F64">
      <w:pPr>
        <w:ind w:left="4536"/>
        <w:rPr>
          <w:rFonts w:ascii="Trebuchet MS" w:hAnsi="Trebuchet MS"/>
          <w:sz w:val="23"/>
          <w:szCs w:val="23"/>
        </w:rPr>
      </w:pPr>
    </w:p>
    <w:p w14:paraId="5E48C479" w14:textId="77777777" w:rsidR="009E7337" w:rsidRPr="00990740" w:rsidRDefault="009E7337" w:rsidP="006F5F64">
      <w:pPr>
        <w:ind w:left="4536"/>
        <w:rPr>
          <w:rFonts w:ascii="Trebuchet MS" w:hAnsi="Trebuchet MS"/>
          <w:sz w:val="23"/>
          <w:szCs w:val="23"/>
        </w:rPr>
      </w:pPr>
    </w:p>
    <w:p w14:paraId="28A64E85" w14:textId="77777777" w:rsidR="009E7337" w:rsidRDefault="009E7337" w:rsidP="006F5F64">
      <w:pPr>
        <w:ind w:left="4536"/>
        <w:rPr>
          <w:rFonts w:ascii="Trebuchet MS" w:hAnsi="Trebuchet MS"/>
          <w:sz w:val="23"/>
          <w:szCs w:val="23"/>
        </w:rPr>
      </w:pPr>
    </w:p>
    <w:p w14:paraId="3FFB016E" w14:textId="77777777" w:rsidR="006F5F64" w:rsidRPr="00990740" w:rsidRDefault="006F5F64" w:rsidP="006F5F64">
      <w:pPr>
        <w:ind w:left="4536"/>
        <w:rPr>
          <w:rFonts w:ascii="Trebuchet MS" w:hAnsi="Trebuchet MS"/>
          <w:sz w:val="23"/>
          <w:szCs w:val="23"/>
        </w:rPr>
      </w:pPr>
    </w:p>
    <w:p w14:paraId="0F1F01C3" w14:textId="77777777" w:rsidR="009E7337" w:rsidRPr="00990740" w:rsidRDefault="009E7337" w:rsidP="006F5F64">
      <w:pPr>
        <w:jc w:val="center"/>
        <w:rPr>
          <w:rFonts w:ascii="Trebuchet MS" w:hAnsi="Trebuchet MS"/>
          <w:b/>
          <w:bCs/>
          <w:sz w:val="23"/>
          <w:szCs w:val="23"/>
        </w:rPr>
      </w:pPr>
      <w:r w:rsidRPr="00990740">
        <w:rPr>
          <w:rFonts w:ascii="Trebuchet MS" w:hAnsi="Trebuchet MS"/>
          <w:b/>
          <w:bCs/>
          <w:sz w:val="23"/>
          <w:szCs w:val="23"/>
        </w:rPr>
        <w:t>Maximiliano César Pedrosa Quintino de Medeiros</w:t>
      </w:r>
    </w:p>
    <w:p w14:paraId="33934738" w14:textId="77777777" w:rsidR="009E7337" w:rsidRPr="00990740" w:rsidRDefault="009E7337" w:rsidP="006F5F64">
      <w:pPr>
        <w:jc w:val="center"/>
        <w:rPr>
          <w:rFonts w:ascii="Trebuchet MS" w:hAnsi="Trebuchet MS"/>
          <w:b/>
          <w:sz w:val="23"/>
          <w:szCs w:val="23"/>
        </w:rPr>
      </w:pPr>
      <w:r w:rsidRPr="00990740">
        <w:rPr>
          <w:rFonts w:ascii="Trebuchet MS" w:hAnsi="Trebuchet MS"/>
          <w:b/>
          <w:sz w:val="23"/>
          <w:szCs w:val="23"/>
        </w:rPr>
        <w:t>Diretor Presidente</w:t>
      </w:r>
    </w:p>
    <w:p w14:paraId="341FFDB8" w14:textId="77777777" w:rsidR="009E7337" w:rsidRDefault="009E7337" w:rsidP="006F5F64">
      <w:pPr>
        <w:jc w:val="center"/>
        <w:rPr>
          <w:rFonts w:ascii="Trebuchet MS" w:hAnsi="Trebuchet MS"/>
          <w:b/>
          <w:sz w:val="23"/>
          <w:szCs w:val="23"/>
        </w:rPr>
      </w:pPr>
    </w:p>
    <w:p w14:paraId="1C393D84" w14:textId="77777777" w:rsidR="006F5F64" w:rsidRDefault="006F5F64" w:rsidP="006F5F64">
      <w:pPr>
        <w:jc w:val="center"/>
        <w:rPr>
          <w:rFonts w:ascii="Trebuchet MS" w:hAnsi="Trebuchet MS"/>
          <w:b/>
          <w:sz w:val="23"/>
          <w:szCs w:val="23"/>
        </w:rPr>
      </w:pPr>
    </w:p>
    <w:p w14:paraId="373CB517" w14:textId="77777777" w:rsidR="006F5F64" w:rsidRDefault="006F5F64" w:rsidP="006F5F64">
      <w:pPr>
        <w:jc w:val="center"/>
        <w:rPr>
          <w:rFonts w:ascii="Trebuchet MS" w:hAnsi="Trebuchet MS"/>
          <w:b/>
          <w:sz w:val="23"/>
          <w:szCs w:val="23"/>
        </w:rPr>
      </w:pPr>
    </w:p>
    <w:p w14:paraId="1417C56C" w14:textId="77777777" w:rsidR="006F5F64" w:rsidRPr="00990740" w:rsidRDefault="006F5F64" w:rsidP="006F5F64">
      <w:pPr>
        <w:jc w:val="center"/>
        <w:rPr>
          <w:rFonts w:ascii="Trebuchet MS" w:hAnsi="Trebuchet MS"/>
          <w:b/>
          <w:sz w:val="23"/>
          <w:szCs w:val="23"/>
        </w:rPr>
      </w:pPr>
    </w:p>
    <w:p w14:paraId="4A555588" w14:textId="77777777" w:rsidR="009E7337" w:rsidRPr="00990740" w:rsidRDefault="009E7337" w:rsidP="006F5F64">
      <w:pPr>
        <w:jc w:val="center"/>
        <w:rPr>
          <w:rFonts w:ascii="Trebuchet MS" w:hAnsi="Trebuchet MS"/>
          <w:b/>
          <w:sz w:val="23"/>
          <w:szCs w:val="23"/>
        </w:rPr>
      </w:pPr>
    </w:p>
    <w:p w14:paraId="46BF2C81" w14:textId="77777777" w:rsidR="009E7337" w:rsidRPr="00990740" w:rsidRDefault="009E7337" w:rsidP="006F5F64">
      <w:pPr>
        <w:jc w:val="center"/>
        <w:rPr>
          <w:rFonts w:ascii="Trebuchet MS" w:hAnsi="Trebuchet MS"/>
          <w:b/>
          <w:sz w:val="23"/>
          <w:szCs w:val="23"/>
        </w:rPr>
      </w:pPr>
      <w:r w:rsidRPr="00990740">
        <w:rPr>
          <w:rFonts w:ascii="Trebuchet MS" w:hAnsi="Trebuchet MS"/>
          <w:b/>
          <w:sz w:val="23"/>
          <w:szCs w:val="23"/>
        </w:rPr>
        <w:t>Rebeca do Carmo Oliveira</w:t>
      </w:r>
    </w:p>
    <w:p w14:paraId="2F1B327F" w14:textId="77777777" w:rsidR="009E7337" w:rsidRPr="00990740" w:rsidRDefault="009E7337" w:rsidP="006F5F64">
      <w:pPr>
        <w:jc w:val="center"/>
        <w:rPr>
          <w:rFonts w:ascii="Trebuchet MS" w:hAnsi="Trebuchet MS"/>
          <w:b/>
          <w:sz w:val="23"/>
          <w:szCs w:val="23"/>
        </w:rPr>
      </w:pPr>
      <w:r w:rsidRPr="00990740">
        <w:rPr>
          <w:rFonts w:ascii="Trebuchet MS" w:hAnsi="Trebuchet MS"/>
          <w:b/>
          <w:sz w:val="23"/>
          <w:szCs w:val="23"/>
        </w:rPr>
        <w:t>Vice-Presidente Financeira</w:t>
      </w:r>
    </w:p>
    <w:p w14:paraId="416CFF9D" w14:textId="77777777" w:rsidR="009E7337" w:rsidRPr="00990740" w:rsidRDefault="009E7337" w:rsidP="006F5F64">
      <w:pPr>
        <w:jc w:val="center"/>
        <w:rPr>
          <w:rFonts w:ascii="Trebuchet MS" w:hAnsi="Trebuchet MS"/>
          <w:b/>
          <w:sz w:val="23"/>
          <w:szCs w:val="23"/>
        </w:rPr>
      </w:pPr>
    </w:p>
    <w:p w14:paraId="0D96FCD6" w14:textId="77777777" w:rsidR="009E7337" w:rsidRDefault="009E7337" w:rsidP="006F5F64">
      <w:pPr>
        <w:jc w:val="center"/>
        <w:rPr>
          <w:rFonts w:ascii="Trebuchet MS" w:hAnsi="Trebuchet MS"/>
          <w:b/>
          <w:sz w:val="23"/>
          <w:szCs w:val="23"/>
        </w:rPr>
      </w:pPr>
    </w:p>
    <w:p w14:paraId="0ABD50C5" w14:textId="77777777" w:rsidR="006F5F64" w:rsidRDefault="006F5F64" w:rsidP="006F5F64">
      <w:pPr>
        <w:jc w:val="center"/>
        <w:rPr>
          <w:rFonts w:ascii="Trebuchet MS" w:hAnsi="Trebuchet MS"/>
          <w:b/>
          <w:sz w:val="23"/>
          <w:szCs w:val="23"/>
        </w:rPr>
      </w:pPr>
    </w:p>
    <w:p w14:paraId="201C01D8" w14:textId="77777777" w:rsidR="006F5F64" w:rsidRDefault="006F5F64" w:rsidP="006F5F64">
      <w:pPr>
        <w:jc w:val="center"/>
        <w:rPr>
          <w:rFonts w:ascii="Trebuchet MS" w:hAnsi="Trebuchet MS"/>
          <w:b/>
          <w:sz w:val="23"/>
          <w:szCs w:val="23"/>
        </w:rPr>
      </w:pPr>
    </w:p>
    <w:p w14:paraId="4E73B8B4" w14:textId="77777777" w:rsidR="006F5F64" w:rsidRPr="00990740" w:rsidRDefault="006F5F64" w:rsidP="006F5F64">
      <w:pPr>
        <w:jc w:val="center"/>
        <w:rPr>
          <w:rFonts w:ascii="Trebuchet MS" w:hAnsi="Trebuchet MS"/>
          <w:b/>
          <w:sz w:val="23"/>
          <w:szCs w:val="23"/>
        </w:rPr>
      </w:pPr>
    </w:p>
    <w:p w14:paraId="746E4633" w14:textId="77777777" w:rsidR="009E7337" w:rsidRPr="00990740" w:rsidRDefault="009E7337" w:rsidP="006F5F64">
      <w:pPr>
        <w:jc w:val="center"/>
        <w:rPr>
          <w:rFonts w:ascii="Trebuchet MS" w:hAnsi="Trebuchet MS"/>
          <w:b/>
          <w:sz w:val="23"/>
          <w:szCs w:val="23"/>
        </w:rPr>
      </w:pPr>
      <w:r w:rsidRPr="00990740">
        <w:rPr>
          <w:rFonts w:ascii="Trebuchet MS" w:hAnsi="Trebuchet MS"/>
          <w:b/>
          <w:sz w:val="23"/>
          <w:szCs w:val="23"/>
        </w:rPr>
        <w:t>Fábio Xavier Grandchamp</w:t>
      </w:r>
    </w:p>
    <w:p w14:paraId="45881607" w14:textId="77777777" w:rsidR="009E7337" w:rsidRDefault="009E7337" w:rsidP="006F5F64">
      <w:pPr>
        <w:jc w:val="center"/>
        <w:rPr>
          <w:rFonts w:ascii="Trebuchet MS" w:hAnsi="Trebuchet MS"/>
          <w:b/>
          <w:sz w:val="23"/>
          <w:szCs w:val="23"/>
        </w:rPr>
      </w:pPr>
      <w:r w:rsidRPr="00990740">
        <w:rPr>
          <w:rFonts w:ascii="Trebuchet MS" w:hAnsi="Trebuchet MS"/>
          <w:b/>
          <w:sz w:val="23"/>
          <w:szCs w:val="23"/>
        </w:rPr>
        <w:t>Vice-Presidente de Operaçõe</w:t>
      </w:r>
      <w:r>
        <w:rPr>
          <w:rFonts w:ascii="Trebuchet MS" w:hAnsi="Trebuchet MS"/>
          <w:b/>
          <w:sz w:val="23"/>
          <w:szCs w:val="23"/>
        </w:rPr>
        <w:t>s</w:t>
      </w:r>
    </w:p>
    <w:p w14:paraId="7A3E1B70" w14:textId="77777777" w:rsidR="009E7337" w:rsidRDefault="009E7337" w:rsidP="006F5F64">
      <w:pPr>
        <w:jc w:val="center"/>
        <w:rPr>
          <w:rFonts w:ascii="Trebuchet MS" w:hAnsi="Trebuchet MS"/>
          <w:b/>
          <w:sz w:val="23"/>
          <w:szCs w:val="23"/>
        </w:rPr>
      </w:pPr>
    </w:p>
    <w:p w14:paraId="5A31F9D9" w14:textId="77777777" w:rsidR="009E7337" w:rsidRDefault="009E7337" w:rsidP="006F5F64">
      <w:pPr>
        <w:jc w:val="center"/>
        <w:rPr>
          <w:rFonts w:ascii="Trebuchet MS" w:hAnsi="Trebuchet MS"/>
          <w:b/>
          <w:sz w:val="23"/>
          <w:szCs w:val="23"/>
        </w:rPr>
      </w:pPr>
    </w:p>
    <w:p w14:paraId="34ACD363" w14:textId="77777777" w:rsidR="009E7337" w:rsidRDefault="009E7337" w:rsidP="006F5F64">
      <w:pPr>
        <w:jc w:val="center"/>
        <w:rPr>
          <w:rFonts w:ascii="Trebuchet MS" w:hAnsi="Trebuchet MS"/>
          <w:b/>
          <w:sz w:val="23"/>
          <w:szCs w:val="23"/>
        </w:rPr>
      </w:pPr>
    </w:p>
    <w:p w14:paraId="4881B6EB" w14:textId="77777777" w:rsidR="006F5F64" w:rsidRDefault="006F5F64" w:rsidP="006F5F64">
      <w:pPr>
        <w:jc w:val="center"/>
        <w:rPr>
          <w:rFonts w:ascii="Trebuchet MS" w:hAnsi="Trebuchet MS" w:cs="Arial"/>
          <w:snapToGrid w:val="0"/>
          <w:color w:val="000000" w:themeColor="text1"/>
        </w:rPr>
        <w:sectPr w:rsidR="006F5F64" w:rsidSect="008974B5">
          <w:headerReference w:type="first" r:id="rId20"/>
          <w:footerReference w:type="first" r:id="rId21"/>
          <w:type w:val="nextColumn"/>
          <w:pgSz w:w="11906" w:h="16838" w:code="9"/>
          <w:pgMar w:top="2552" w:right="1134" w:bottom="1134" w:left="1701" w:header="567" w:footer="567" w:gutter="0"/>
          <w:cols w:space="708"/>
          <w:titlePg/>
          <w:docGrid w:linePitch="360"/>
        </w:sectPr>
      </w:pPr>
    </w:p>
    <w:p w14:paraId="58CAB28F" w14:textId="72AF4BFC" w:rsidR="00647066" w:rsidRPr="004F7469" w:rsidRDefault="00647066" w:rsidP="0018405E">
      <w:pPr>
        <w:widowControl w:val="0"/>
        <w:suppressAutoHyphens/>
        <w:jc w:val="both"/>
        <w:rPr>
          <w:rFonts w:ascii="Trebuchet MS" w:hAnsi="Trebuchet MS"/>
          <w:b/>
          <w:color w:val="98002E"/>
          <w:sz w:val="28"/>
          <w:szCs w:val="28"/>
        </w:rPr>
      </w:pPr>
      <w:r w:rsidRPr="004F7469">
        <w:rPr>
          <w:rFonts w:ascii="Trebuchet MS" w:hAnsi="Trebuchet MS"/>
          <w:b/>
          <w:color w:val="98002E"/>
          <w:sz w:val="28"/>
          <w:szCs w:val="28"/>
        </w:rPr>
        <w:lastRenderedPageBreak/>
        <w:t>RELATÓRIO DO AUDITOR INDEPENDENTE SOBRE AS DEMONSTRAÇÕES CONTÁBEIS</w:t>
      </w:r>
      <w:r w:rsidR="004701B1" w:rsidRPr="004F7469">
        <w:rPr>
          <w:rFonts w:ascii="Trebuchet MS" w:hAnsi="Trebuchet MS"/>
          <w:b/>
          <w:color w:val="98002E"/>
          <w:sz w:val="28"/>
          <w:szCs w:val="28"/>
        </w:rPr>
        <w:t xml:space="preserve"> INDIVIDUAIS E CONSOLIDADAS</w:t>
      </w:r>
    </w:p>
    <w:p w14:paraId="7330EF2A" w14:textId="77777777" w:rsidR="00647066" w:rsidRPr="004F7469" w:rsidRDefault="00647066" w:rsidP="0018405E">
      <w:pPr>
        <w:widowControl w:val="0"/>
        <w:suppressAutoHyphens/>
        <w:jc w:val="both"/>
        <w:rPr>
          <w:rFonts w:ascii="Trebuchet MS" w:hAnsi="Trebuchet MS" w:cs="Arial"/>
          <w:b/>
          <w:bCs/>
          <w:iCs/>
          <w:sz w:val="20"/>
          <w:szCs w:val="20"/>
        </w:rPr>
      </w:pPr>
    </w:p>
    <w:p w14:paraId="37540895" w14:textId="77777777" w:rsidR="00647066" w:rsidRPr="004F7469" w:rsidRDefault="00647066" w:rsidP="0018405E">
      <w:pPr>
        <w:widowControl w:val="0"/>
        <w:suppressAutoHyphens/>
        <w:jc w:val="both"/>
        <w:rPr>
          <w:rFonts w:ascii="Trebuchet MS" w:hAnsi="Trebuchet MS" w:cs="Arial"/>
          <w:b/>
          <w:bCs/>
          <w:iCs/>
          <w:sz w:val="20"/>
          <w:szCs w:val="20"/>
        </w:rPr>
      </w:pPr>
    </w:p>
    <w:p w14:paraId="63828A75" w14:textId="77777777" w:rsidR="00EE1D64" w:rsidRPr="004F7469" w:rsidRDefault="00EE1D64" w:rsidP="0018405E">
      <w:pPr>
        <w:widowControl w:val="0"/>
        <w:suppressAutoHyphens/>
        <w:jc w:val="both"/>
        <w:rPr>
          <w:rFonts w:ascii="Trebuchet MS" w:hAnsi="Trebuchet MS"/>
          <w:sz w:val="20"/>
          <w:szCs w:val="20"/>
        </w:rPr>
      </w:pPr>
      <w:r w:rsidRPr="004F7469">
        <w:rPr>
          <w:rFonts w:ascii="Trebuchet MS" w:hAnsi="Trebuchet MS"/>
          <w:sz w:val="20"/>
          <w:szCs w:val="20"/>
        </w:rPr>
        <w:t>Aos</w:t>
      </w:r>
    </w:p>
    <w:p w14:paraId="2206858B" w14:textId="33DDFE0F" w:rsidR="00EE1D64" w:rsidRPr="004F7469" w:rsidRDefault="00EE1D64" w:rsidP="0018405E">
      <w:pPr>
        <w:widowControl w:val="0"/>
        <w:suppressAutoHyphens/>
        <w:jc w:val="both"/>
        <w:rPr>
          <w:rFonts w:ascii="Trebuchet MS" w:hAnsi="Trebuchet MS"/>
          <w:sz w:val="20"/>
          <w:szCs w:val="20"/>
        </w:rPr>
      </w:pPr>
      <w:r w:rsidRPr="004F7469">
        <w:rPr>
          <w:rFonts w:ascii="Trebuchet MS" w:hAnsi="Trebuchet MS"/>
          <w:sz w:val="20"/>
          <w:szCs w:val="20"/>
        </w:rPr>
        <w:t>Acionistas e</w:t>
      </w:r>
      <w:r w:rsidR="00B82F0E" w:rsidRPr="004F7469">
        <w:rPr>
          <w:rFonts w:ascii="Trebuchet MS" w:hAnsi="Trebuchet MS"/>
          <w:sz w:val="20"/>
          <w:szCs w:val="20"/>
        </w:rPr>
        <w:t xml:space="preserve"> aos</w:t>
      </w:r>
      <w:r w:rsidRPr="004F7469">
        <w:rPr>
          <w:rFonts w:ascii="Trebuchet MS" w:hAnsi="Trebuchet MS"/>
          <w:sz w:val="20"/>
          <w:szCs w:val="20"/>
        </w:rPr>
        <w:t xml:space="preserve"> Administradores da</w:t>
      </w:r>
    </w:p>
    <w:p w14:paraId="6F3DF392" w14:textId="77777777" w:rsidR="00EE1D64" w:rsidRPr="004F7469" w:rsidRDefault="00EE1D64" w:rsidP="0018405E">
      <w:pPr>
        <w:widowControl w:val="0"/>
        <w:suppressAutoHyphens/>
        <w:jc w:val="both"/>
        <w:rPr>
          <w:rFonts w:ascii="Trebuchet MS" w:hAnsi="Trebuchet MS"/>
          <w:b/>
          <w:sz w:val="20"/>
          <w:szCs w:val="20"/>
        </w:rPr>
      </w:pPr>
      <w:r w:rsidRPr="004F7469">
        <w:rPr>
          <w:rFonts w:ascii="Trebuchet MS" w:hAnsi="Trebuchet MS"/>
          <w:b/>
          <w:sz w:val="20"/>
          <w:szCs w:val="20"/>
        </w:rPr>
        <w:t>Companhia de Desenvolvimento do Complexo Industrial e Portuário do Pecém – CIPP S.A.</w:t>
      </w:r>
    </w:p>
    <w:p w14:paraId="36B60C38" w14:textId="77777777" w:rsidR="00EE1D64" w:rsidRPr="004F7469" w:rsidRDefault="00EE1D64" w:rsidP="0018405E">
      <w:pPr>
        <w:widowControl w:val="0"/>
        <w:suppressAutoHyphens/>
        <w:jc w:val="both"/>
        <w:rPr>
          <w:rFonts w:ascii="Trebuchet MS" w:hAnsi="Trebuchet MS"/>
          <w:sz w:val="20"/>
          <w:szCs w:val="20"/>
        </w:rPr>
      </w:pPr>
      <w:r w:rsidRPr="004F7469">
        <w:rPr>
          <w:rFonts w:ascii="Trebuchet MS" w:hAnsi="Trebuchet MS"/>
          <w:sz w:val="20"/>
          <w:szCs w:val="20"/>
        </w:rPr>
        <w:t xml:space="preserve">São Gonçalo do Amarante - CE </w:t>
      </w:r>
    </w:p>
    <w:p w14:paraId="31D94F7E" w14:textId="77777777" w:rsidR="00647066" w:rsidRPr="004F7469" w:rsidRDefault="00647066" w:rsidP="0018405E">
      <w:pPr>
        <w:widowControl w:val="0"/>
        <w:suppressAutoHyphens/>
        <w:jc w:val="both"/>
        <w:rPr>
          <w:rFonts w:ascii="Trebuchet MS" w:hAnsi="Trebuchet MS" w:cs="Arial"/>
          <w:iCs/>
          <w:sz w:val="20"/>
          <w:szCs w:val="20"/>
        </w:rPr>
      </w:pPr>
    </w:p>
    <w:p w14:paraId="78CB56EF" w14:textId="77777777" w:rsidR="00647066" w:rsidRPr="004F7469" w:rsidRDefault="00647066" w:rsidP="0018405E">
      <w:pPr>
        <w:widowControl w:val="0"/>
        <w:suppressAutoHyphens/>
        <w:jc w:val="both"/>
        <w:rPr>
          <w:rFonts w:ascii="Trebuchet MS" w:hAnsi="Trebuchet MS" w:cs="Arial"/>
          <w:iCs/>
          <w:sz w:val="20"/>
          <w:szCs w:val="20"/>
        </w:rPr>
      </w:pPr>
    </w:p>
    <w:p w14:paraId="7C0859F7" w14:textId="66221AE0" w:rsidR="00BC48B8" w:rsidRPr="004F7469" w:rsidRDefault="00BC48B8" w:rsidP="0018405E">
      <w:pPr>
        <w:contextualSpacing/>
        <w:jc w:val="both"/>
        <w:rPr>
          <w:rFonts w:ascii="Trebuchet MS" w:hAnsi="Trebuchet MS"/>
          <w:b/>
          <w:color w:val="98002E"/>
          <w:sz w:val="20"/>
          <w:szCs w:val="20"/>
        </w:rPr>
      </w:pPr>
      <w:r w:rsidRPr="004F7469">
        <w:rPr>
          <w:rFonts w:ascii="Trebuchet MS" w:hAnsi="Trebuchet MS"/>
          <w:b/>
          <w:color w:val="98002E"/>
          <w:sz w:val="20"/>
          <w:szCs w:val="20"/>
        </w:rPr>
        <w:t>Opinião sobre as demonstrações contábeis individuais e consolidadas</w:t>
      </w:r>
    </w:p>
    <w:p w14:paraId="677063F2" w14:textId="77777777" w:rsidR="00BC48B8" w:rsidRPr="004F7469" w:rsidRDefault="00BC48B8" w:rsidP="0018405E">
      <w:pPr>
        <w:contextualSpacing/>
        <w:jc w:val="both"/>
        <w:rPr>
          <w:rFonts w:ascii="Trebuchet MS" w:hAnsi="Trebuchet MS" w:cs="Arial"/>
          <w:iCs/>
          <w:sz w:val="20"/>
          <w:szCs w:val="20"/>
          <w:highlight w:val="yellow"/>
        </w:rPr>
      </w:pPr>
    </w:p>
    <w:p w14:paraId="5DB727A2" w14:textId="62C97847" w:rsidR="00BC48B8" w:rsidRPr="004F7469" w:rsidRDefault="00BC48B8" w:rsidP="0018405E">
      <w:pPr>
        <w:contextualSpacing/>
        <w:jc w:val="both"/>
        <w:rPr>
          <w:rFonts w:ascii="Trebuchet MS" w:hAnsi="Trebuchet MS"/>
          <w:sz w:val="20"/>
          <w:szCs w:val="20"/>
        </w:rPr>
      </w:pPr>
      <w:r w:rsidRPr="004F7469">
        <w:rPr>
          <w:rFonts w:ascii="Trebuchet MS" w:hAnsi="Trebuchet MS"/>
          <w:sz w:val="20"/>
          <w:szCs w:val="20"/>
        </w:rPr>
        <w:t xml:space="preserve">Examinamos as demonstrações contábeis individuais e consolidadas da </w:t>
      </w:r>
      <w:r w:rsidRPr="004F7469">
        <w:rPr>
          <w:rFonts w:ascii="Trebuchet MS" w:hAnsi="Trebuchet MS"/>
          <w:b/>
          <w:sz w:val="20"/>
          <w:szCs w:val="20"/>
        </w:rPr>
        <w:t>Companhia de Desenvolvimento do Complexo Industrial e Portuário do Pecém – CIPP S.A. (“Companhia”)</w:t>
      </w:r>
      <w:r w:rsidRPr="004F7469">
        <w:rPr>
          <w:rFonts w:ascii="Trebuchet MS" w:hAnsi="Trebuchet MS"/>
          <w:sz w:val="20"/>
          <w:szCs w:val="20"/>
        </w:rPr>
        <w:t xml:space="preserve"> que compreendem o balanço patrimonial</w:t>
      </w:r>
      <w:r w:rsidR="00B82F0E" w:rsidRPr="004F7469">
        <w:rPr>
          <w:rFonts w:ascii="Trebuchet MS" w:hAnsi="Trebuchet MS"/>
          <w:sz w:val="20"/>
          <w:szCs w:val="20"/>
        </w:rPr>
        <w:t>,</w:t>
      </w:r>
      <w:r w:rsidRPr="004F7469">
        <w:rPr>
          <w:rFonts w:ascii="Trebuchet MS" w:hAnsi="Trebuchet MS"/>
          <w:sz w:val="20"/>
          <w:szCs w:val="20"/>
        </w:rPr>
        <w:t xml:space="preserve"> em 31 de dezembro de </w:t>
      </w:r>
      <w:r w:rsidR="007A03D4" w:rsidRPr="004F7469">
        <w:rPr>
          <w:rFonts w:ascii="Trebuchet MS" w:hAnsi="Trebuchet MS"/>
          <w:sz w:val="20"/>
          <w:szCs w:val="20"/>
        </w:rPr>
        <w:t>2025</w:t>
      </w:r>
      <w:r w:rsidR="00B82F0E" w:rsidRPr="004F7469">
        <w:rPr>
          <w:rFonts w:ascii="Trebuchet MS" w:hAnsi="Trebuchet MS"/>
          <w:sz w:val="20"/>
          <w:szCs w:val="20"/>
        </w:rPr>
        <w:t>,</w:t>
      </w:r>
      <w:r w:rsidRPr="004F7469">
        <w:rPr>
          <w:rFonts w:ascii="Trebuchet MS" w:hAnsi="Trebuchet MS"/>
          <w:sz w:val="20"/>
          <w:szCs w:val="20"/>
        </w:rPr>
        <w:t xml:space="preserve"> e as respectivas demonstrações do resultado, do resultado abrangente, das mutações do patrimônio líquido e dos fluxos de caixa para o exercício findo nessa data, bem como as correspondentes notas explicativas, incluindo as políticas contábeis </w:t>
      </w:r>
      <w:r w:rsidRPr="004F7469">
        <w:rPr>
          <w:rFonts w:ascii="Trebuchet MS" w:hAnsi="Trebuchet MS"/>
          <w:kern w:val="8"/>
          <w:sz w:val="20"/>
          <w:szCs w:val="20"/>
        </w:rPr>
        <w:t>materiais e outras informações elucidativas</w:t>
      </w:r>
      <w:r w:rsidRPr="004F7469">
        <w:rPr>
          <w:rFonts w:ascii="Trebuchet MS" w:hAnsi="Trebuchet MS"/>
          <w:sz w:val="20"/>
          <w:szCs w:val="20"/>
        </w:rPr>
        <w:t xml:space="preserve">. </w:t>
      </w:r>
    </w:p>
    <w:p w14:paraId="56786132" w14:textId="77777777" w:rsidR="00BC48B8" w:rsidRPr="004F7469" w:rsidRDefault="00BC48B8" w:rsidP="0018405E">
      <w:pPr>
        <w:contextualSpacing/>
        <w:jc w:val="both"/>
        <w:rPr>
          <w:rFonts w:ascii="Trebuchet MS" w:hAnsi="Trebuchet MS"/>
          <w:sz w:val="20"/>
          <w:szCs w:val="20"/>
        </w:rPr>
      </w:pPr>
    </w:p>
    <w:p w14:paraId="633591DB" w14:textId="72B3A69E" w:rsidR="00BC48B8" w:rsidRPr="004F7469" w:rsidRDefault="00BC48B8" w:rsidP="0018405E">
      <w:pPr>
        <w:contextualSpacing/>
        <w:jc w:val="both"/>
        <w:rPr>
          <w:rFonts w:ascii="Trebuchet MS" w:hAnsi="Trebuchet MS" w:cs="Arial"/>
          <w:iCs/>
          <w:sz w:val="20"/>
          <w:szCs w:val="20"/>
          <w:highlight w:val="yellow"/>
        </w:rPr>
      </w:pPr>
      <w:r w:rsidRPr="004F7469">
        <w:rPr>
          <w:rFonts w:ascii="Trebuchet MS" w:hAnsi="Trebuchet MS"/>
          <w:sz w:val="20"/>
          <w:szCs w:val="20"/>
        </w:rPr>
        <w:t xml:space="preserve">Em nossa opinião, as demonstrações contábeis individuais e consolidadas acima referidas apresentam adequadamente, em todos os aspectos relevantes, a posição patrimonial e financeira da </w:t>
      </w:r>
      <w:r w:rsidRPr="004F7469">
        <w:rPr>
          <w:rFonts w:ascii="Trebuchet MS" w:hAnsi="Trebuchet MS"/>
          <w:b/>
          <w:sz w:val="20"/>
          <w:szCs w:val="20"/>
        </w:rPr>
        <w:t>Companhia de Desenvolvimento do Complexo Industrial e Portuário do Pecém – CIPP S.A.</w:t>
      </w:r>
      <w:r w:rsidR="00EA0B41" w:rsidRPr="00F32446">
        <w:rPr>
          <w:rFonts w:ascii="Trebuchet MS" w:hAnsi="Trebuchet MS"/>
          <w:bCs/>
          <w:sz w:val="20"/>
          <w:szCs w:val="20"/>
        </w:rPr>
        <w:t>,</w:t>
      </w:r>
      <w:r w:rsidRPr="004F7469">
        <w:rPr>
          <w:rFonts w:ascii="Trebuchet MS" w:hAnsi="Trebuchet MS"/>
          <w:bCs/>
          <w:sz w:val="20"/>
          <w:szCs w:val="20"/>
        </w:rPr>
        <w:t xml:space="preserve"> em 31 de dezembro de </w:t>
      </w:r>
      <w:r w:rsidR="007A03D4" w:rsidRPr="004F7469">
        <w:rPr>
          <w:rFonts w:ascii="Trebuchet MS" w:hAnsi="Trebuchet MS"/>
          <w:bCs/>
          <w:sz w:val="20"/>
          <w:szCs w:val="20"/>
        </w:rPr>
        <w:t>2025</w:t>
      </w:r>
      <w:r w:rsidRPr="004F7469">
        <w:rPr>
          <w:rFonts w:ascii="Trebuchet MS" w:hAnsi="Trebuchet MS"/>
          <w:bCs/>
          <w:sz w:val="20"/>
          <w:szCs w:val="20"/>
        </w:rPr>
        <w:t>,</w:t>
      </w:r>
      <w:r w:rsidRPr="004F7469">
        <w:rPr>
          <w:rFonts w:ascii="Trebuchet MS" w:hAnsi="Trebuchet MS"/>
          <w:sz w:val="20"/>
          <w:szCs w:val="20"/>
        </w:rPr>
        <w:t xml:space="preserve"> o desempenho de suas operações e os seus fluxos de caixa para o exercício findo nessa data, de acordo com as práticas contábeis adotadas no Brasil.</w:t>
      </w:r>
    </w:p>
    <w:p w14:paraId="19295E78" w14:textId="77777777" w:rsidR="00BC48B8" w:rsidRPr="004F7469" w:rsidRDefault="00BC48B8" w:rsidP="0018405E">
      <w:pPr>
        <w:contextualSpacing/>
        <w:jc w:val="both"/>
        <w:rPr>
          <w:rFonts w:ascii="Trebuchet MS" w:hAnsi="Trebuchet MS" w:cs="Arial"/>
          <w:iCs/>
          <w:sz w:val="20"/>
          <w:szCs w:val="20"/>
          <w:highlight w:val="yellow"/>
        </w:rPr>
      </w:pPr>
    </w:p>
    <w:p w14:paraId="6319E840" w14:textId="77777777" w:rsidR="00BC48B8" w:rsidRPr="004F7469" w:rsidRDefault="00BC48B8" w:rsidP="0018405E">
      <w:pPr>
        <w:pStyle w:val="11Textojustificado"/>
        <w:spacing w:after="0" w:line="240" w:lineRule="auto"/>
        <w:contextualSpacing/>
        <w:rPr>
          <w:rFonts w:ascii="Trebuchet MS" w:hAnsi="Trebuchet MS"/>
          <w:b/>
          <w:color w:val="98002E"/>
          <w:sz w:val="20"/>
        </w:rPr>
      </w:pPr>
    </w:p>
    <w:p w14:paraId="73EFC41A" w14:textId="796423C6" w:rsidR="00BC48B8" w:rsidRPr="004F7469" w:rsidRDefault="00BC48B8" w:rsidP="0018405E">
      <w:pPr>
        <w:pStyle w:val="11Textojustificado"/>
        <w:spacing w:after="0" w:line="240" w:lineRule="auto"/>
        <w:contextualSpacing/>
        <w:rPr>
          <w:rFonts w:ascii="Trebuchet MS" w:hAnsi="Trebuchet MS"/>
          <w:b/>
          <w:color w:val="98002E"/>
          <w:sz w:val="20"/>
        </w:rPr>
      </w:pPr>
      <w:r w:rsidRPr="004F7469">
        <w:rPr>
          <w:rFonts w:ascii="Trebuchet MS" w:hAnsi="Trebuchet MS"/>
          <w:b/>
          <w:color w:val="98002E"/>
          <w:sz w:val="20"/>
        </w:rPr>
        <w:t xml:space="preserve">Base para opinião sobre as demonstrações contábeis </w:t>
      </w:r>
      <w:r w:rsidR="00075D30" w:rsidRPr="004F7469">
        <w:rPr>
          <w:rFonts w:ascii="Trebuchet MS" w:hAnsi="Trebuchet MS"/>
          <w:b/>
          <w:color w:val="98002E"/>
          <w:sz w:val="20"/>
        </w:rPr>
        <w:t>individuais e consolidadas</w:t>
      </w:r>
    </w:p>
    <w:p w14:paraId="50430604" w14:textId="77777777" w:rsidR="00BC48B8" w:rsidRPr="004F7469" w:rsidRDefault="00BC48B8" w:rsidP="0018405E">
      <w:pPr>
        <w:pStyle w:val="11Textojustificado"/>
        <w:spacing w:after="0" w:line="240" w:lineRule="auto"/>
        <w:contextualSpacing/>
        <w:rPr>
          <w:rFonts w:ascii="Trebuchet MS" w:hAnsi="Trebuchet MS" w:cs="Arial"/>
          <w:b/>
          <w:iCs/>
          <w:color w:val="98002E"/>
          <w:sz w:val="20"/>
          <w:highlight w:val="yellow"/>
        </w:rPr>
      </w:pPr>
    </w:p>
    <w:p w14:paraId="364AA8F0" w14:textId="66183639" w:rsidR="00BC48B8" w:rsidRPr="004F7469" w:rsidRDefault="00BC48B8" w:rsidP="0018405E">
      <w:pPr>
        <w:pStyle w:val="Lista"/>
        <w:ind w:left="0" w:firstLine="0"/>
        <w:contextualSpacing/>
        <w:jc w:val="both"/>
        <w:rPr>
          <w:rFonts w:ascii="Trebuchet MS" w:hAnsi="Trebuchet MS"/>
          <w:sz w:val="20"/>
          <w:szCs w:val="20"/>
        </w:rPr>
      </w:pPr>
      <w:r w:rsidRPr="004F7469">
        <w:rPr>
          <w:rFonts w:ascii="Trebuchet MS" w:hAnsi="Trebuchet MS"/>
          <w:sz w:val="20"/>
          <w:szCs w:val="20"/>
        </w:rPr>
        <w:t xml:space="preserve">Nossa auditoria foi conduzida de acordo com as </w:t>
      </w:r>
      <w:r w:rsidR="00EA0B41" w:rsidRPr="004F7469">
        <w:rPr>
          <w:rFonts w:ascii="Trebuchet MS" w:hAnsi="Trebuchet MS"/>
          <w:sz w:val="20"/>
          <w:szCs w:val="20"/>
        </w:rPr>
        <w:t xml:space="preserve">Normas Brasileiras </w:t>
      </w:r>
      <w:r w:rsidRPr="004F7469">
        <w:rPr>
          <w:rFonts w:ascii="Trebuchet MS" w:hAnsi="Trebuchet MS"/>
          <w:sz w:val="20"/>
          <w:szCs w:val="20"/>
        </w:rPr>
        <w:t xml:space="preserve">e </w:t>
      </w:r>
      <w:r w:rsidR="00EA0B41" w:rsidRPr="004F7469">
        <w:rPr>
          <w:rFonts w:ascii="Trebuchet MS" w:hAnsi="Trebuchet MS"/>
          <w:sz w:val="20"/>
          <w:szCs w:val="20"/>
        </w:rPr>
        <w:t xml:space="preserve">Internacionais </w:t>
      </w:r>
      <w:r w:rsidRPr="004F7469">
        <w:rPr>
          <w:rFonts w:ascii="Trebuchet MS" w:hAnsi="Trebuchet MS"/>
          <w:sz w:val="20"/>
          <w:szCs w:val="20"/>
        </w:rPr>
        <w:t xml:space="preserve">de </w:t>
      </w:r>
      <w:r w:rsidR="00EA0B41" w:rsidRPr="004F7469">
        <w:rPr>
          <w:rFonts w:ascii="Trebuchet MS" w:hAnsi="Trebuchet MS"/>
          <w:sz w:val="20"/>
          <w:szCs w:val="20"/>
        </w:rPr>
        <w:t>Auditoria</w:t>
      </w:r>
      <w:r w:rsidRPr="004F7469">
        <w:rPr>
          <w:rFonts w:ascii="Trebuchet MS" w:hAnsi="Trebuchet MS"/>
          <w:sz w:val="20"/>
          <w:szCs w:val="20"/>
        </w:rPr>
        <w:t xml:space="preserve">. Nossas responsabilidades, em conformidade com tais normas, estão descritas na seção intitulada “Responsabilidades do auditor pela auditoria das demonstrações contábeis individuais e consolidadas”. Somos independentes em relação à </w:t>
      </w:r>
      <w:r w:rsidR="00EF0531" w:rsidRPr="004F7469">
        <w:rPr>
          <w:rFonts w:ascii="Trebuchet MS" w:hAnsi="Trebuchet MS"/>
          <w:sz w:val="20"/>
          <w:szCs w:val="20"/>
        </w:rPr>
        <w:t>Companhia</w:t>
      </w:r>
      <w:r w:rsidRPr="004F7469">
        <w:rPr>
          <w:rFonts w:ascii="Trebuchet MS" w:hAnsi="Trebuchet MS"/>
          <w:sz w:val="20"/>
          <w:szCs w:val="20"/>
        </w:rPr>
        <w:t>, de acordo com os princípios éticos relevantes previstos no Código de Ética Profissional do Contador e nas normas profissionais emitidas pelo Conselho Federal de Contabilidade (CFC), e cumprimos com as demais responsabilidades éticas de acordo com essas normas. Acreditamos que a evidência de auditoria obtida é suficiente e apropriada para fundamentar nossa opinião.</w:t>
      </w:r>
    </w:p>
    <w:p w14:paraId="54CD5C98" w14:textId="77777777" w:rsidR="00EC36AA" w:rsidRPr="004F7469" w:rsidRDefault="00EC36AA" w:rsidP="0018405E">
      <w:pPr>
        <w:pStyle w:val="Lista"/>
        <w:ind w:left="0" w:firstLine="0"/>
        <w:contextualSpacing/>
        <w:jc w:val="both"/>
        <w:rPr>
          <w:rFonts w:ascii="Trebuchet MS" w:hAnsi="Trebuchet MS"/>
          <w:sz w:val="20"/>
          <w:szCs w:val="20"/>
        </w:rPr>
      </w:pPr>
    </w:p>
    <w:p w14:paraId="6C390458" w14:textId="77777777" w:rsidR="00475F36" w:rsidRPr="004F7469" w:rsidRDefault="00475F36" w:rsidP="0018405E">
      <w:pPr>
        <w:pStyle w:val="Lista"/>
        <w:ind w:left="0" w:firstLine="0"/>
        <w:contextualSpacing/>
        <w:jc w:val="both"/>
        <w:rPr>
          <w:rFonts w:ascii="Trebuchet MS" w:hAnsi="Trebuchet MS"/>
          <w:sz w:val="20"/>
          <w:szCs w:val="20"/>
        </w:rPr>
      </w:pPr>
    </w:p>
    <w:p w14:paraId="49475E67" w14:textId="77777777" w:rsidR="00475F36" w:rsidRPr="004F7469" w:rsidRDefault="00475F36" w:rsidP="0018405E">
      <w:pPr>
        <w:pStyle w:val="11Textojustificado"/>
        <w:spacing w:after="0" w:line="240" w:lineRule="auto"/>
        <w:contextualSpacing/>
        <w:rPr>
          <w:rFonts w:ascii="Trebuchet MS" w:hAnsi="Trebuchet MS"/>
          <w:b/>
          <w:color w:val="98002E"/>
          <w:sz w:val="20"/>
        </w:rPr>
      </w:pPr>
      <w:r w:rsidRPr="004F7469">
        <w:rPr>
          <w:rFonts w:ascii="Trebuchet MS" w:hAnsi="Trebuchet MS"/>
          <w:b/>
          <w:color w:val="98002E"/>
          <w:sz w:val="20"/>
        </w:rPr>
        <w:t>Ênfases</w:t>
      </w:r>
    </w:p>
    <w:p w14:paraId="51FD7DCB" w14:textId="77777777" w:rsidR="00475F36" w:rsidRPr="004F7469" w:rsidRDefault="00475F36" w:rsidP="0018405E">
      <w:pPr>
        <w:pStyle w:val="11Textojustificado"/>
        <w:spacing w:after="0" w:line="240" w:lineRule="auto"/>
        <w:contextualSpacing/>
        <w:rPr>
          <w:rFonts w:ascii="Trebuchet MS" w:hAnsi="Trebuchet MS"/>
          <w:b/>
          <w:color w:val="98002E"/>
          <w:sz w:val="20"/>
        </w:rPr>
      </w:pPr>
    </w:p>
    <w:p w14:paraId="04CFAF90" w14:textId="77777777" w:rsidR="00475F36" w:rsidRPr="004F7469" w:rsidRDefault="00475F36" w:rsidP="0018405E">
      <w:pPr>
        <w:pStyle w:val="11Textojustificado"/>
        <w:spacing w:after="0" w:line="240" w:lineRule="auto"/>
        <w:contextualSpacing/>
        <w:rPr>
          <w:rFonts w:ascii="Trebuchet MS" w:hAnsi="Trebuchet MS"/>
          <w:b/>
          <w:sz w:val="20"/>
        </w:rPr>
      </w:pPr>
      <w:r w:rsidRPr="004F7469">
        <w:rPr>
          <w:rFonts w:ascii="Trebuchet MS" w:hAnsi="Trebuchet MS"/>
          <w:b/>
          <w:sz w:val="20"/>
        </w:rPr>
        <w:t>Prorrogação do Termo de Cessão dos ativos do Porto</w:t>
      </w:r>
    </w:p>
    <w:p w14:paraId="2E8EE07C" w14:textId="77777777" w:rsidR="00475F36" w:rsidRPr="004F7469" w:rsidRDefault="00475F36" w:rsidP="0018405E">
      <w:pPr>
        <w:pStyle w:val="11Textojustificado"/>
        <w:spacing w:after="0" w:line="240" w:lineRule="auto"/>
        <w:contextualSpacing/>
        <w:rPr>
          <w:rFonts w:ascii="Trebuchet MS" w:hAnsi="Trebuchet MS"/>
          <w:bCs/>
          <w:sz w:val="20"/>
        </w:rPr>
      </w:pPr>
    </w:p>
    <w:p w14:paraId="3A46BF3A" w14:textId="4CD6892C" w:rsidR="00475F36" w:rsidRPr="004F7469" w:rsidRDefault="00475F36" w:rsidP="0018405E">
      <w:pPr>
        <w:pStyle w:val="11Textojustificado"/>
        <w:spacing w:after="0" w:line="240" w:lineRule="auto"/>
        <w:contextualSpacing/>
        <w:rPr>
          <w:rFonts w:ascii="Trebuchet MS" w:hAnsi="Trebuchet MS"/>
          <w:bCs/>
          <w:sz w:val="20"/>
        </w:rPr>
      </w:pPr>
      <w:r w:rsidRPr="004F7469">
        <w:rPr>
          <w:rFonts w:ascii="Trebuchet MS" w:hAnsi="Trebuchet MS"/>
          <w:bCs/>
          <w:sz w:val="20"/>
        </w:rPr>
        <w:t>Chamamos a atenção para a Nota Explicativa nº</w:t>
      </w:r>
      <w:r w:rsidRPr="004F7469">
        <w:rPr>
          <w:rFonts w:ascii="Trebuchet MS" w:hAnsi="Trebuchet MS"/>
          <w:sz w:val="20"/>
        </w:rPr>
        <w:t xml:space="preserve"> </w:t>
      </w:r>
      <w:r w:rsidRPr="004F7469">
        <w:rPr>
          <w:rFonts w:ascii="Trebuchet MS" w:hAnsi="Trebuchet MS"/>
          <w:bCs/>
          <w:sz w:val="20"/>
        </w:rPr>
        <w:t>1</w:t>
      </w:r>
      <w:r w:rsidR="00E23779" w:rsidRPr="004F7469">
        <w:rPr>
          <w:rFonts w:ascii="Trebuchet MS" w:hAnsi="Trebuchet MS"/>
          <w:bCs/>
          <w:sz w:val="20"/>
        </w:rPr>
        <w:t>1</w:t>
      </w:r>
      <w:r w:rsidRPr="004F7469">
        <w:rPr>
          <w:rFonts w:ascii="Trebuchet MS" w:hAnsi="Trebuchet MS"/>
          <w:bCs/>
          <w:sz w:val="20"/>
        </w:rPr>
        <w:t xml:space="preserve"> às demonstrações contábeis individuais e consolidadas, onde a Companhia informa que foi prorrogado o prazo de vigência do Termo de Cessão de uso dos ativos do Complexo Industrial do Pecém de 25 para 40 anos. Como resultado, os valores de amortização linear desses ativos foram reajustados de forma prospectiva a partir desta data. Nossa </w:t>
      </w:r>
      <w:r w:rsidR="00E23779" w:rsidRPr="004F7469">
        <w:rPr>
          <w:rFonts w:ascii="Trebuchet MS" w:hAnsi="Trebuchet MS"/>
          <w:bCs/>
          <w:sz w:val="20"/>
        </w:rPr>
        <w:t>opinião</w:t>
      </w:r>
      <w:r w:rsidRPr="004F7469">
        <w:rPr>
          <w:rFonts w:ascii="Trebuchet MS" w:hAnsi="Trebuchet MS"/>
          <w:bCs/>
          <w:sz w:val="20"/>
        </w:rPr>
        <w:t xml:space="preserve"> não está ressalvada em função desse assunto.</w:t>
      </w:r>
    </w:p>
    <w:p w14:paraId="7117282C" w14:textId="77777777" w:rsidR="00075D30" w:rsidRPr="004F7469" w:rsidRDefault="00075D30" w:rsidP="0018405E">
      <w:pPr>
        <w:pStyle w:val="Lista"/>
        <w:ind w:left="0" w:firstLine="0"/>
        <w:contextualSpacing/>
        <w:jc w:val="both"/>
        <w:rPr>
          <w:rFonts w:ascii="Trebuchet MS" w:hAnsi="Trebuchet MS"/>
          <w:sz w:val="20"/>
          <w:szCs w:val="20"/>
        </w:rPr>
      </w:pPr>
    </w:p>
    <w:p w14:paraId="6263DBE3" w14:textId="77777777" w:rsidR="0018405E" w:rsidRPr="004F7469" w:rsidRDefault="0018405E" w:rsidP="0018405E">
      <w:pPr>
        <w:pStyle w:val="Lista"/>
        <w:ind w:left="0" w:firstLine="0"/>
        <w:contextualSpacing/>
        <w:jc w:val="both"/>
        <w:rPr>
          <w:rFonts w:ascii="Trebuchet MS" w:hAnsi="Trebuchet MS"/>
          <w:sz w:val="20"/>
          <w:szCs w:val="20"/>
        </w:rPr>
      </w:pPr>
    </w:p>
    <w:p w14:paraId="73310A87" w14:textId="77777777" w:rsidR="00EC36AA" w:rsidRPr="004F7469" w:rsidRDefault="00EC36AA" w:rsidP="0018405E">
      <w:pPr>
        <w:widowControl w:val="0"/>
        <w:suppressAutoHyphens/>
        <w:jc w:val="both"/>
        <w:rPr>
          <w:rFonts w:ascii="Trebuchet MS" w:hAnsi="Trebuchet MS"/>
          <w:b/>
          <w:color w:val="98002E"/>
          <w:sz w:val="20"/>
          <w:szCs w:val="20"/>
        </w:rPr>
      </w:pPr>
      <w:r w:rsidRPr="004F7469">
        <w:rPr>
          <w:rFonts w:ascii="Trebuchet MS" w:hAnsi="Trebuchet MS"/>
          <w:b/>
          <w:color w:val="98002E"/>
          <w:sz w:val="20"/>
          <w:szCs w:val="20"/>
        </w:rPr>
        <w:t>Outras informações que acompanham as demonstrações contábeis individuais e consolidadas e o relatório do auditor</w:t>
      </w:r>
    </w:p>
    <w:p w14:paraId="3B6DC040" w14:textId="77777777" w:rsidR="00EC36AA" w:rsidRPr="004F7469" w:rsidRDefault="00EC36AA" w:rsidP="0018405E">
      <w:pPr>
        <w:widowControl w:val="0"/>
        <w:suppressAutoHyphens/>
        <w:jc w:val="both"/>
        <w:rPr>
          <w:rFonts w:ascii="Trebuchet MS" w:hAnsi="Trebuchet MS"/>
          <w:b/>
          <w:color w:val="98002E"/>
          <w:sz w:val="20"/>
          <w:szCs w:val="20"/>
        </w:rPr>
      </w:pPr>
    </w:p>
    <w:p w14:paraId="7C751D9B" w14:textId="77777777" w:rsidR="00EC36AA" w:rsidRPr="004F7469" w:rsidRDefault="00EC36AA" w:rsidP="0018405E">
      <w:pPr>
        <w:widowControl w:val="0"/>
        <w:suppressAutoHyphens/>
        <w:jc w:val="both"/>
        <w:rPr>
          <w:rFonts w:ascii="Trebuchet MS" w:eastAsia="SimSun" w:hAnsi="Trebuchet MS"/>
          <w:sz w:val="20"/>
          <w:szCs w:val="20"/>
          <w:lang w:eastAsia="zh-CN"/>
        </w:rPr>
      </w:pPr>
      <w:r w:rsidRPr="004F7469">
        <w:rPr>
          <w:rFonts w:ascii="Trebuchet MS" w:eastAsia="SimSun" w:hAnsi="Trebuchet MS"/>
          <w:sz w:val="20"/>
          <w:szCs w:val="20"/>
          <w:lang w:eastAsia="zh-CN"/>
        </w:rPr>
        <w:t>A Administração da Companhia é responsável por essas outras informações que compreendem o Relatório da Administração.</w:t>
      </w:r>
    </w:p>
    <w:p w14:paraId="19A791E0" w14:textId="77777777" w:rsidR="00127E4A" w:rsidRPr="004F7469" w:rsidRDefault="00127E4A" w:rsidP="0018405E">
      <w:pPr>
        <w:widowControl w:val="0"/>
        <w:suppressAutoHyphens/>
        <w:jc w:val="both"/>
        <w:rPr>
          <w:rFonts w:ascii="Trebuchet MS" w:eastAsia="SimSun" w:hAnsi="Trebuchet MS"/>
          <w:sz w:val="20"/>
          <w:szCs w:val="20"/>
          <w:lang w:eastAsia="zh-CN"/>
        </w:rPr>
        <w:sectPr w:rsidR="00127E4A" w:rsidRPr="004F7469" w:rsidSect="006F5F64">
          <w:headerReference w:type="first" r:id="rId22"/>
          <w:pgSz w:w="11906" w:h="16838" w:code="9"/>
          <w:pgMar w:top="2552" w:right="1134" w:bottom="1134" w:left="1701" w:header="567" w:footer="567" w:gutter="0"/>
          <w:cols w:space="708"/>
          <w:titlePg/>
          <w:docGrid w:linePitch="360"/>
        </w:sectPr>
      </w:pPr>
    </w:p>
    <w:p w14:paraId="26BB8783" w14:textId="12CF5BA6" w:rsidR="00EC36AA" w:rsidRPr="004F7469" w:rsidRDefault="00EC36AA" w:rsidP="0018405E">
      <w:pPr>
        <w:widowControl w:val="0"/>
        <w:suppressAutoHyphens/>
        <w:jc w:val="both"/>
        <w:rPr>
          <w:rFonts w:ascii="Trebuchet MS" w:eastAsia="SimSun" w:hAnsi="Trebuchet MS"/>
          <w:sz w:val="20"/>
          <w:szCs w:val="20"/>
          <w:lang w:eastAsia="zh-CN"/>
        </w:rPr>
      </w:pPr>
      <w:r w:rsidRPr="004F7469">
        <w:rPr>
          <w:rFonts w:ascii="Trebuchet MS" w:eastAsia="SimSun" w:hAnsi="Trebuchet MS"/>
          <w:sz w:val="20"/>
          <w:szCs w:val="20"/>
          <w:lang w:eastAsia="zh-CN"/>
        </w:rPr>
        <w:lastRenderedPageBreak/>
        <w:t>Nossa opinião sobre as demonstrações contábeis individuais e consolidadas não abrange o Relatório da Administração e não expressamos qualquer forma de conclusão de auditoria sobre esse relatório.</w:t>
      </w:r>
    </w:p>
    <w:p w14:paraId="034A7413" w14:textId="77777777" w:rsidR="00EC36AA" w:rsidRPr="004F7469" w:rsidRDefault="00EC36AA" w:rsidP="0018405E">
      <w:pPr>
        <w:widowControl w:val="0"/>
        <w:suppressAutoHyphens/>
        <w:jc w:val="both"/>
        <w:rPr>
          <w:rFonts w:ascii="Trebuchet MS" w:eastAsia="SimSun" w:hAnsi="Trebuchet MS"/>
          <w:sz w:val="20"/>
          <w:szCs w:val="20"/>
          <w:lang w:eastAsia="zh-CN"/>
        </w:rPr>
      </w:pPr>
    </w:p>
    <w:p w14:paraId="5A53BB51" w14:textId="77777777" w:rsidR="00EC36AA" w:rsidRPr="004F7469" w:rsidRDefault="00EC36AA" w:rsidP="0018405E">
      <w:pPr>
        <w:widowControl w:val="0"/>
        <w:suppressAutoHyphens/>
        <w:jc w:val="both"/>
        <w:rPr>
          <w:rFonts w:ascii="Trebuchet MS" w:eastAsia="SimSun" w:hAnsi="Trebuchet MS"/>
          <w:sz w:val="20"/>
          <w:szCs w:val="20"/>
          <w:lang w:eastAsia="zh-CN"/>
        </w:rPr>
      </w:pPr>
      <w:r w:rsidRPr="004F7469">
        <w:rPr>
          <w:rFonts w:ascii="Trebuchet MS" w:eastAsia="SimSun" w:hAnsi="Trebuchet MS"/>
          <w:sz w:val="20"/>
          <w:szCs w:val="20"/>
          <w:lang w:eastAsia="zh-CN"/>
        </w:rPr>
        <w:t>Em conexão com a auditoria das demonstrações contábeis individuais e consolidadas, nossa responsabilidade é a de ler o Relatório da Administração e, ao fazê-lo, considerar se esse relatório está, de forma relevante, inconsistente com as demonstrações contábeis ou com nosso conhecimento obtido na auditoria ou, de outra forma, aparenta estar distorcido de forma relevante. Se, com base no trabalho realizado, concluirmos que há distorção relevante no Relatório da Administração, somos requeridos a comunicar esse fato. Não temos nada a relatar a este respeito.</w:t>
      </w:r>
    </w:p>
    <w:p w14:paraId="17B0C2E2" w14:textId="77777777" w:rsidR="00EC36AA" w:rsidRPr="004F7469" w:rsidRDefault="00EC36AA" w:rsidP="0018405E">
      <w:pPr>
        <w:pStyle w:val="Lista"/>
        <w:ind w:left="0" w:firstLine="0"/>
        <w:contextualSpacing/>
        <w:jc w:val="both"/>
        <w:rPr>
          <w:rFonts w:ascii="Trebuchet MS" w:hAnsi="Trebuchet MS"/>
          <w:sz w:val="20"/>
          <w:szCs w:val="20"/>
        </w:rPr>
      </w:pPr>
    </w:p>
    <w:p w14:paraId="693FBEB9" w14:textId="77777777" w:rsidR="00BC48B8" w:rsidRPr="004F7469" w:rsidRDefault="00BC48B8" w:rsidP="0018405E">
      <w:pPr>
        <w:pStyle w:val="11Textojustificado"/>
        <w:spacing w:after="0" w:line="240" w:lineRule="auto"/>
        <w:contextualSpacing/>
        <w:rPr>
          <w:rFonts w:ascii="Trebuchet MS" w:hAnsi="Trebuchet MS" w:cs="Arial"/>
          <w:b/>
          <w:iCs/>
          <w:color w:val="98002E"/>
          <w:sz w:val="20"/>
        </w:rPr>
      </w:pPr>
    </w:p>
    <w:p w14:paraId="3B5EE36F" w14:textId="21BC1F7A" w:rsidR="00BC48B8" w:rsidRPr="004F7469" w:rsidRDefault="00BC48B8" w:rsidP="0018405E">
      <w:pPr>
        <w:contextualSpacing/>
        <w:jc w:val="both"/>
        <w:rPr>
          <w:rFonts w:ascii="Trebuchet MS" w:hAnsi="Trebuchet MS"/>
          <w:b/>
          <w:color w:val="98002E"/>
          <w:sz w:val="20"/>
          <w:szCs w:val="20"/>
        </w:rPr>
      </w:pPr>
      <w:r w:rsidRPr="004F7469">
        <w:rPr>
          <w:rFonts w:ascii="Trebuchet MS" w:hAnsi="Trebuchet MS"/>
          <w:b/>
          <w:color w:val="98002E"/>
          <w:sz w:val="20"/>
          <w:szCs w:val="20"/>
        </w:rPr>
        <w:t>Responsabilidades da Administração pelas demonstrações contábeis individuais e consolidadas</w:t>
      </w:r>
    </w:p>
    <w:p w14:paraId="4247E860" w14:textId="77777777" w:rsidR="00BC48B8" w:rsidRPr="004F7469" w:rsidRDefault="00BC48B8" w:rsidP="0018405E">
      <w:pPr>
        <w:contextualSpacing/>
        <w:jc w:val="both"/>
        <w:rPr>
          <w:rFonts w:ascii="Trebuchet MS" w:hAnsi="Trebuchet MS"/>
          <w:sz w:val="20"/>
          <w:szCs w:val="20"/>
        </w:rPr>
      </w:pPr>
    </w:p>
    <w:p w14:paraId="5BAA768D" w14:textId="0193E6EF" w:rsidR="00BC48B8" w:rsidRPr="004F7469" w:rsidRDefault="00BC48B8" w:rsidP="0018405E">
      <w:pPr>
        <w:contextualSpacing/>
        <w:jc w:val="both"/>
        <w:rPr>
          <w:rFonts w:ascii="Trebuchet MS" w:hAnsi="Trebuchet MS"/>
          <w:sz w:val="20"/>
          <w:szCs w:val="20"/>
        </w:rPr>
      </w:pPr>
      <w:r w:rsidRPr="004F7469">
        <w:rPr>
          <w:rFonts w:ascii="Trebuchet MS" w:hAnsi="Trebuchet MS"/>
          <w:sz w:val="20"/>
          <w:szCs w:val="20"/>
        </w:rPr>
        <w:t>A Administração é responsável pela elaboração e adequada apresentação das demonstrações contábeis individuais e consolidadas</w:t>
      </w:r>
      <w:r w:rsidR="001B7D1C" w:rsidRPr="004F7469">
        <w:rPr>
          <w:rFonts w:ascii="Trebuchet MS" w:hAnsi="Trebuchet MS"/>
          <w:sz w:val="20"/>
          <w:szCs w:val="20"/>
        </w:rPr>
        <w:t>,</w:t>
      </w:r>
      <w:r w:rsidRPr="004F7469">
        <w:rPr>
          <w:rFonts w:ascii="Trebuchet MS" w:hAnsi="Trebuchet MS"/>
          <w:sz w:val="20"/>
          <w:szCs w:val="20"/>
        </w:rPr>
        <w:t xml:space="preserve"> de acordo com as práticas contábeis adotadas no Brasil e pelos controles internos que ela determinou como necessários para permitir a elaboração de demonstrações contábeis livres de distorção relevante, independentemente se causada por fraude ou erro. </w:t>
      </w:r>
    </w:p>
    <w:p w14:paraId="3592EA99" w14:textId="77777777" w:rsidR="00BC48B8" w:rsidRPr="004F7469" w:rsidRDefault="00BC48B8" w:rsidP="0018405E">
      <w:pPr>
        <w:contextualSpacing/>
        <w:jc w:val="both"/>
        <w:rPr>
          <w:rFonts w:ascii="Trebuchet MS" w:hAnsi="Trebuchet MS"/>
          <w:sz w:val="20"/>
          <w:szCs w:val="20"/>
        </w:rPr>
      </w:pPr>
    </w:p>
    <w:p w14:paraId="603EAE38" w14:textId="029CAD26" w:rsidR="00BC48B8" w:rsidRPr="004F7469" w:rsidRDefault="00BC48B8" w:rsidP="0018405E">
      <w:pPr>
        <w:contextualSpacing/>
        <w:jc w:val="both"/>
        <w:rPr>
          <w:rFonts w:ascii="Trebuchet MS" w:hAnsi="Trebuchet MS"/>
          <w:sz w:val="20"/>
          <w:szCs w:val="20"/>
        </w:rPr>
      </w:pPr>
      <w:r w:rsidRPr="004F7469">
        <w:rPr>
          <w:rFonts w:ascii="Trebuchet MS" w:hAnsi="Trebuchet MS"/>
          <w:sz w:val="20"/>
          <w:szCs w:val="20"/>
        </w:rPr>
        <w:t xml:space="preserve">Na elaboração das demonstrações contábeis individuais e consolidadas, a Administração é responsável pela avaliação da capacidade de a </w:t>
      </w:r>
      <w:r w:rsidRPr="004F7469">
        <w:rPr>
          <w:rFonts w:ascii="Trebuchet MS" w:hAnsi="Trebuchet MS"/>
          <w:bCs/>
          <w:sz w:val="20"/>
          <w:szCs w:val="20"/>
        </w:rPr>
        <w:t>Companhia</w:t>
      </w:r>
      <w:r w:rsidRPr="004F7469">
        <w:rPr>
          <w:rFonts w:ascii="Trebuchet MS" w:hAnsi="Trebuchet MS"/>
          <w:sz w:val="20"/>
          <w:szCs w:val="20"/>
        </w:rPr>
        <w:t xml:space="preserve"> continuar operando, divulgando, quando aplicável, os assuntos relacionados com a sua continuidade operacional e o uso dessa base contábil na elaboração das demonstrações contábeis, a não ser que a Administração pretenda liquidar a </w:t>
      </w:r>
      <w:r w:rsidRPr="004F7469">
        <w:rPr>
          <w:rFonts w:ascii="Trebuchet MS" w:hAnsi="Trebuchet MS"/>
          <w:bCs/>
          <w:sz w:val="20"/>
          <w:szCs w:val="20"/>
        </w:rPr>
        <w:t>Companhia</w:t>
      </w:r>
      <w:r w:rsidRPr="004F7469">
        <w:rPr>
          <w:rFonts w:ascii="Trebuchet MS" w:hAnsi="Trebuchet MS"/>
          <w:sz w:val="20"/>
          <w:szCs w:val="20"/>
        </w:rPr>
        <w:t xml:space="preserve"> ou cessar suas operações, ou não tenha nenhuma alternativa realista para evitar o encerramento das operações.</w:t>
      </w:r>
    </w:p>
    <w:p w14:paraId="5FAE94DA" w14:textId="77777777" w:rsidR="00BC48B8" w:rsidRPr="004F7469" w:rsidRDefault="00BC48B8" w:rsidP="0018405E">
      <w:pPr>
        <w:contextualSpacing/>
        <w:jc w:val="both"/>
        <w:rPr>
          <w:rFonts w:ascii="Trebuchet MS" w:hAnsi="Trebuchet MS"/>
          <w:sz w:val="20"/>
          <w:szCs w:val="20"/>
        </w:rPr>
      </w:pPr>
    </w:p>
    <w:p w14:paraId="4791485C" w14:textId="03AD8090" w:rsidR="00BC48B8" w:rsidRPr="004F7469" w:rsidRDefault="00BC48B8" w:rsidP="0018405E">
      <w:pPr>
        <w:pStyle w:val="SemEspaamento"/>
        <w:widowControl w:val="0"/>
        <w:jc w:val="both"/>
        <w:rPr>
          <w:rFonts w:ascii="Trebuchet MS" w:hAnsi="Trebuchet MS"/>
          <w:kern w:val="8"/>
          <w:sz w:val="20"/>
          <w:szCs w:val="20"/>
        </w:rPr>
      </w:pPr>
      <w:r w:rsidRPr="004F7469">
        <w:rPr>
          <w:rFonts w:ascii="Trebuchet MS" w:hAnsi="Trebuchet MS"/>
          <w:sz w:val="20"/>
          <w:szCs w:val="20"/>
        </w:rPr>
        <w:t xml:space="preserve">Os responsáveis pela governança da </w:t>
      </w:r>
      <w:r w:rsidRPr="004F7469">
        <w:rPr>
          <w:rFonts w:ascii="Trebuchet MS" w:hAnsi="Trebuchet MS"/>
          <w:bCs/>
          <w:sz w:val="20"/>
          <w:szCs w:val="20"/>
        </w:rPr>
        <w:t>Companhia</w:t>
      </w:r>
      <w:r w:rsidRPr="004F7469">
        <w:rPr>
          <w:rFonts w:ascii="Trebuchet MS" w:hAnsi="Trebuchet MS"/>
          <w:sz w:val="20"/>
          <w:szCs w:val="20"/>
        </w:rPr>
        <w:t xml:space="preserve"> são aqueles com responsabilidade pela supervisão do processo de elaboração das demonstrações contábeis.</w:t>
      </w:r>
    </w:p>
    <w:p w14:paraId="05F1186F" w14:textId="77777777" w:rsidR="00BC48B8" w:rsidRPr="004F7469" w:rsidRDefault="00BC48B8" w:rsidP="0018405E">
      <w:pPr>
        <w:contextualSpacing/>
        <w:jc w:val="both"/>
        <w:rPr>
          <w:rFonts w:ascii="Trebuchet MS" w:hAnsi="Trebuchet MS"/>
          <w:sz w:val="20"/>
          <w:szCs w:val="20"/>
        </w:rPr>
      </w:pPr>
    </w:p>
    <w:p w14:paraId="140FD0ED" w14:textId="77777777" w:rsidR="00BC48B8" w:rsidRPr="004F7469" w:rsidRDefault="00BC48B8" w:rsidP="0018405E">
      <w:pPr>
        <w:contextualSpacing/>
        <w:jc w:val="both"/>
        <w:rPr>
          <w:rFonts w:ascii="Trebuchet MS" w:hAnsi="Trebuchet MS"/>
          <w:sz w:val="20"/>
          <w:szCs w:val="20"/>
        </w:rPr>
      </w:pPr>
    </w:p>
    <w:p w14:paraId="3DCEDEF4" w14:textId="15ABF8FE" w:rsidR="00BC48B8" w:rsidRPr="004F7469" w:rsidRDefault="00BC48B8" w:rsidP="0018405E">
      <w:pPr>
        <w:contextualSpacing/>
        <w:jc w:val="both"/>
        <w:rPr>
          <w:rFonts w:ascii="Trebuchet MS" w:hAnsi="Trebuchet MS"/>
          <w:b/>
          <w:color w:val="98002E"/>
          <w:sz w:val="20"/>
          <w:szCs w:val="20"/>
        </w:rPr>
      </w:pPr>
      <w:r w:rsidRPr="004F7469">
        <w:rPr>
          <w:rFonts w:ascii="Trebuchet MS" w:hAnsi="Trebuchet MS"/>
          <w:b/>
          <w:color w:val="98002E"/>
          <w:sz w:val="20"/>
          <w:szCs w:val="20"/>
        </w:rPr>
        <w:t xml:space="preserve">Responsabilidades do auditor pela auditoria das demonstrações contábeis </w:t>
      </w:r>
      <w:r w:rsidR="00075D30" w:rsidRPr="004F7469">
        <w:rPr>
          <w:rFonts w:ascii="Trebuchet MS" w:hAnsi="Trebuchet MS"/>
          <w:b/>
          <w:color w:val="98002E"/>
          <w:sz w:val="20"/>
          <w:szCs w:val="20"/>
        </w:rPr>
        <w:t>individuais e consolidadas</w:t>
      </w:r>
    </w:p>
    <w:p w14:paraId="444BFBB9" w14:textId="77777777" w:rsidR="00BC48B8" w:rsidRPr="004F7469" w:rsidRDefault="00BC48B8" w:rsidP="0018405E">
      <w:pPr>
        <w:contextualSpacing/>
        <w:jc w:val="both"/>
        <w:rPr>
          <w:rFonts w:ascii="Trebuchet MS" w:hAnsi="Trebuchet MS"/>
          <w:sz w:val="20"/>
          <w:szCs w:val="20"/>
        </w:rPr>
      </w:pPr>
    </w:p>
    <w:p w14:paraId="3204D42E" w14:textId="6C0A1778" w:rsidR="00BC48B8" w:rsidRPr="004F7469" w:rsidRDefault="00BC48B8" w:rsidP="0018405E">
      <w:pPr>
        <w:contextualSpacing/>
        <w:jc w:val="both"/>
        <w:rPr>
          <w:rFonts w:ascii="Trebuchet MS" w:hAnsi="Trebuchet MS"/>
          <w:sz w:val="20"/>
          <w:szCs w:val="20"/>
        </w:rPr>
      </w:pPr>
      <w:r w:rsidRPr="004F7469">
        <w:rPr>
          <w:rFonts w:ascii="Trebuchet MS" w:hAnsi="Trebuchet MS"/>
          <w:sz w:val="20"/>
          <w:szCs w:val="20"/>
        </w:rPr>
        <w:t xml:space="preserve">Nossos objetivos são obter segurança razoável de que as demonstrações contábeis, tomadas em conjunto, estão livres de distorção relevante, independentemente se causada por fraude ou erro, e emitir relatório de auditoria contendo nossa opinião. Segurança razoável é um alto nível de segurança, mas não uma garantia de que a auditoria realizada de acordo com as </w:t>
      </w:r>
      <w:r w:rsidR="00262AF6" w:rsidRPr="004F7469">
        <w:rPr>
          <w:rFonts w:ascii="Trebuchet MS" w:hAnsi="Trebuchet MS"/>
          <w:sz w:val="20"/>
          <w:szCs w:val="20"/>
        </w:rPr>
        <w:t xml:space="preserve">Normas Brasileiras </w:t>
      </w:r>
      <w:r w:rsidRPr="004F7469">
        <w:rPr>
          <w:rFonts w:ascii="Trebuchet MS" w:hAnsi="Trebuchet MS"/>
          <w:sz w:val="20"/>
          <w:szCs w:val="20"/>
        </w:rPr>
        <w:t xml:space="preserve">e </w:t>
      </w:r>
      <w:r w:rsidR="00262AF6" w:rsidRPr="004F7469">
        <w:rPr>
          <w:rFonts w:ascii="Trebuchet MS" w:hAnsi="Trebuchet MS"/>
          <w:sz w:val="20"/>
          <w:szCs w:val="20"/>
        </w:rPr>
        <w:t xml:space="preserve">Internacionais </w:t>
      </w:r>
      <w:r w:rsidRPr="004F7469">
        <w:rPr>
          <w:rFonts w:ascii="Trebuchet MS" w:hAnsi="Trebuchet MS"/>
          <w:sz w:val="20"/>
          <w:szCs w:val="20"/>
        </w:rPr>
        <w:t xml:space="preserve">de </w:t>
      </w:r>
      <w:r w:rsidR="00262AF6" w:rsidRPr="004F7469">
        <w:rPr>
          <w:rFonts w:ascii="Trebuchet MS" w:hAnsi="Trebuchet MS"/>
          <w:sz w:val="20"/>
          <w:szCs w:val="20"/>
        </w:rPr>
        <w:t xml:space="preserve">Auditoria </w:t>
      </w:r>
      <w:r w:rsidRPr="004F7469">
        <w:rPr>
          <w:rFonts w:ascii="Trebuchet MS" w:hAnsi="Trebuchet MS"/>
          <w:sz w:val="20"/>
          <w:szCs w:val="20"/>
        </w:rPr>
        <w:t xml:space="preserve">sempre detectam as eventuais distorções relevantes existentes. As distorções podem ser decorrentes de fraude ou erro e são consideradas relevantes quando, individualmente ou em conjunto, possam influenciar, dentro de uma perspectiva razoável, as decisões econômicas dos usuários tomadas com base nas referidas demonstrações contábeis. </w:t>
      </w:r>
    </w:p>
    <w:p w14:paraId="7E4CB8BB" w14:textId="77777777" w:rsidR="00BC48B8" w:rsidRPr="004F7469" w:rsidRDefault="00BC48B8" w:rsidP="0018405E">
      <w:pPr>
        <w:contextualSpacing/>
        <w:jc w:val="both"/>
        <w:rPr>
          <w:rFonts w:ascii="Trebuchet MS" w:hAnsi="Trebuchet MS"/>
          <w:sz w:val="20"/>
          <w:szCs w:val="20"/>
        </w:rPr>
      </w:pPr>
    </w:p>
    <w:p w14:paraId="6057DDD6" w14:textId="71F233D4" w:rsidR="00BC48B8" w:rsidRPr="004F7469" w:rsidRDefault="00BC48B8" w:rsidP="0018405E">
      <w:pPr>
        <w:contextualSpacing/>
        <w:jc w:val="both"/>
        <w:rPr>
          <w:rFonts w:ascii="Trebuchet MS" w:hAnsi="Trebuchet MS"/>
          <w:sz w:val="20"/>
          <w:szCs w:val="20"/>
        </w:rPr>
      </w:pPr>
      <w:r w:rsidRPr="004F7469">
        <w:rPr>
          <w:rFonts w:ascii="Trebuchet MS" w:hAnsi="Trebuchet MS"/>
          <w:sz w:val="20"/>
          <w:szCs w:val="20"/>
        </w:rPr>
        <w:t xml:space="preserve">Como parte da auditoria realizada de acordo com as </w:t>
      </w:r>
      <w:r w:rsidR="00262AF6" w:rsidRPr="004F7469">
        <w:rPr>
          <w:rFonts w:ascii="Trebuchet MS" w:hAnsi="Trebuchet MS"/>
          <w:sz w:val="20"/>
          <w:szCs w:val="20"/>
        </w:rPr>
        <w:t xml:space="preserve">Normas Brasileiras </w:t>
      </w:r>
      <w:r w:rsidRPr="004F7469">
        <w:rPr>
          <w:rFonts w:ascii="Trebuchet MS" w:hAnsi="Trebuchet MS"/>
          <w:sz w:val="20"/>
          <w:szCs w:val="20"/>
        </w:rPr>
        <w:t xml:space="preserve">e </w:t>
      </w:r>
      <w:r w:rsidR="00262AF6" w:rsidRPr="004F7469">
        <w:rPr>
          <w:rFonts w:ascii="Trebuchet MS" w:hAnsi="Trebuchet MS"/>
          <w:sz w:val="20"/>
          <w:szCs w:val="20"/>
        </w:rPr>
        <w:t xml:space="preserve">Internacionais </w:t>
      </w:r>
      <w:r w:rsidRPr="004F7469">
        <w:rPr>
          <w:rFonts w:ascii="Trebuchet MS" w:hAnsi="Trebuchet MS"/>
          <w:sz w:val="20"/>
          <w:szCs w:val="20"/>
        </w:rPr>
        <w:t xml:space="preserve">de </w:t>
      </w:r>
      <w:r w:rsidR="00262AF6" w:rsidRPr="004F7469">
        <w:rPr>
          <w:rFonts w:ascii="Trebuchet MS" w:hAnsi="Trebuchet MS"/>
          <w:sz w:val="20"/>
          <w:szCs w:val="20"/>
        </w:rPr>
        <w:t>Auditoria</w:t>
      </w:r>
      <w:r w:rsidRPr="004F7469">
        <w:rPr>
          <w:rFonts w:ascii="Trebuchet MS" w:hAnsi="Trebuchet MS"/>
          <w:sz w:val="20"/>
          <w:szCs w:val="20"/>
        </w:rPr>
        <w:t xml:space="preserve">, exercemos julgamento profissional e mantemos ceticismo profissional ao longo da auditoria. Além disso: </w:t>
      </w:r>
    </w:p>
    <w:p w14:paraId="25E636FB" w14:textId="77777777" w:rsidR="00BC48B8" w:rsidRPr="004F7469" w:rsidRDefault="00BC48B8" w:rsidP="0018405E">
      <w:pPr>
        <w:contextualSpacing/>
        <w:jc w:val="both"/>
        <w:rPr>
          <w:rFonts w:ascii="Trebuchet MS" w:hAnsi="Trebuchet MS"/>
          <w:sz w:val="20"/>
          <w:szCs w:val="20"/>
        </w:rPr>
      </w:pPr>
    </w:p>
    <w:p w14:paraId="0BD805AA" w14:textId="24F30C33" w:rsidR="00BC48B8" w:rsidRPr="004F7469" w:rsidRDefault="00BC48B8" w:rsidP="0018405E">
      <w:pPr>
        <w:pStyle w:val="PargrafodaLista"/>
        <w:numPr>
          <w:ilvl w:val="2"/>
          <w:numId w:val="18"/>
        </w:numPr>
        <w:ind w:left="284" w:hanging="284"/>
        <w:jc w:val="both"/>
        <w:rPr>
          <w:rFonts w:ascii="Trebuchet MS" w:hAnsi="Trebuchet MS"/>
          <w:sz w:val="20"/>
          <w:szCs w:val="20"/>
        </w:rPr>
      </w:pPr>
      <w:r w:rsidRPr="004F7469">
        <w:rPr>
          <w:rFonts w:ascii="Trebuchet MS" w:hAnsi="Trebuchet MS"/>
          <w:sz w:val="20"/>
          <w:szCs w:val="20"/>
        </w:rPr>
        <w:t>Identificamos e avaliamos os riscos de distorção relevante nas demonstrações contábeis individuais e consolidadas, independentemente se causada por fraude ou erro, planejamos e executamos procedimentos de auditoria em resposta a tais riscos, bem como obtemos evidência de auditoria apropriada e suficiente para fundamentar nossa opinião. O risco de não detecção de distorção relevante resultante de fraude é maior do que o proveniente de erro, já que a fraude pode envolver o ato de burlar os controles internos, conluio, falsificação, omissão ou representações falsas intencionais;</w:t>
      </w:r>
    </w:p>
    <w:p w14:paraId="795E135C" w14:textId="77777777" w:rsidR="00BC48B8" w:rsidRPr="004F7469" w:rsidRDefault="00BC48B8" w:rsidP="0018405E">
      <w:pPr>
        <w:jc w:val="both"/>
        <w:rPr>
          <w:rFonts w:ascii="Trebuchet MS" w:hAnsi="Trebuchet MS"/>
          <w:sz w:val="12"/>
          <w:szCs w:val="12"/>
        </w:rPr>
      </w:pPr>
    </w:p>
    <w:p w14:paraId="2919B100" w14:textId="33456E79" w:rsidR="00BC48B8" w:rsidRPr="004F7469" w:rsidRDefault="00BC48B8" w:rsidP="0018405E">
      <w:pPr>
        <w:pStyle w:val="PargrafodaLista"/>
        <w:numPr>
          <w:ilvl w:val="2"/>
          <w:numId w:val="18"/>
        </w:numPr>
        <w:ind w:left="284" w:hanging="284"/>
        <w:jc w:val="both"/>
        <w:rPr>
          <w:rFonts w:ascii="Trebuchet MS" w:hAnsi="Trebuchet MS"/>
          <w:b/>
          <w:sz w:val="20"/>
          <w:szCs w:val="20"/>
        </w:rPr>
      </w:pPr>
      <w:r w:rsidRPr="004F7469">
        <w:rPr>
          <w:rFonts w:ascii="Trebuchet MS" w:hAnsi="Trebuchet MS"/>
          <w:sz w:val="20"/>
          <w:szCs w:val="20"/>
        </w:rPr>
        <w:t xml:space="preserve">Obtemos entendimento dos controles internos relevantes para a auditoria para planejarmos procedimentos de auditoria apropriados às circunstâncias, mas não com o objetivo de expressarmos opinião sobre a eficácia dos controles internos da </w:t>
      </w:r>
      <w:r w:rsidRPr="004F7469">
        <w:rPr>
          <w:rFonts w:ascii="Trebuchet MS" w:hAnsi="Trebuchet MS"/>
          <w:bCs/>
          <w:sz w:val="20"/>
          <w:szCs w:val="20"/>
        </w:rPr>
        <w:t>Companhia</w:t>
      </w:r>
      <w:r w:rsidRPr="004F7469">
        <w:rPr>
          <w:rFonts w:ascii="Trebuchet MS" w:hAnsi="Trebuchet MS" w:cs="Arial"/>
          <w:b/>
          <w:iCs/>
          <w:sz w:val="20"/>
          <w:szCs w:val="20"/>
        </w:rPr>
        <w:t>;</w:t>
      </w:r>
    </w:p>
    <w:p w14:paraId="337DC5DA" w14:textId="77777777" w:rsidR="00127E4A" w:rsidRPr="004F7469" w:rsidRDefault="00127E4A" w:rsidP="0018405E">
      <w:pPr>
        <w:rPr>
          <w:rFonts w:ascii="Trebuchet MS" w:hAnsi="Trebuchet MS"/>
          <w:bCs/>
          <w:sz w:val="12"/>
          <w:szCs w:val="12"/>
        </w:rPr>
        <w:sectPr w:rsidR="00127E4A" w:rsidRPr="004F7469" w:rsidSect="008974B5">
          <w:headerReference w:type="first" r:id="rId23"/>
          <w:footerReference w:type="first" r:id="rId24"/>
          <w:type w:val="nextColumn"/>
          <w:pgSz w:w="11906" w:h="16838" w:code="9"/>
          <w:pgMar w:top="2552" w:right="1134" w:bottom="1134" w:left="1701" w:header="567" w:footer="567" w:gutter="0"/>
          <w:cols w:space="708"/>
          <w:titlePg/>
          <w:docGrid w:linePitch="360"/>
        </w:sectPr>
      </w:pPr>
    </w:p>
    <w:p w14:paraId="21266BF4" w14:textId="77777777" w:rsidR="00BC48B8" w:rsidRPr="004F7469" w:rsidRDefault="00BC48B8" w:rsidP="0018405E">
      <w:pPr>
        <w:pStyle w:val="PargrafodaLista"/>
        <w:numPr>
          <w:ilvl w:val="2"/>
          <w:numId w:val="18"/>
        </w:numPr>
        <w:ind w:left="284" w:hanging="284"/>
        <w:jc w:val="both"/>
        <w:rPr>
          <w:rFonts w:ascii="Trebuchet MS" w:hAnsi="Trebuchet MS"/>
          <w:sz w:val="20"/>
          <w:szCs w:val="20"/>
        </w:rPr>
      </w:pPr>
      <w:r w:rsidRPr="004F7469">
        <w:rPr>
          <w:rFonts w:ascii="Trebuchet MS" w:hAnsi="Trebuchet MS"/>
          <w:sz w:val="20"/>
          <w:szCs w:val="20"/>
        </w:rPr>
        <w:lastRenderedPageBreak/>
        <w:t xml:space="preserve">Avaliamos a adequação das políticas contábeis utilizadas e a razoabilidade das estimativas contábeis e respectivas divulgações feitas pela Administração; </w:t>
      </w:r>
    </w:p>
    <w:p w14:paraId="5A083FBD" w14:textId="77777777" w:rsidR="00BC48B8" w:rsidRPr="004F7469" w:rsidRDefault="00BC48B8" w:rsidP="0018405E">
      <w:pPr>
        <w:jc w:val="both"/>
        <w:rPr>
          <w:rFonts w:ascii="Trebuchet MS" w:hAnsi="Trebuchet MS"/>
          <w:sz w:val="12"/>
          <w:szCs w:val="12"/>
        </w:rPr>
      </w:pPr>
    </w:p>
    <w:p w14:paraId="5E9947A9" w14:textId="38B17175" w:rsidR="00BC48B8" w:rsidRPr="004F7469" w:rsidRDefault="00BC48B8" w:rsidP="0018405E">
      <w:pPr>
        <w:pStyle w:val="PargrafodaLista"/>
        <w:numPr>
          <w:ilvl w:val="2"/>
          <w:numId w:val="18"/>
        </w:numPr>
        <w:ind w:left="284" w:hanging="284"/>
        <w:jc w:val="both"/>
        <w:rPr>
          <w:rFonts w:ascii="Trebuchet MS" w:hAnsi="Trebuchet MS"/>
          <w:sz w:val="12"/>
          <w:szCs w:val="12"/>
        </w:rPr>
      </w:pPr>
      <w:r w:rsidRPr="004F7469">
        <w:rPr>
          <w:rFonts w:ascii="Trebuchet MS" w:hAnsi="Trebuchet MS"/>
          <w:sz w:val="20"/>
          <w:szCs w:val="20"/>
        </w:rPr>
        <w:t xml:space="preserve">Concluímos sobre a adequação do uso, pela Administração, da base contábil de continuidade operacional e, com base nas evidências de auditoria obtidas, se existe incerteza relevante em relação a eventos ou condições que possam levantar dúvida significativa em relação à capacidade de continuidade operacional da </w:t>
      </w:r>
      <w:r w:rsidRPr="004F7469">
        <w:rPr>
          <w:rFonts w:ascii="Trebuchet MS" w:hAnsi="Trebuchet MS"/>
          <w:bCs/>
          <w:sz w:val="20"/>
          <w:szCs w:val="20"/>
        </w:rPr>
        <w:t>Companhia</w:t>
      </w:r>
      <w:r w:rsidRPr="004F7469">
        <w:rPr>
          <w:rFonts w:ascii="Trebuchet MS" w:hAnsi="Trebuchet MS"/>
          <w:b/>
          <w:sz w:val="20"/>
          <w:szCs w:val="20"/>
        </w:rPr>
        <w:t>.</w:t>
      </w:r>
      <w:r w:rsidRPr="004F7469">
        <w:rPr>
          <w:rFonts w:ascii="Trebuchet MS" w:hAnsi="Trebuchet MS"/>
          <w:bCs/>
          <w:sz w:val="20"/>
          <w:szCs w:val="20"/>
        </w:rPr>
        <w:t xml:space="preserve"> Se concluirmos que existe incerteza relevante, devemos chamar atenção em nosso relatório de auditoria para as respectivas divulgações nas demonstrações contábeis </w:t>
      </w:r>
      <w:r w:rsidRPr="004F7469">
        <w:rPr>
          <w:rFonts w:ascii="Trebuchet MS" w:hAnsi="Trebuchet MS"/>
          <w:sz w:val="20"/>
          <w:szCs w:val="20"/>
        </w:rPr>
        <w:t>individuais e consolidadas</w:t>
      </w:r>
      <w:r w:rsidRPr="004F7469">
        <w:rPr>
          <w:rFonts w:ascii="Trebuchet MS" w:hAnsi="Trebuchet MS"/>
          <w:bCs/>
          <w:sz w:val="20"/>
          <w:szCs w:val="20"/>
        </w:rPr>
        <w:t xml:space="preserve"> ou incluir modificação em nossa opinião, se as divulgações forem inadequadas. Nossas conclusões estão fundamentadas nas evidências de auditoria obtidas até a data de nosso relatório. Todavia, eventos ou condições futuras podem levar a Companhia a</w:t>
      </w:r>
      <w:r w:rsidRPr="004F7469">
        <w:rPr>
          <w:rFonts w:ascii="Trebuchet MS" w:hAnsi="Trebuchet MS"/>
          <w:sz w:val="20"/>
          <w:szCs w:val="20"/>
        </w:rPr>
        <w:t xml:space="preserve"> não mais se manter em continuidade operacional;</w:t>
      </w:r>
    </w:p>
    <w:p w14:paraId="46B11FB5" w14:textId="20A0AEA7" w:rsidR="00075D30" w:rsidRPr="004F7469" w:rsidRDefault="00075D30" w:rsidP="0018405E">
      <w:pPr>
        <w:rPr>
          <w:rFonts w:ascii="Trebuchet MS" w:hAnsi="Trebuchet MS"/>
          <w:sz w:val="12"/>
          <w:szCs w:val="12"/>
        </w:rPr>
      </w:pPr>
    </w:p>
    <w:p w14:paraId="6A1B5B0D" w14:textId="49E52144" w:rsidR="001D4C90" w:rsidRPr="004F7469" w:rsidRDefault="00BC48B8" w:rsidP="0018405E">
      <w:pPr>
        <w:pStyle w:val="PargrafodaLista"/>
        <w:numPr>
          <w:ilvl w:val="2"/>
          <w:numId w:val="18"/>
        </w:numPr>
        <w:ind w:left="284" w:hanging="284"/>
        <w:jc w:val="both"/>
        <w:rPr>
          <w:rFonts w:ascii="Trebuchet MS" w:hAnsi="Trebuchet MS"/>
          <w:sz w:val="20"/>
          <w:szCs w:val="20"/>
        </w:rPr>
      </w:pPr>
      <w:r w:rsidRPr="004F7469">
        <w:rPr>
          <w:rFonts w:ascii="Trebuchet MS" w:hAnsi="Trebuchet MS"/>
          <w:sz w:val="20"/>
          <w:szCs w:val="20"/>
        </w:rPr>
        <w:t>Avaliamos a apresentação geral, a estrutura e o conteúdo das demonstrações contábeis individuais e consolidadas, inclusive as divulgações e se as demonstrações contábeis representam as correspondentes transações e os eventos de maneira compatível com o objetivo de apresentação adequada</w:t>
      </w:r>
      <w:r w:rsidR="00AE6C9B" w:rsidRPr="004F7469">
        <w:rPr>
          <w:rFonts w:ascii="Trebuchet MS" w:hAnsi="Trebuchet MS"/>
          <w:sz w:val="20"/>
          <w:szCs w:val="20"/>
        </w:rPr>
        <w:t>;</w:t>
      </w:r>
    </w:p>
    <w:p w14:paraId="0CCA35FE" w14:textId="77777777" w:rsidR="001D4C90" w:rsidRPr="004F7469" w:rsidRDefault="001D4C90" w:rsidP="0018405E">
      <w:pPr>
        <w:pStyle w:val="PargrafodaLista"/>
        <w:ind w:left="284"/>
        <w:jc w:val="both"/>
        <w:rPr>
          <w:rFonts w:ascii="Trebuchet MS" w:hAnsi="Trebuchet MS"/>
          <w:sz w:val="12"/>
          <w:szCs w:val="12"/>
        </w:rPr>
      </w:pPr>
    </w:p>
    <w:p w14:paraId="395F08A5" w14:textId="0D5F8D2D" w:rsidR="00BC48B8" w:rsidRPr="004F7469" w:rsidRDefault="001D4C90" w:rsidP="0018405E">
      <w:pPr>
        <w:pStyle w:val="PargrafodaLista"/>
        <w:numPr>
          <w:ilvl w:val="2"/>
          <w:numId w:val="18"/>
        </w:numPr>
        <w:ind w:left="284" w:hanging="284"/>
        <w:jc w:val="both"/>
        <w:rPr>
          <w:rFonts w:ascii="Trebuchet MS" w:hAnsi="Trebuchet MS"/>
          <w:sz w:val="20"/>
          <w:szCs w:val="20"/>
        </w:rPr>
      </w:pPr>
      <w:r w:rsidRPr="004F7469">
        <w:rPr>
          <w:rFonts w:ascii="Trebuchet MS" w:hAnsi="Trebuchet MS"/>
          <w:sz w:val="20"/>
          <w:szCs w:val="20"/>
        </w:rPr>
        <w:t xml:space="preserve">Obtemos evidência de auditoria apropriada e suficiente referente às informações financeiras das entidades ou atividades de negócio </w:t>
      </w:r>
      <w:r w:rsidR="00F32446">
        <w:rPr>
          <w:rFonts w:ascii="Trebuchet MS" w:hAnsi="Trebuchet MS"/>
          <w:sz w:val="20"/>
          <w:szCs w:val="20"/>
        </w:rPr>
        <w:t>Companhia</w:t>
      </w:r>
      <w:r w:rsidR="00AE6C9B" w:rsidRPr="004F7469">
        <w:rPr>
          <w:rFonts w:ascii="Trebuchet MS" w:hAnsi="Trebuchet MS"/>
          <w:sz w:val="20"/>
          <w:szCs w:val="20"/>
        </w:rPr>
        <w:t xml:space="preserve"> </w:t>
      </w:r>
      <w:r w:rsidRPr="004F7469">
        <w:rPr>
          <w:rFonts w:ascii="Trebuchet MS" w:hAnsi="Trebuchet MS"/>
          <w:sz w:val="20"/>
          <w:szCs w:val="20"/>
        </w:rPr>
        <w:t xml:space="preserve">para expressar uma opinião sobre as demonstrações contábeis individuais e consolidadas. Somos responsáveis pela direção, supervisão e desempenho da auditoria </w:t>
      </w:r>
      <w:r w:rsidR="00F32446">
        <w:rPr>
          <w:rFonts w:ascii="Trebuchet MS" w:hAnsi="Trebuchet MS"/>
          <w:sz w:val="20"/>
          <w:szCs w:val="20"/>
        </w:rPr>
        <w:t>Companhia</w:t>
      </w:r>
      <w:r w:rsidR="00AE6C9B" w:rsidRPr="004F7469">
        <w:rPr>
          <w:rFonts w:ascii="Trebuchet MS" w:hAnsi="Trebuchet MS"/>
          <w:sz w:val="20"/>
          <w:szCs w:val="20"/>
        </w:rPr>
        <w:t xml:space="preserve"> </w:t>
      </w:r>
      <w:r w:rsidRPr="004F7469">
        <w:rPr>
          <w:rFonts w:ascii="Trebuchet MS" w:hAnsi="Trebuchet MS"/>
          <w:sz w:val="20"/>
          <w:szCs w:val="20"/>
        </w:rPr>
        <w:t>e, consequentemente, pela opinião de auditoria.</w:t>
      </w:r>
      <w:r w:rsidR="00BC48B8" w:rsidRPr="004F7469">
        <w:rPr>
          <w:rFonts w:ascii="Trebuchet MS" w:hAnsi="Trebuchet MS"/>
          <w:sz w:val="20"/>
          <w:szCs w:val="20"/>
        </w:rPr>
        <w:t xml:space="preserve"> </w:t>
      </w:r>
    </w:p>
    <w:p w14:paraId="0DDB6B26" w14:textId="77777777" w:rsidR="00BC48B8" w:rsidRPr="004F7469" w:rsidRDefault="00BC48B8" w:rsidP="0018405E">
      <w:pPr>
        <w:pStyle w:val="PargrafodaLista"/>
        <w:jc w:val="both"/>
        <w:rPr>
          <w:rFonts w:ascii="Trebuchet MS" w:hAnsi="Trebuchet MS"/>
          <w:sz w:val="20"/>
          <w:szCs w:val="20"/>
        </w:rPr>
      </w:pPr>
    </w:p>
    <w:p w14:paraId="35AA560A" w14:textId="77777777" w:rsidR="00BC48B8" w:rsidRPr="004F7469" w:rsidRDefault="00BC48B8" w:rsidP="0018405E">
      <w:pPr>
        <w:contextualSpacing/>
        <w:jc w:val="both"/>
        <w:rPr>
          <w:rFonts w:ascii="Trebuchet MS" w:hAnsi="Trebuchet MS" w:cs="Arial"/>
          <w:iCs/>
          <w:sz w:val="20"/>
          <w:szCs w:val="20"/>
          <w:highlight w:val="yellow"/>
        </w:rPr>
      </w:pPr>
      <w:r w:rsidRPr="004F7469">
        <w:rPr>
          <w:rFonts w:ascii="Trebuchet MS" w:hAnsi="Trebuchet MS"/>
          <w:sz w:val="20"/>
          <w:szCs w:val="20"/>
        </w:rPr>
        <w:t>Comunicamo-nos com os responsáveis pela governança a respeito, entre outros aspectos, do alcance planejado, da época da auditoria e das constatações significativas de auditoria, inclusive as eventuais deficiências significativas nos controles internos que tenham sido identificadas durante nossos trabalhos.</w:t>
      </w:r>
    </w:p>
    <w:p w14:paraId="62B3912D" w14:textId="77777777" w:rsidR="00BC48B8" w:rsidRPr="004F7469" w:rsidRDefault="00BC48B8" w:rsidP="0018405E">
      <w:pPr>
        <w:contextualSpacing/>
        <w:jc w:val="both"/>
        <w:rPr>
          <w:rFonts w:ascii="Trebuchet MS" w:hAnsi="Trebuchet MS" w:cs="Arial"/>
          <w:iCs/>
          <w:sz w:val="20"/>
          <w:szCs w:val="20"/>
          <w:highlight w:val="yellow"/>
        </w:rPr>
      </w:pPr>
    </w:p>
    <w:p w14:paraId="1DD5597F" w14:textId="77777777" w:rsidR="00BC48B8" w:rsidRPr="004F7469" w:rsidRDefault="00BC48B8" w:rsidP="0018405E">
      <w:pPr>
        <w:jc w:val="both"/>
        <w:rPr>
          <w:rFonts w:ascii="Trebuchet MS" w:hAnsi="Trebuchet MS"/>
          <w:sz w:val="20"/>
          <w:szCs w:val="20"/>
        </w:rPr>
      </w:pPr>
    </w:p>
    <w:p w14:paraId="1CD71111" w14:textId="4793D403" w:rsidR="00BC48B8" w:rsidRPr="004F7469" w:rsidRDefault="00BC48B8" w:rsidP="0018405E">
      <w:pPr>
        <w:jc w:val="right"/>
        <w:rPr>
          <w:rFonts w:ascii="Trebuchet MS" w:hAnsi="Trebuchet MS"/>
          <w:sz w:val="20"/>
          <w:szCs w:val="20"/>
        </w:rPr>
      </w:pPr>
      <w:r w:rsidRPr="004F7469">
        <w:rPr>
          <w:rFonts w:ascii="Trebuchet MS" w:hAnsi="Trebuchet MS"/>
          <w:sz w:val="20"/>
          <w:szCs w:val="20"/>
        </w:rPr>
        <w:t xml:space="preserve">Fortaleza, </w:t>
      </w:r>
      <w:r w:rsidR="007A03D4" w:rsidRPr="004F7469">
        <w:rPr>
          <w:rFonts w:ascii="Trebuchet MS" w:hAnsi="Trebuchet MS"/>
          <w:sz w:val="20"/>
          <w:szCs w:val="20"/>
        </w:rPr>
        <w:t>10</w:t>
      </w:r>
      <w:r w:rsidRPr="004F7469">
        <w:rPr>
          <w:rFonts w:ascii="Trebuchet MS" w:hAnsi="Trebuchet MS"/>
          <w:sz w:val="20"/>
          <w:szCs w:val="20"/>
        </w:rPr>
        <w:t xml:space="preserve"> de março de 202</w:t>
      </w:r>
      <w:r w:rsidR="007A03D4" w:rsidRPr="004F7469">
        <w:rPr>
          <w:rFonts w:ascii="Trebuchet MS" w:hAnsi="Trebuchet MS"/>
          <w:sz w:val="20"/>
          <w:szCs w:val="20"/>
        </w:rPr>
        <w:t>6</w:t>
      </w:r>
      <w:r w:rsidRPr="004F7469">
        <w:rPr>
          <w:rFonts w:ascii="Trebuchet MS" w:hAnsi="Trebuchet MS"/>
          <w:sz w:val="20"/>
          <w:szCs w:val="20"/>
        </w:rPr>
        <w:t>.</w:t>
      </w:r>
    </w:p>
    <w:p w14:paraId="01B667EF" w14:textId="20A001C4" w:rsidR="00BC48B8" w:rsidRPr="004F7469" w:rsidRDefault="00BC48B8" w:rsidP="0018405E">
      <w:pPr>
        <w:jc w:val="both"/>
        <w:rPr>
          <w:rFonts w:ascii="Trebuchet MS" w:hAnsi="Trebuchet MS"/>
          <w:sz w:val="20"/>
          <w:szCs w:val="20"/>
        </w:rPr>
      </w:pPr>
    </w:p>
    <w:p w14:paraId="4DBDFC7D" w14:textId="7CC06246" w:rsidR="00BC48B8" w:rsidRPr="004F7469" w:rsidRDefault="00BC48B8" w:rsidP="0018405E">
      <w:pPr>
        <w:jc w:val="both"/>
        <w:rPr>
          <w:rFonts w:ascii="Trebuchet MS" w:hAnsi="Trebuchet MS"/>
          <w:sz w:val="20"/>
          <w:szCs w:val="20"/>
        </w:rPr>
      </w:pPr>
    </w:p>
    <w:tbl>
      <w:tblPr>
        <w:tblW w:w="2657" w:type="pct"/>
        <w:tblLook w:val="04A0" w:firstRow="1" w:lastRow="0" w:firstColumn="1" w:lastColumn="0" w:noHBand="0" w:noVBand="1"/>
      </w:tblPr>
      <w:tblGrid>
        <w:gridCol w:w="4820"/>
      </w:tblGrid>
      <w:tr w:rsidR="00BC48B8" w:rsidRPr="004F7469" w14:paraId="757D2D16" w14:textId="77777777" w:rsidTr="0018405E">
        <w:tc>
          <w:tcPr>
            <w:tcW w:w="4820" w:type="dxa"/>
            <w:hideMark/>
          </w:tcPr>
          <w:p w14:paraId="0C8C17E4" w14:textId="77777777" w:rsidR="00BC48B8" w:rsidRPr="004F7469" w:rsidRDefault="00BC48B8" w:rsidP="0018405E">
            <w:pPr>
              <w:ind w:left="-108"/>
              <w:jc w:val="both"/>
              <w:rPr>
                <w:rFonts w:ascii="Trebuchet MS" w:hAnsi="Trebuchet MS"/>
                <w:sz w:val="22"/>
                <w:szCs w:val="22"/>
                <w:lang w:eastAsia="pt-BR"/>
              </w:rPr>
            </w:pPr>
            <w:r w:rsidRPr="004F7469">
              <w:rPr>
                <w:rFonts w:ascii="Trebuchet MS" w:hAnsi="Trebuchet MS"/>
                <w:sz w:val="22"/>
                <w:szCs w:val="22"/>
                <w:lang w:eastAsia="pt-BR"/>
              </w:rPr>
              <w:br w:type="page"/>
            </w:r>
            <w:r w:rsidRPr="00D83D79">
              <w:rPr>
                <w:rFonts w:ascii="Trebuchet MS" w:hAnsi="Trebuchet MS" w:cs="Arial"/>
                <w:b/>
                <w:noProof/>
                <w:sz w:val="22"/>
                <w:szCs w:val="22"/>
                <w:lang w:eastAsia="pt-BR"/>
              </w:rPr>
              <w:drawing>
                <wp:inline distT="0" distB="0" distL="0" distR="0" wp14:anchorId="214E8A83" wp14:editId="5D248D2B">
                  <wp:extent cx="774700" cy="323850"/>
                  <wp:effectExtent l="0" t="0" r="6350" b="0"/>
                  <wp:docPr id="778078376" name="Imagem 4" descr="Logo BD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descr="Logo BDO"/>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74700" cy="323850"/>
                          </a:xfrm>
                          <a:prstGeom prst="rect">
                            <a:avLst/>
                          </a:prstGeom>
                          <a:noFill/>
                          <a:ln>
                            <a:noFill/>
                          </a:ln>
                        </pic:spPr>
                      </pic:pic>
                    </a:graphicData>
                  </a:graphic>
                </wp:inline>
              </w:drawing>
            </w:r>
          </w:p>
        </w:tc>
      </w:tr>
      <w:tr w:rsidR="00BC48B8" w:rsidRPr="004F7469" w14:paraId="401A18F2" w14:textId="77777777" w:rsidTr="0018405E">
        <w:tc>
          <w:tcPr>
            <w:tcW w:w="4820" w:type="dxa"/>
            <w:hideMark/>
          </w:tcPr>
          <w:p w14:paraId="5E37AC16" w14:textId="77777777" w:rsidR="00BC48B8" w:rsidRPr="004F7469" w:rsidRDefault="00BC48B8" w:rsidP="0018405E">
            <w:pPr>
              <w:ind w:left="-105"/>
              <w:jc w:val="both"/>
              <w:outlineLvl w:val="3"/>
              <w:rPr>
                <w:rFonts w:ascii="Trebuchet MS" w:hAnsi="Trebuchet MS" w:cs="Arial"/>
                <w:b/>
                <w:iCs/>
                <w:sz w:val="22"/>
                <w:szCs w:val="22"/>
                <w:lang w:eastAsia="pt-BR"/>
              </w:rPr>
            </w:pPr>
            <w:r w:rsidRPr="004F7469">
              <w:rPr>
                <w:rFonts w:ascii="Trebuchet MS" w:hAnsi="Trebuchet MS" w:cs="Arial"/>
                <w:b/>
                <w:iCs/>
                <w:smallCaps/>
                <w:sz w:val="22"/>
                <w:szCs w:val="22"/>
                <w:lang w:eastAsia="pt-BR"/>
              </w:rPr>
              <w:t xml:space="preserve">BDO RCS </w:t>
            </w:r>
            <w:r w:rsidRPr="004F7469">
              <w:rPr>
                <w:rFonts w:ascii="Trebuchet MS" w:hAnsi="Trebuchet MS" w:cs="Arial"/>
                <w:b/>
                <w:iCs/>
                <w:sz w:val="22"/>
                <w:szCs w:val="22"/>
                <w:lang w:eastAsia="pt-BR"/>
              </w:rPr>
              <w:t>Auditores Independentes SS Ltda.</w:t>
            </w:r>
          </w:p>
          <w:p w14:paraId="18D1B504" w14:textId="77777777" w:rsidR="00BC48B8" w:rsidRPr="004F7469" w:rsidRDefault="00BC48B8" w:rsidP="0018405E">
            <w:pPr>
              <w:ind w:left="-108"/>
              <w:jc w:val="both"/>
              <w:outlineLvl w:val="3"/>
              <w:rPr>
                <w:rFonts w:ascii="Trebuchet MS" w:hAnsi="Trebuchet MS"/>
                <w:b/>
                <w:sz w:val="22"/>
                <w:szCs w:val="22"/>
                <w:lang w:eastAsia="pt-BR"/>
              </w:rPr>
            </w:pPr>
            <w:r w:rsidRPr="004F7469">
              <w:rPr>
                <w:rFonts w:ascii="Trebuchet MS" w:hAnsi="Trebuchet MS" w:cs="Arial"/>
                <w:b/>
                <w:iCs/>
                <w:sz w:val="22"/>
                <w:szCs w:val="22"/>
                <w:lang w:eastAsia="pt-BR"/>
              </w:rPr>
              <w:t>CRC 2 CE 001465/F-4</w:t>
            </w:r>
          </w:p>
        </w:tc>
      </w:tr>
      <w:tr w:rsidR="00BC48B8" w:rsidRPr="004F7469" w14:paraId="798D7F0D" w14:textId="77777777" w:rsidTr="0018405E">
        <w:tc>
          <w:tcPr>
            <w:tcW w:w="4820" w:type="dxa"/>
          </w:tcPr>
          <w:p w14:paraId="439300AB" w14:textId="7705FA4B" w:rsidR="00BC48B8" w:rsidRPr="004F7469" w:rsidRDefault="0018405E" w:rsidP="0018405E">
            <w:pPr>
              <w:ind w:left="-108"/>
              <w:jc w:val="both"/>
              <w:outlineLvl w:val="3"/>
              <w:rPr>
                <w:rFonts w:ascii="Trebuchet MS" w:hAnsi="Trebuchet MS"/>
                <w:b/>
                <w:sz w:val="22"/>
                <w:szCs w:val="22"/>
                <w:lang w:eastAsia="pt-BR"/>
              </w:rPr>
            </w:pPr>
            <w:r w:rsidRPr="004F7469">
              <w:rPr>
                <w:rFonts w:ascii="Trebuchet MS" w:hAnsi="Trebuchet MS"/>
                <w:b/>
                <w:sz w:val="22"/>
                <w:szCs w:val="22"/>
                <w:lang w:eastAsia="pt-BR"/>
              </w:rPr>
              <w:t xml:space="preserve">  </w:t>
            </w:r>
          </w:p>
        </w:tc>
      </w:tr>
      <w:tr w:rsidR="0018405E" w:rsidRPr="004F7469" w14:paraId="226CCD52" w14:textId="77777777" w:rsidTr="0018405E">
        <w:tc>
          <w:tcPr>
            <w:tcW w:w="4820" w:type="dxa"/>
          </w:tcPr>
          <w:p w14:paraId="5DCD2762" w14:textId="4AEEC28E" w:rsidR="0018405E" w:rsidRPr="004F7469" w:rsidRDefault="0018405E" w:rsidP="0018405E">
            <w:pPr>
              <w:ind w:left="-108"/>
              <w:jc w:val="both"/>
              <w:outlineLvl w:val="3"/>
              <w:rPr>
                <w:rFonts w:ascii="Trebuchet MS" w:hAnsi="Trebuchet MS"/>
                <w:b/>
                <w:sz w:val="22"/>
                <w:szCs w:val="22"/>
                <w:lang w:eastAsia="pt-BR"/>
              </w:rPr>
            </w:pPr>
            <w:r w:rsidRPr="004F7469">
              <w:rPr>
                <w:rFonts w:ascii="Trebuchet MS" w:hAnsi="Trebuchet MS"/>
                <w:b/>
                <w:sz w:val="22"/>
                <w:szCs w:val="22"/>
                <w:lang w:eastAsia="pt-BR"/>
              </w:rPr>
              <w:t xml:space="preserve">   </w:t>
            </w:r>
          </w:p>
        </w:tc>
      </w:tr>
      <w:tr w:rsidR="00BC48B8" w:rsidRPr="004F7469" w14:paraId="50320DBD" w14:textId="77777777" w:rsidTr="0018405E">
        <w:tc>
          <w:tcPr>
            <w:tcW w:w="4820" w:type="dxa"/>
          </w:tcPr>
          <w:p w14:paraId="44501B3F" w14:textId="77777777" w:rsidR="00BC48B8" w:rsidRPr="004F7469" w:rsidRDefault="00BC48B8" w:rsidP="0018405E">
            <w:pPr>
              <w:ind w:left="-110"/>
              <w:jc w:val="both"/>
              <w:rPr>
                <w:rFonts w:ascii="Trebuchet MS" w:hAnsi="Trebuchet MS"/>
                <w:sz w:val="22"/>
                <w:szCs w:val="22"/>
                <w:lang w:eastAsia="pt-BR"/>
              </w:rPr>
            </w:pPr>
            <w:r w:rsidRPr="004F7469">
              <w:rPr>
                <w:rFonts w:ascii="Trebuchet MS" w:hAnsi="Trebuchet MS" w:cs="Arial"/>
                <w:b/>
                <w:bCs/>
                <w:iCs/>
                <w:sz w:val="22"/>
                <w:szCs w:val="22"/>
                <w:lang w:eastAsia="pt-BR"/>
              </w:rPr>
              <w:t>João Paulo Dias Neves</w:t>
            </w:r>
          </w:p>
        </w:tc>
      </w:tr>
      <w:tr w:rsidR="00BC48B8" w:rsidRPr="004F7469" w14:paraId="31ECE368" w14:textId="77777777" w:rsidTr="0018405E">
        <w:tc>
          <w:tcPr>
            <w:tcW w:w="4820" w:type="dxa"/>
            <w:hideMark/>
          </w:tcPr>
          <w:p w14:paraId="2B45DAF0" w14:textId="77777777" w:rsidR="00BC48B8" w:rsidRPr="004F7469" w:rsidRDefault="00BC48B8" w:rsidP="0018405E">
            <w:pPr>
              <w:ind w:left="-110"/>
              <w:jc w:val="both"/>
              <w:rPr>
                <w:rFonts w:ascii="Trebuchet MS" w:hAnsi="Trebuchet MS"/>
                <w:b/>
                <w:sz w:val="22"/>
                <w:szCs w:val="22"/>
                <w:lang w:eastAsia="pt-BR"/>
              </w:rPr>
            </w:pPr>
            <w:r w:rsidRPr="004F7469">
              <w:rPr>
                <w:rFonts w:ascii="Trebuchet MS" w:hAnsi="Trebuchet MS" w:cs="Arial"/>
                <w:b/>
                <w:bCs/>
                <w:iCs/>
                <w:sz w:val="22"/>
                <w:szCs w:val="22"/>
                <w:lang w:eastAsia="pt-BR"/>
              </w:rPr>
              <w:t xml:space="preserve">Contador CRC 1 BA 027946/O-6 </w:t>
            </w:r>
            <w:r w:rsidRPr="004F7469">
              <w:rPr>
                <w:rFonts w:ascii="Trebuchet MS" w:hAnsi="Trebuchet MS" w:cs="Arial"/>
                <w:b/>
                <w:iCs/>
                <w:smallCaps/>
                <w:sz w:val="22"/>
                <w:szCs w:val="22"/>
                <w:lang w:eastAsia="pt-BR"/>
              </w:rPr>
              <w:t>– S - CE</w:t>
            </w:r>
          </w:p>
        </w:tc>
      </w:tr>
    </w:tbl>
    <w:p w14:paraId="77047D5E" w14:textId="77777777" w:rsidR="008C2893" w:rsidRDefault="008C2893" w:rsidP="0018405E">
      <w:pPr>
        <w:jc w:val="both"/>
        <w:rPr>
          <w:rFonts w:ascii="Trebuchet MS" w:hAnsi="Trebuchet MS" w:cs="Arial"/>
        </w:rPr>
        <w:sectPr w:rsidR="008C2893" w:rsidSect="008974B5">
          <w:headerReference w:type="first" r:id="rId26"/>
          <w:type w:val="nextColumn"/>
          <w:pgSz w:w="11906" w:h="16838" w:code="9"/>
          <w:pgMar w:top="2552" w:right="1134" w:bottom="1134" w:left="1701" w:header="567" w:footer="567" w:gutter="0"/>
          <w:cols w:space="708"/>
          <w:titlePg/>
          <w:docGrid w:linePitch="360"/>
        </w:sectPr>
      </w:pPr>
    </w:p>
    <w:p w14:paraId="67DCEBCA" w14:textId="77777777" w:rsidR="00BC48B8" w:rsidRPr="004F7469" w:rsidRDefault="00BC48B8" w:rsidP="0018405E">
      <w:pPr>
        <w:jc w:val="both"/>
        <w:rPr>
          <w:rFonts w:ascii="Trebuchet MS" w:hAnsi="Trebuchet MS" w:cs="Arial"/>
        </w:rPr>
      </w:pPr>
    </w:p>
    <w:p w14:paraId="0BE2E64F" w14:textId="77777777" w:rsidR="00647066" w:rsidRPr="004F7469" w:rsidRDefault="00647066" w:rsidP="0018405E">
      <w:pPr>
        <w:widowControl w:val="0"/>
        <w:suppressAutoHyphens/>
        <w:jc w:val="both"/>
        <w:rPr>
          <w:rFonts w:ascii="Trebuchet MS" w:hAnsi="Trebuchet MS"/>
          <w:sz w:val="20"/>
        </w:rPr>
      </w:pPr>
    </w:p>
    <w:p w14:paraId="67B8986C" w14:textId="710F5F14" w:rsidR="00D54439" w:rsidRDefault="003E5D24" w:rsidP="0018405E">
      <w:pPr>
        <w:pStyle w:val="Ttulo4"/>
        <w:keepNext w:val="0"/>
        <w:keepLines w:val="0"/>
        <w:widowControl w:val="0"/>
        <w:suppressAutoHyphens/>
        <w:spacing w:before="0"/>
        <w:ind w:left="-567" w:hanging="1"/>
        <w:jc w:val="center"/>
        <w:rPr>
          <w:rFonts w:ascii="Trebuchet MS" w:hAnsi="Trebuchet MS"/>
          <w:sz w:val="20"/>
        </w:rPr>
      </w:pPr>
      <w:r w:rsidRPr="003E5D24">
        <w:rPr>
          <w:rFonts w:ascii="Trebuchet MS" w:hAnsi="Trebuchet MS"/>
          <w:sz w:val="20"/>
        </w:rPr>
        <w:drawing>
          <wp:inline distT="0" distB="0" distL="0" distR="0" wp14:anchorId="75BF7906" wp14:editId="25CD5A28">
            <wp:extent cx="9772386" cy="4230094"/>
            <wp:effectExtent l="0" t="0" r="635" b="0"/>
            <wp:docPr id="932455670"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2455670" name=""/>
                    <pic:cNvPicPr/>
                  </pic:nvPicPr>
                  <pic:blipFill>
                    <a:blip r:embed="rId27"/>
                    <a:stretch>
                      <a:fillRect/>
                    </a:stretch>
                  </pic:blipFill>
                  <pic:spPr>
                    <a:xfrm>
                      <a:off x="0" y="0"/>
                      <a:ext cx="9785283" cy="4235676"/>
                    </a:xfrm>
                    <a:prstGeom prst="rect">
                      <a:avLst/>
                    </a:prstGeom>
                  </pic:spPr>
                </pic:pic>
              </a:graphicData>
            </a:graphic>
          </wp:inline>
        </w:drawing>
      </w:r>
    </w:p>
    <w:p w14:paraId="640D3D9A" w14:textId="77777777" w:rsidR="00FC7B6A" w:rsidRDefault="00D54439">
      <w:pPr>
        <w:spacing w:after="200" w:line="276" w:lineRule="auto"/>
        <w:rPr>
          <w:rFonts w:ascii="Trebuchet MS" w:hAnsi="Trebuchet MS"/>
          <w:sz w:val="20"/>
        </w:rPr>
        <w:sectPr w:rsidR="00FC7B6A" w:rsidSect="008C2893">
          <w:pgSz w:w="16838" w:h="11906" w:orient="landscape" w:code="9"/>
          <w:pgMar w:top="1701" w:right="2552" w:bottom="1134" w:left="1134" w:header="567" w:footer="567" w:gutter="0"/>
          <w:cols w:space="708"/>
          <w:titlePg/>
          <w:docGrid w:linePitch="360"/>
        </w:sectPr>
      </w:pPr>
      <w:r>
        <w:rPr>
          <w:rFonts w:ascii="Trebuchet MS" w:hAnsi="Trebuchet MS"/>
          <w:sz w:val="20"/>
        </w:rPr>
        <w:br w:type="page"/>
      </w:r>
    </w:p>
    <w:p w14:paraId="42F92333" w14:textId="0B2250FE" w:rsidR="00D54439" w:rsidRDefault="009A1785">
      <w:pPr>
        <w:spacing w:after="200" w:line="276" w:lineRule="auto"/>
        <w:rPr>
          <w:rFonts w:ascii="Trebuchet MS" w:eastAsiaTheme="majorEastAsia" w:hAnsi="Trebuchet MS" w:cstheme="majorBidi"/>
          <w:b/>
          <w:bCs/>
          <w:i/>
          <w:iCs/>
          <w:color w:val="4F81BD" w:themeColor="accent1"/>
          <w:sz w:val="20"/>
        </w:rPr>
      </w:pPr>
      <w:r w:rsidRPr="009A1785">
        <w:rPr>
          <w:rFonts w:ascii="Trebuchet MS" w:eastAsiaTheme="majorEastAsia" w:hAnsi="Trebuchet MS" w:cstheme="majorBidi"/>
          <w:b/>
          <w:bCs/>
          <w:i/>
          <w:iCs/>
          <w:color w:val="4F81BD" w:themeColor="accent1"/>
          <w:sz w:val="20"/>
        </w:rPr>
        <w:lastRenderedPageBreak/>
        <w:drawing>
          <wp:inline distT="0" distB="0" distL="0" distR="0" wp14:anchorId="3E89CA15" wp14:editId="22DC9569">
            <wp:extent cx="5839239" cy="4969565"/>
            <wp:effectExtent l="0" t="0" r="9525" b="2540"/>
            <wp:docPr id="382509739"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509739" name=""/>
                    <pic:cNvPicPr/>
                  </pic:nvPicPr>
                  <pic:blipFill>
                    <a:blip r:embed="rId28"/>
                    <a:stretch>
                      <a:fillRect/>
                    </a:stretch>
                  </pic:blipFill>
                  <pic:spPr>
                    <a:xfrm>
                      <a:off x="0" y="0"/>
                      <a:ext cx="5840764" cy="4970863"/>
                    </a:xfrm>
                    <a:prstGeom prst="rect">
                      <a:avLst/>
                    </a:prstGeom>
                  </pic:spPr>
                </pic:pic>
              </a:graphicData>
            </a:graphic>
          </wp:inline>
        </w:drawing>
      </w:r>
    </w:p>
    <w:p w14:paraId="7A839933" w14:textId="77777777" w:rsidR="00386A6D" w:rsidRDefault="00386A6D">
      <w:pPr>
        <w:spacing w:after="200" w:line="276" w:lineRule="auto"/>
        <w:rPr>
          <w:rFonts w:ascii="Trebuchet MS" w:eastAsiaTheme="majorEastAsia" w:hAnsi="Trebuchet MS" w:cstheme="majorBidi"/>
          <w:b/>
          <w:bCs/>
          <w:i/>
          <w:iCs/>
          <w:color w:val="4F81BD" w:themeColor="accent1"/>
          <w:sz w:val="20"/>
        </w:rPr>
      </w:pPr>
    </w:p>
    <w:p w14:paraId="029BE8DC" w14:textId="77777777" w:rsidR="00386A6D" w:rsidRDefault="00386A6D">
      <w:pPr>
        <w:spacing w:after="200" w:line="276" w:lineRule="auto"/>
        <w:rPr>
          <w:rFonts w:ascii="Trebuchet MS" w:eastAsiaTheme="majorEastAsia" w:hAnsi="Trebuchet MS" w:cstheme="majorBidi"/>
          <w:b/>
          <w:bCs/>
          <w:i/>
          <w:iCs/>
          <w:color w:val="4F81BD" w:themeColor="accent1"/>
          <w:sz w:val="20"/>
        </w:rPr>
      </w:pPr>
    </w:p>
    <w:p w14:paraId="63F6871F" w14:textId="33F294C4" w:rsidR="006758B0" w:rsidRDefault="00386A6D">
      <w:pPr>
        <w:spacing w:after="200" w:line="276" w:lineRule="auto"/>
        <w:rPr>
          <w:rFonts w:ascii="Trebuchet MS" w:eastAsiaTheme="majorEastAsia" w:hAnsi="Trebuchet MS" w:cstheme="majorBidi"/>
          <w:b/>
          <w:bCs/>
          <w:i/>
          <w:iCs/>
          <w:color w:val="4F81BD" w:themeColor="accent1"/>
          <w:sz w:val="20"/>
        </w:rPr>
      </w:pPr>
      <w:r w:rsidRPr="00A76698">
        <w:rPr>
          <w:rFonts w:ascii="Trebuchet MS" w:hAnsi="Trebuchet MS"/>
          <w:sz w:val="20"/>
        </w:rPr>
        <w:drawing>
          <wp:inline distT="0" distB="0" distL="0" distR="0" wp14:anchorId="0454B39E" wp14:editId="4A2FF0AF">
            <wp:extent cx="5760281" cy="2425148"/>
            <wp:effectExtent l="0" t="0" r="0" b="0"/>
            <wp:docPr id="482986176"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986176" name=""/>
                    <pic:cNvPicPr/>
                  </pic:nvPicPr>
                  <pic:blipFill>
                    <a:blip r:embed="rId29"/>
                    <a:stretch>
                      <a:fillRect/>
                    </a:stretch>
                  </pic:blipFill>
                  <pic:spPr>
                    <a:xfrm>
                      <a:off x="0" y="0"/>
                      <a:ext cx="5771618" cy="2429921"/>
                    </a:xfrm>
                    <a:prstGeom prst="rect">
                      <a:avLst/>
                    </a:prstGeom>
                  </pic:spPr>
                </pic:pic>
              </a:graphicData>
            </a:graphic>
          </wp:inline>
        </w:drawing>
      </w:r>
    </w:p>
    <w:p w14:paraId="4C8E5E1C" w14:textId="65110EC7" w:rsidR="00E90A89" w:rsidRDefault="00E90A89">
      <w:pPr>
        <w:spacing w:after="200" w:line="276" w:lineRule="auto"/>
        <w:rPr>
          <w:rFonts w:ascii="Trebuchet MS" w:hAnsi="Trebuchet MS"/>
          <w:sz w:val="20"/>
        </w:rPr>
        <w:sectPr w:rsidR="00E90A89" w:rsidSect="00FC7B6A">
          <w:pgSz w:w="11906" w:h="16838" w:code="9"/>
          <w:pgMar w:top="2552" w:right="1134" w:bottom="1134" w:left="1701" w:header="567" w:footer="567" w:gutter="0"/>
          <w:cols w:space="708"/>
          <w:titlePg/>
          <w:docGrid w:linePitch="360"/>
        </w:sectPr>
      </w:pPr>
    </w:p>
    <w:p w14:paraId="24532442" w14:textId="77777777" w:rsidR="009A1785" w:rsidRDefault="009A1785">
      <w:pPr>
        <w:spacing w:after="200" w:line="276" w:lineRule="auto"/>
        <w:rPr>
          <w:rFonts w:ascii="Trebuchet MS" w:eastAsiaTheme="majorEastAsia" w:hAnsi="Trebuchet MS" w:cstheme="majorBidi"/>
          <w:b/>
          <w:bCs/>
          <w:i/>
          <w:iCs/>
          <w:color w:val="4F81BD" w:themeColor="accent1"/>
          <w:sz w:val="20"/>
        </w:rPr>
      </w:pPr>
    </w:p>
    <w:p w14:paraId="20A7879E" w14:textId="77777777" w:rsidR="009D46AD" w:rsidRDefault="00E44FD2" w:rsidP="0018405E">
      <w:pPr>
        <w:pStyle w:val="Ttulo4"/>
        <w:keepNext w:val="0"/>
        <w:keepLines w:val="0"/>
        <w:widowControl w:val="0"/>
        <w:suppressAutoHyphens/>
        <w:spacing w:before="0"/>
        <w:ind w:left="-567" w:hanging="1"/>
        <w:jc w:val="center"/>
        <w:rPr>
          <w:rFonts w:ascii="Trebuchet MS" w:hAnsi="Trebuchet MS"/>
          <w:sz w:val="20"/>
        </w:rPr>
        <w:sectPr w:rsidR="009D46AD" w:rsidSect="00E90A89">
          <w:pgSz w:w="16838" w:h="11906" w:orient="landscape" w:code="9"/>
          <w:pgMar w:top="1701" w:right="2552" w:bottom="1134" w:left="1134" w:header="567" w:footer="567" w:gutter="0"/>
          <w:cols w:space="708"/>
          <w:titlePg/>
          <w:docGrid w:linePitch="360"/>
        </w:sectPr>
      </w:pPr>
      <w:r w:rsidRPr="00E44FD2">
        <w:rPr>
          <w:rFonts w:ascii="Trebuchet MS" w:hAnsi="Trebuchet MS"/>
          <w:sz w:val="20"/>
        </w:rPr>
        <w:drawing>
          <wp:inline distT="0" distB="0" distL="0" distR="0" wp14:anchorId="6AD995DB" wp14:editId="39536570">
            <wp:extent cx="8293211" cy="4892181"/>
            <wp:effectExtent l="0" t="0" r="0" b="3810"/>
            <wp:docPr id="1165275765"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5275765" name=""/>
                    <pic:cNvPicPr/>
                  </pic:nvPicPr>
                  <pic:blipFill>
                    <a:blip r:embed="rId30"/>
                    <a:stretch>
                      <a:fillRect/>
                    </a:stretch>
                  </pic:blipFill>
                  <pic:spPr>
                    <a:xfrm>
                      <a:off x="0" y="0"/>
                      <a:ext cx="8310570" cy="4902421"/>
                    </a:xfrm>
                    <a:prstGeom prst="rect">
                      <a:avLst/>
                    </a:prstGeom>
                  </pic:spPr>
                </pic:pic>
              </a:graphicData>
            </a:graphic>
          </wp:inline>
        </w:drawing>
      </w:r>
    </w:p>
    <w:p w14:paraId="409FE212" w14:textId="314D1611" w:rsidR="009A1785" w:rsidRDefault="005812B2" w:rsidP="0018405E">
      <w:pPr>
        <w:pStyle w:val="Ttulo4"/>
        <w:keepNext w:val="0"/>
        <w:keepLines w:val="0"/>
        <w:widowControl w:val="0"/>
        <w:suppressAutoHyphens/>
        <w:spacing w:before="0"/>
        <w:ind w:left="-567" w:hanging="1"/>
        <w:jc w:val="center"/>
        <w:rPr>
          <w:rFonts w:ascii="Trebuchet MS" w:hAnsi="Trebuchet MS"/>
          <w:sz w:val="20"/>
        </w:rPr>
      </w:pPr>
      <w:r>
        <w:rPr>
          <w:rFonts w:ascii="Trebuchet MS" w:hAnsi="Trebuchet MS"/>
          <w:sz w:val="20"/>
        </w:rPr>
        <w:object w:dxaOrig="15435" w:dyaOrig="18225" w14:anchorId="34ED491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57" type="#_x0000_t75" style="width:472.05pt;height:556.6pt" o:ole="">
            <v:imagedata r:id="rId31" o:title=""/>
          </v:shape>
          <o:OLEObject Type="Embed" ProgID="Excel.Sheet.12" ShapeID="_x0000_i1057" DrawAspect="Content" ObjectID="_1835338711" r:id="rId32"/>
        </w:object>
      </w:r>
    </w:p>
    <w:p w14:paraId="09FCEB28" w14:textId="5FBFFE70" w:rsidR="009A1785" w:rsidRDefault="009A1785">
      <w:pPr>
        <w:spacing w:after="200" w:line="276" w:lineRule="auto"/>
        <w:rPr>
          <w:rFonts w:ascii="Trebuchet MS" w:eastAsiaTheme="majorEastAsia" w:hAnsi="Trebuchet MS" w:cstheme="majorBidi"/>
          <w:b/>
          <w:bCs/>
          <w:i/>
          <w:iCs/>
          <w:color w:val="4F81BD" w:themeColor="accent1"/>
          <w:sz w:val="20"/>
        </w:rPr>
      </w:pPr>
      <w:r>
        <w:rPr>
          <w:rFonts w:ascii="Trebuchet MS" w:hAnsi="Trebuchet MS"/>
          <w:sz w:val="20"/>
        </w:rPr>
        <w:br w:type="page"/>
      </w:r>
    </w:p>
    <w:p w14:paraId="437A1398" w14:textId="77777777" w:rsidR="008C5A57" w:rsidRPr="004F7469" w:rsidRDefault="008C5A57" w:rsidP="0018405E">
      <w:pPr>
        <w:pStyle w:val="Ttulo4"/>
        <w:keepNext w:val="0"/>
        <w:keepLines w:val="0"/>
        <w:widowControl w:val="0"/>
        <w:suppressAutoHyphens/>
        <w:spacing w:before="0"/>
        <w:ind w:left="-567" w:hanging="1"/>
        <w:jc w:val="center"/>
        <w:rPr>
          <w:rFonts w:ascii="Trebuchet MS" w:hAnsi="Trebuchet MS"/>
          <w:sz w:val="20"/>
        </w:rPr>
        <w:sectPr w:rsidR="008C5A57" w:rsidRPr="004F7469" w:rsidSect="009D46AD">
          <w:pgSz w:w="11906" w:h="16838" w:code="9"/>
          <w:pgMar w:top="2552" w:right="1134" w:bottom="1134" w:left="1701" w:header="567" w:footer="567" w:gutter="0"/>
          <w:cols w:space="708"/>
          <w:titlePg/>
          <w:docGrid w:linePitch="360"/>
        </w:sectPr>
      </w:pPr>
    </w:p>
    <w:p w14:paraId="4B89CD11" w14:textId="77777777" w:rsidR="001C563E" w:rsidRPr="004F7469" w:rsidRDefault="005929ED" w:rsidP="0018405E">
      <w:pPr>
        <w:pStyle w:val="BDOTtulo1"/>
        <w:widowControl w:val="0"/>
        <w:numPr>
          <w:ilvl w:val="0"/>
          <w:numId w:val="5"/>
        </w:numPr>
        <w:ind w:left="567" w:hanging="567"/>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lastRenderedPageBreak/>
        <w:t>Contexto operacional</w:t>
      </w:r>
    </w:p>
    <w:p w14:paraId="4B89CD12" w14:textId="77777777" w:rsidR="001C563E" w:rsidRPr="004F7469" w:rsidRDefault="001C563E" w:rsidP="0018405E">
      <w:pPr>
        <w:widowControl w:val="0"/>
        <w:suppressAutoHyphens/>
        <w:contextualSpacing/>
        <w:jc w:val="both"/>
        <w:rPr>
          <w:rFonts w:ascii="Trebuchet MS" w:hAnsi="Trebuchet MS" w:cs="Arial"/>
          <w:color w:val="000000" w:themeColor="text1"/>
        </w:rPr>
      </w:pPr>
    </w:p>
    <w:p w14:paraId="19877A6C" w14:textId="763A1181" w:rsidR="008146C3" w:rsidRPr="004F7469" w:rsidRDefault="008146C3" w:rsidP="0018405E">
      <w:pPr>
        <w:pStyle w:val="xelementtoproof"/>
        <w:spacing w:before="0" w:beforeAutospacing="0" w:after="0" w:afterAutospacing="0"/>
        <w:ind w:left="567"/>
        <w:jc w:val="both"/>
        <w:rPr>
          <w:rFonts w:ascii="Trebuchet MS" w:hAnsi="Trebuchet MS" w:cs="Arial"/>
          <w:color w:val="000000" w:themeColor="text1"/>
        </w:rPr>
      </w:pPr>
      <w:r w:rsidRPr="004F7469">
        <w:rPr>
          <w:rFonts w:ascii="Trebuchet MS" w:hAnsi="Trebuchet MS" w:cs="Arial"/>
          <w:color w:val="000000" w:themeColor="text1"/>
        </w:rPr>
        <w:t>A atividade da Companhia de Desenvolvimento do Complexo Industrial e Portuário do Pecém – CIPP S</w:t>
      </w:r>
      <w:r w:rsidR="006B5754" w:rsidRPr="004F7469">
        <w:rPr>
          <w:rFonts w:ascii="Trebuchet MS" w:hAnsi="Trebuchet MS" w:cs="Arial"/>
          <w:color w:val="000000" w:themeColor="text1"/>
        </w:rPr>
        <w:t>.</w:t>
      </w:r>
      <w:r w:rsidRPr="004F7469">
        <w:rPr>
          <w:rFonts w:ascii="Trebuchet MS" w:hAnsi="Trebuchet MS" w:cs="Arial"/>
          <w:color w:val="000000" w:themeColor="text1"/>
        </w:rPr>
        <w:t>A</w:t>
      </w:r>
      <w:r w:rsidR="006B5754" w:rsidRPr="004F7469">
        <w:rPr>
          <w:rFonts w:ascii="Trebuchet MS" w:hAnsi="Trebuchet MS" w:cs="Arial"/>
          <w:color w:val="000000" w:themeColor="text1"/>
        </w:rPr>
        <w:t xml:space="preserve">. </w:t>
      </w:r>
      <w:r w:rsidRPr="004F7469">
        <w:rPr>
          <w:rFonts w:ascii="Trebuchet MS" w:hAnsi="Trebuchet MS" w:cs="Arial"/>
          <w:color w:val="000000" w:themeColor="text1"/>
        </w:rPr>
        <w:t>A (“Companhia” ou “CIPP”) teve sua origem formal em 22 de dezembro de 1995, data de sua criação por meio da Lei Estadual nº 12.536 publicada no Diário Oficial do Estado em 27 de dezembro de 1995.</w:t>
      </w:r>
    </w:p>
    <w:p w14:paraId="49B40540" w14:textId="77777777" w:rsidR="00DE2294" w:rsidRPr="004F7469" w:rsidRDefault="00DE2294" w:rsidP="0018405E">
      <w:pPr>
        <w:pStyle w:val="xelementtoproof"/>
        <w:spacing w:before="0" w:beforeAutospacing="0" w:after="0" w:afterAutospacing="0"/>
        <w:ind w:left="567"/>
        <w:jc w:val="both"/>
        <w:rPr>
          <w:rFonts w:ascii="Trebuchet MS" w:hAnsi="Trebuchet MS" w:cs="Arial"/>
          <w:color w:val="000000" w:themeColor="text1"/>
        </w:rPr>
      </w:pPr>
    </w:p>
    <w:p w14:paraId="544FB68B" w14:textId="23401B8C" w:rsidR="008146C3" w:rsidRPr="004F7469" w:rsidRDefault="008146C3" w:rsidP="0018405E">
      <w:pPr>
        <w:pStyle w:val="xelementtoproof"/>
        <w:spacing w:before="0" w:beforeAutospacing="0" w:after="0" w:afterAutospacing="0"/>
        <w:ind w:left="567"/>
        <w:jc w:val="both"/>
        <w:rPr>
          <w:rFonts w:ascii="Trebuchet MS" w:hAnsi="Trebuchet MS" w:cs="Arial"/>
          <w:color w:val="000000" w:themeColor="text1"/>
        </w:rPr>
      </w:pPr>
      <w:r w:rsidRPr="004F7469">
        <w:rPr>
          <w:rFonts w:ascii="Trebuchet MS" w:hAnsi="Trebuchet MS" w:cs="Arial"/>
          <w:color w:val="000000" w:themeColor="text1"/>
        </w:rPr>
        <w:t>A CIPP S</w:t>
      </w:r>
      <w:r w:rsidR="006B5754" w:rsidRPr="004F7469">
        <w:rPr>
          <w:rFonts w:ascii="Trebuchet MS" w:hAnsi="Trebuchet MS" w:cs="Arial"/>
          <w:color w:val="000000" w:themeColor="text1"/>
        </w:rPr>
        <w:t>.</w:t>
      </w:r>
      <w:r w:rsidRPr="004F7469">
        <w:rPr>
          <w:rFonts w:ascii="Trebuchet MS" w:hAnsi="Trebuchet MS" w:cs="Arial"/>
          <w:color w:val="000000" w:themeColor="text1"/>
        </w:rPr>
        <w:t>A</w:t>
      </w:r>
      <w:r w:rsidR="006B5754" w:rsidRPr="004F7469">
        <w:rPr>
          <w:rFonts w:ascii="Trebuchet MS" w:hAnsi="Trebuchet MS" w:cs="Arial"/>
          <w:color w:val="000000" w:themeColor="text1"/>
        </w:rPr>
        <w:t>.</w:t>
      </w:r>
      <w:r w:rsidRPr="004F7469">
        <w:rPr>
          <w:rFonts w:ascii="Trebuchet MS" w:hAnsi="Trebuchet MS" w:cs="Arial"/>
          <w:color w:val="000000" w:themeColor="text1"/>
        </w:rPr>
        <w:t xml:space="preserve"> é responsável pela gestão do Complexo Industrial e Portuário do Pecém (CIPP) que possui: uma Área Industrial detentora de infraestrutura qualificada para receber a instalação de empresas com intuito de viabilizar a operação e atividades industriais e portuárias integradas, possibilitando o crescimento econômico e social da região e do Estado; uma Zona de Processamento de Exportação (ZPE) viabilizando a instalação de grandes empresas voltadas para exportação e permitindo benefícios tributários e fiscais; e um Terminal Portuário offshore com atualmente 10 berços disponíveis para operação de contêineres, carga soltas em geral (inclusive pás eólicas de até 84m de comprimento), graneis líquidos e sólidos.</w:t>
      </w:r>
    </w:p>
    <w:p w14:paraId="0A42682C" w14:textId="77777777" w:rsidR="00DE2294" w:rsidRPr="004F7469" w:rsidRDefault="00DE2294" w:rsidP="0018405E">
      <w:pPr>
        <w:pStyle w:val="xelementtoproof"/>
        <w:spacing w:before="0" w:beforeAutospacing="0" w:after="0" w:afterAutospacing="0"/>
        <w:ind w:left="567"/>
        <w:jc w:val="both"/>
        <w:rPr>
          <w:rFonts w:ascii="Trebuchet MS" w:hAnsi="Trebuchet MS" w:cs="Arial"/>
          <w:color w:val="000000" w:themeColor="text1"/>
        </w:rPr>
      </w:pPr>
    </w:p>
    <w:p w14:paraId="111AC73E" w14:textId="1D73B226" w:rsidR="008146C3" w:rsidRPr="004F7469" w:rsidRDefault="008146C3" w:rsidP="0018405E">
      <w:pPr>
        <w:pStyle w:val="xelementtoproof"/>
        <w:spacing w:before="0" w:beforeAutospacing="0" w:after="0" w:afterAutospacing="0"/>
        <w:ind w:left="567"/>
        <w:jc w:val="both"/>
        <w:rPr>
          <w:rFonts w:ascii="Trebuchet MS" w:hAnsi="Trebuchet MS" w:cs="Arial"/>
          <w:color w:val="000000" w:themeColor="text1"/>
        </w:rPr>
      </w:pPr>
      <w:r w:rsidRPr="004F7469">
        <w:rPr>
          <w:rFonts w:ascii="Trebuchet MS" w:hAnsi="Trebuchet MS" w:cs="Arial"/>
          <w:color w:val="000000" w:themeColor="text1"/>
        </w:rPr>
        <w:t>A CIPP S</w:t>
      </w:r>
      <w:r w:rsidR="006B5754" w:rsidRPr="004F7469">
        <w:rPr>
          <w:rFonts w:ascii="Trebuchet MS" w:hAnsi="Trebuchet MS" w:cs="Arial"/>
          <w:color w:val="000000" w:themeColor="text1"/>
        </w:rPr>
        <w:t>.</w:t>
      </w:r>
      <w:r w:rsidRPr="004F7469">
        <w:rPr>
          <w:rFonts w:ascii="Trebuchet MS" w:hAnsi="Trebuchet MS" w:cs="Arial"/>
          <w:color w:val="000000" w:themeColor="text1"/>
        </w:rPr>
        <w:t>A</w:t>
      </w:r>
      <w:r w:rsidR="006B5754" w:rsidRPr="004F7469">
        <w:rPr>
          <w:rFonts w:ascii="Trebuchet MS" w:hAnsi="Trebuchet MS" w:cs="Arial"/>
          <w:color w:val="000000" w:themeColor="text1"/>
        </w:rPr>
        <w:t>.</w:t>
      </w:r>
      <w:r w:rsidRPr="004F7469">
        <w:rPr>
          <w:rFonts w:ascii="Trebuchet MS" w:hAnsi="Trebuchet MS" w:cs="Arial"/>
          <w:color w:val="000000" w:themeColor="text1"/>
        </w:rPr>
        <w:t xml:space="preserve"> tem como missão atrair negócios provendo infraestrutura, serviços portuários, área industrial e de ZPE, gerando desenvolvimento sustentável. A visão da CIPP S</w:t>
      </w:r>
      <w:r w:rsidR="006B5754" w:rsidRPr="004F7469">
        <w:rPr>
          <w:rFonts w:ascii="Trebuchet MS" w:hAnsi="Trebuchet MS" w:cs="Arial"/>
          <w:color w:val="000000" w:themeColor="text1"/>
        </w:rPr>
        <w:t>.</w:t>
      </w:r>
      <w:r w:rsidRPr="004F7469">
        <w:rPr>
          <w:rFonts w:ascii="Trebuchet MS" w:hAnsi="Trebuchet MS" w:cs="Arial"/>
          <w:color w:val="000000" w:themeColor="text1"/>
        </w:rPr>
        <w:t>A</w:t>
      </w:r>
      <w:r w:rsidR="006B5754" w:rsidRPr="004F7469">
        <w:rPr>
          <w:rFonts w:ascii="Trebuchet MS" w:hAnsi="Trebuchet MS" w:cs="Arial"/>
          <w:color w:val="000000" w:themeColor="text1"/>
        </w:rPr>
        <w:t>.</w:t>
      </w:r>
      <w:r w:rsidRPr="004F7469">
        <w:rPr>
          <w:rFonts w:ascii="Trebuchet MS" w:hAnsi="Trebuchet MS" w:cs="Arial"/>
          <w:color w:val="000000" w:themeColor="text1"/>
        </w:rPr>
        <w:t xml:space="preserve"> é tornar-se um protagonista logístico mundial no processo de transição energética até 2028.</w:t>
      </w:r>
    </w:p>
    <w:p w14:paraId="7CE07402" w14:textId="77777777" w:rsidR="00DE2294" w:rsidRPr="004F7469" w:rsidRDefault="00DE2294" w:rsidP="0018405E">
      <w:pPr>
        <w:pStyle w:val="xelementtoproof"/>
        <w:spacing w:before="0" w:beforeAutospacing="0" w:after="0" w:afterAutospacing="0"/>
        <w:ind w:left="567"/>
        <w:jc w:val="both"/>
        <w:rPr>
          <w:rFonts w:ascii="Trebuchet MS" w:hAnsi="Trebuchet MS" w:cs="Arial"/>
          <w:color w:val="000000" w:themeColor="text1"/>
        </w:rPr>
      </w:pPr>
    </w:p>
    <w:p w14:paraId="4B5A59B5" w14:textId="7A861785" w:rsidR="008146C3" w:rsidRPr="004F7469" w:rsidRDefault="008146C3" w:rsidP="0018405E">
      <w:pPr>
        <w:pStyle w:val="xelementtoproof"/>
        <w:spacing w:before="0" w:beforeAutospacing="0" w:after="0" w:afterAutospacing="0"/>
        <w:ind w:left="567"/>
        <w:jc w:val="both"/>
        <w:rPr>
          <w:rFonts w:ascii="Trebuchet MS" w:hAnsi="Trebuchet MS" w:cs="Arial"/>
          <w:color w:val="000000" w:themeColor="text1"/>
        </w:rPr>
      </w:pPr>
      <w:r w:rsidRPr="004F7469">
        <w:rPr>
          <w:rFonts w:ascii="Trebuchet MS" w:hAnsi="Trebuchet MS" w:cs="Arial"/>
          <w:color w:val="000000" w:themeColor="text1"/>
        </w:rPr>
        <w:t>Entre os objetivos da instituição elencados no Estatuto Social da CIPP S</w:t>
      </w:r>
      <w:r w:rsidR="006B5754" w:rsidRPr="004F7469">
        <w:rPr>
          <w:rFonts w:ascii="Trebuchet MS" w:hAnsi="Trebuchet MS" w:cs="Arial"/>
          <w:color w:val="000000" w:themeColor="text1"/>
        </w:rPr>
        <w:t>.</w:t>
      </w:r>
      <w:r w:rsidRPr="004F7469">
        <w:rPr>
          <w:rFonts w:ascii="Trebuchet MS" w:hAnsi="Trebuchet MS" w:cs="Arial"/>
          <w:color w:val="000000" w:themeColor="text1"/>
        </w:rPr>
        <w:t>A</w:t>
      </w:r>
      <w:r w:rsidR="006B5754" w:rsidRPr="004F7469">
        <w:rPr>
          <w:rFonts w:ascii="Trebuchet MS" w:hAnsi="Trebuchet MS" w:cs="Arial"/>
          <w:color w:val="000000" w:themeColor="text1"/>
        </w:rPr>
        <w:t>.</w:t>
      </w:r>
      <w:r w:rsidRPr="004F7469">
        <w:rPr>
          <w:rFonts w:ascii="Trebuchet MS" w:hAnsi="Trebuchet MS" w:cs="Arial"/>
          <w:color w:val="000000" w:themeColor="text1"/>
        </w:rPr>
        <w:t xml:space="preserve"> destacam-se: </w:t>
      </w:r>
    </w:p>
    <w:p w14:paraId="643059D5" w14:textId="77777777" w:rsidR="008146C3" w:rsidRPr="004F7469" w:rsidRDefault="008146C3" w:rsidP="0018405E">
      <w:pPr>
        <w:pStyle w:val="xelementtoproof"/>
        <w:spacing w:before="0" w:beforeAutospacing="0" w:after="0" w:afterAutospacing="0"/>
        <w:ind w:left="567"/>
        <w:jc w:val="both"/>
        <w:rPr>
          <w:rFonts w:ascii="Trebuchet MS" w:hAnsi="Trebuchet MS" w:cs="Arial"/>
          <w:color w:val="000000" w:themeColor="text1"/>
        </w:rPr>
      </w:pPr>
    </w:p>
    <w:p w14:paraId="0D6F3E45" w14:textId="2964B29F" w:rsidR="00E4268B" w:rsidRPr="001C010F" w:rsidRDefault="008146C3" w:rsidP="001C010F">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Administrar, operar, explorar e desenvolver o Terminal Portuário do Pecém, a zona industrial adjacente, e a zona de processamento de Exportação do Ceará, que conjuntamente compõem o Complexo Industrial e Portuário do Pecém;</w:t>
      </w:r>
    </w:p>
    <w:p w14:paraId="4E3C491B" w14:textId="52802B4F" w:rsidR="00E4268B" w:rsidRPr="001C010F" w:rsidRDefault="008146C3" w:rsidP="00E4268B">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Arrendar, alienar ou ceder imóveis e equipamentos de apoio, observada a legislação pertinente, no que seja necessário para as atividades do Complexo Industrial e Portuário do Pecém</w:t>
      </w:r>
      <w:r w:rsidR="001C010F">
        <w:rPr>
          <w:rFonts w:ascii="Trebuchet MS" w:hAnsi="Trebuchet MS" w:cs="Arial"/>
          <w:color w:val="000000" w:themeColor="text1"/>
        </w:rPr>
        <w:t>;</w:t>
      </w:r>
    </w:p>
    <w:p w14:paraId="287A90B9" w14:textId="33C4D9D0" w:rsidR="00E4268B" w:rsidRPr="001C010F" w:rsidRDefault="008146C3" w:rsidP="00E4268B">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Promover medidas de coordenação e da assistência administrativa e técnica às empresas instituídas no Complexo Industrial e Portuário do Pecém</w:t>
      </w:r>
      <w:r w:rsidR="001C010F">
        <w:rPr>
          <w:rFonts w:ascii="Trebuchet MS" w:hAnsi="Trebuchet MS" w:cs="Arial"/>
          <w:color w:val="000000" w:themeColor="text1"/>
        </w:rPr>
        <w:t>;</w:t>
      </w:r>
    </w:p>
    <w:p w14:paraId="64D695CE" w14:textId="7A1C31F5" w:rsidR="00E4268B" w:rsidRPr="001C010F" w:rsidRDefault="008146C3" w:rsidP="00E4268B">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Promover e estimular a formação e o treinamento de pessoal especializado, necessário às atividades do Complexo Industrial e Portuário do Pecém;</w:t>
      </w:r>
    </w:p>
    <w:p w14:paraId="0BF1B064" w14:textId="4C8FD4E5" w:rsidR="00E4268B" w:rsidRPr="001C010F" w:rsidRDefault="008146C3" w:rsidP="00E4268B">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Oferecer soluções seguras e eficientes de logística de transporte multimodal de cargas, atuando como indutor de novos negócios, diretamente ou por meio de parcerias, promovendo o desenvolvimento sustentável para o Estado do Ceará;</w:t>
      </w:r>
    </w:p>
    <w:p w14:paraId="19DBA698" w14:textId="50F84FB6" w:rsidR="001C010F" w:rsidRPr="001C010F" w:rsidRDefault="008146C3" w:rsidP="001C010F">
      <w:pPr>
        <w:pStyle w:val="xelementtoproof"/>
        <w:numPr>
          <w:ilvl w:val="0"/>
          <w:numId w:val="24"/>
        </w:numPr>
        <w:spacing w:before="0" w:beforeAutospacing="0" w:after="0" w:afterAutospacing="0"/>
        <w:ind w:left="851" w:hanging="284"/>
        <w:jc w:val="both"/>
        <w:rPr>
          <w:rFonts w:ascii="Trebuchet MS" w:hAnsi="Trebuchet MS" w:cs="Arial"/>
          <w:color w:val="000000" w:themeColor="text1"/>
        </w:rPr>
      </w:pPr>
      <w:r w:rsidRPr="004F7469">
        <w:rPr>
          <w:rFonts w:ascii="Trebuchet MS" w:hAnsi="Trebuchet MS" w:cs="Arial"/>
          <w:color w:val="000000" w:themeColor="text1"/>
        </w:rPr>
        <w:t>Construir, reformar, ampliar, melhorar, arrendar e explorar instalações portuárias e destinadas ao apoio e suporte de transporte intermodal, localizadas no Estado do Ceará, bem como a prestação de serviços correlatos;</w:t>
      </w:r>
      <w:r w:rsidR="001C010F" w:rsidRPr="001C010F">
        <w:rPr>
          <w:rFonts w:ascii="Trebuchet MS" w:hAnsi="Trebuchet MS" w:cs="Arial"/>
          <w:color w:val="000000" w:themeColor="text1"/>
        </w:rPr>
        <w:br w:type="page"/>
      </w:r>
    </w:p>
    <w:p w14:paraId="37B4C8A1" w14:textId="77777777" w:rsidR="008146C3" w:rsidRPr="004F7469" w:rsidRDefault="008146C3" w:rsidP="001C010F">
      <w:pPr>
        <w:pStyle w:val="xelementtoproof"/>
        <w:numPr>
          <w:ilvl w:val="0"/>
          <w:numId w:val="24"/>
        </w:numPr>
        <w:spacing w:before="0" w:beforeAutospacing="0" w:after="0" w:afterAutospacing="0" w:line="230" w:lineRule="auto"/>
        <w:ind w:left="851" w:hanging="284"/>
        <w:jc w:val="both"/>
        <w:rPr>
          <w:rFonts w:ascii="Trebuchet MS" w:hAnsi="Trebuchet MS" w:cs="Arial"/>
          <w:color w:val="000000" w:themeColor="text1"/>
        </w:rPr>
      </w:pPr>
      <w:r w:rsidRPr="004F7469">
        <w:rPr>
          <w:rFonts w:ascii="Trebuchet MS" w:hAnsi="Trebuchet MS" w:cs="Arial"/>
          <w:color w:val="000000" w:themeColor="text1"/>
        </w:rPr>
        <w:lastRenderedPageBreak/>
        <w:t>Executar outras atividades afins, observada a legislação pertinente, os critérios econômicos de viabilização dos investimentos e a estratégia de desenvolvimento econômico e social do Estado.</w:t>
      </w:r>
    </w:p>
    <w:p w14:paraId="2D819537" w14:textId="77777777" w:rsidR="008146C3" w:rsidRPr="004F7469" w:rsidRDefault="008146C3" w:rsidP="001C010F">
      <w:pPr>
        <w:pStyle w:val="xelementtoproof"/>
        <w:spacing w:before="0" w:beforeAutospacing="0" w:after="0" w:afterAutospacing="0" w:line="230" w:lineRule="auto"/>
        <w:jc w:val="both"/>
        <w:rPr>
          <w:rFonts w:ascii="Trebuchet MS" w:hAnsi="Trebuchet MS" w:cs="Arial"/>
          <w:color w:val="000000" w:themeColor="text1"/>
        </w:rPr>
      </w:pPr>
    </w:p>
    <w:p w14:paraId="5F4638D1" w14:textId="77777777" w:rsidR="008146C3" w:rsidRPr="004F7469" w:rsidRDefault="008146C3" w:rsidP="001C010F">
      <w:pPr>
        <w:pStyle w:val="xelementtoproof"/>
        <w:spacing w:before="0" w:beforeAutospacing="0" w:after="0" w:afterAutospacing="0" w:line="230" w:lineRule="auto"/>
        <w:ind w:left="567"/>
        <w:jc w:val="both"/>
        <w:rPr>
          <w:rFonts w:ascii="Trebuchet MS" w:hAnsi="Trebuchet MS" w:cs="Arial"/>
          <w:color w:val="000000" w:themeColor="text1"/>
          <w:lang w:eastAsia="en-US"/>
        </w:rPr>
      </w:pPr>
      <w:r w:rsidRPr="004F7469">
        <w:rPr>
          <w:rFonts w:ascii="Trebuchet MS" w:hAnsi="Trebuchet MS" w:cs="Arial"/>
          <w:color w:val="000000" w:themeColor="text1"/>
          <w:lang w:eastAsia="en-US"/>
        </w:rPr>
        <w:t xml:space="preserve">O Terminal Portuário do Pecém (TPP) possui dois píeres, cada um com dois berços, e um Terminal de Uso Múltiplo (TMUT), composto por seis berços. Os berços 1 e 2 localizados no píer 1 têm cada um comprimento de 350 m, dedicados à descarga de carga granel por meio de dois descarregadores contínuos e guindastes móveis do TPP. Os berços 3 e 4 estão localizados no píer 2, cada um tem um comprimento de 398 m, e são dedicados ao manuseio de cargas líquidas. O TMUT tem um cais de comprimento de 1.600 m dividido em 6 (seis) berços. Os berços 5 a 7 são dedicados ao manuseio geral de cargas, utilizando guindastes móveis do TPP. Os berços 8 a 10 são dedicados ao manuseio de contêineres, equipados com 3 (três) guindastes de contêineres super pós-Panamax que realizam até 65 movimentos por hora cada. O calado em todos os berços do TMUT é de 15,3 metros na maré baixa. Antecipando o aumento do volume de cargas movimentadas através do TPP, e mitigando o risco de se ter apenas um ponto de acesso ao Terminal Offshore, uma segunda ponte de acesso ao TMUT, com um comprimento de 1520m foi concluída em 2020 e está equipada com espaço para transportadores de correia, tubulação e utilitários. O armazenamento intermediário de carga para operações de navios no TMUT é 14,7 ha, enquanto a principal capacidade de armazenamento </w:t>
      </w:r>
      <w:proofErr w:type="spellStart"/>
      <w:r w:rsidRPr="004F7469">
        <w:rPr>
          <w:rFonts w:ascii="Trebuchet MS" w:hAnsi="Trebuchet MS" w:cs="Arial"/>
          <w:color w:val="000000" w:themeColor="text1"/>
          <w:lang w:eastAsia="en-US"/>
        </w:rPr>
        <w:t>onshore</w:t>
      </w:r>
      <w:proofErr w:type="spellEnd"/>
      <w:r w:rsidRPr="004F7469">
        <w:rPr>
          <w:rFonts w:ascii="Trebuchet MS" w:hAnsi="Trebuchet MS" w:cs="Arial"/>
          <w:color w:val="000000" w:themeColor="text1"/>
          <w:lang w:eastAsia="en-US"/>
        </w:rPr>
        <w:t xml:space="preserve"> é atualmente de 38,4 ha. Com a conclusão da expansão do pátio principal </w:t>
      </w:r>
      <w:proofErr w:type="spellStart"/>
      <w:r w:rsidRPr="00F32446">
        <w:rPr>
          <w:rFonts w:ascii="Trebuchet MS" w:hAnsi="Trebuchet MS" w:cs="Arial"/>
          <w:i/>
          <w:iCs/>
          <w:color w:val="000000" w:themeColor="text1"/>
          <w:lang w:eastAsia="en-US"/>
        </w:rPr>
        <w:t>onshore</w:t>
      </w:r>
      <w:proofErr w:type="spellEnd"/>
      <w:r w:rsidRPr="004F7469">
        <w:rPr>
          <w:rFonts w:ascii="Trebuchet MS" w:hAnsi="Trebuchet MS" w:cs="Arial"/>
          <w:color w:val="000000" w:themeColor="text1"/>
          <w:lang w:eastAsia="en-US"/>
        </w:rPr>
        <w:t xml:space="preserve">, cuja obra foi concluída, ampliando a área total de armazenagem foi ampliada para 45 ha. O TPP possui mais de 1.250 tomadas de contêineres </w:t>
      </w:r>
      <w:proofErr w:type="spellStart"/>
      <w:r w:rsidRPr="00F32446">
        <w:rPr>
          <w:rFonts w:ascii="Trebuchet MS" w:hAnsi="Trebuchet MS" w:cs="Arial"/>
          <w:i/>
          <w:iCs/>
          <w:color w:val="000000" w:themeColor="text1"/>
          <w:lang w:eastAsia="en-US"/>
        </w:rPr>
        <w:t>reefer</w:t>
      </w:r>
      <w:proofErr w:type="spellEnd"/>
      <w:r w:rsidRPr="004F7469">
        <w:rPr>
          <w:rFonts w:ascii="Trebuchet MS" w:hAnsi="Trebuchet MS" w:cs="Arial"/>
          <w:color w:val="000000" w:themeColor="text1"/>
          <w:lang w:eastAsia="en-US"/>
        </w:rPr>
        <w:t xml:space="preserve"> (de refrigeração) e possui dois armazéns conectados, que somam uma área coberta total de 16.500 m2, incluindo câmaras frigoríficas para inspeções de carga.</w:t>
      </w:r>
    </w:p>
    <w:p w14:paraId="1EE2337C" w14:textId="77777777" w:rsidR="008146C3" w:rsidRPr="004F7469" w:rsidRDefault="008146C3" w:rsidP="001C010F">
      <w:pPr>
        <w:pStyle w:val="xelementtoproof"/>
        <w:spacing w:before="0" w:beforeAutospacing="0" w:after="0" w:afterAutospacing="0" w:line="230" w:lineRule="auto"/>
        <w:ind w:left="567"/>
        <w:jc w:val="both"/>
        <w:rPr>
          <w:rFonts w:ascii="Trebuchet MS" w:hAnsi="Trebuchet MS" w:cs="Arial"/>
          <w:color w:val="000000" w:themeColor="text1"/>
          <w:lang w:eastAsia="en-US"/>
        </w:rPr>
      </w:pPr>
    </w:p>
    <w:p w14:paraId="3034AE2A" w14:textId="77777777" w:rsidR="001C010F" w:rsidRDefault="008146C3" w:rsidP="001C010F">
      <w:pPr>
        <w:pStyle w:val="xelementtoproof"/>
        <w:spacing w:before="0" w:beforeAutospacing="0" w:after="0" w:afterAutospacing="0" w:line="230" w:lineRule="auto"/>
        <w:ind w:left="567"/>
        <w:jc w:val="both"/>
        <w:rPr>
          <w:rFonts w:ascii="Trebuchet MS" w:hAnsi="Trebuchet MS" w:cs="Arial"/>
          <w:color w:val="000000" w:themeColor="text1"/>
          <w:lang w:eastAsia="en-US"/>
        </w:rPr>
      </w:pPr>
      <w:r w:rsidRPr="004F7469">
        <w:rPr>
          <w:rFonts w:ascii="Trebuchet MS" w:hAnsi="Trebuchet MS" w:cs="Arial"/>
          <w:color w:val="000000" w:themeColor="text1"/>
          <w:lang w:eastAsia="en-US"/>
        </w:rPr>
        <w:t xml:space="preserve">As demonstrações contábeis individuais e consolidadas foram aprovadas pela Administração da Companhia em </w:t>
      </w:r>
      <w:r w:rsidR="00B10B32">
        <w:rPr>
          <w:rFonts w:ascii="Trebuchet MS" w:hAnsi="Trebuchet MS" w:cs="Arial"/>
          <w:color w:val="000000" w:themeColor="text1"/>
          <w:lang w:eastAsia="en-US"/>
        </w:rPr>
        <w:t>10</w:t>
      </w:r>
      <w:r w:rsidR="00B10B32" w:rsidRPr="004F7469">
        <w:rPr>
          <w:rFonts w:ascii="Trebuchet MS" w:hAnsi="Trebuchet MS" w:cs="Arial"/>
          <w:color w:val="000000" w:themeColor="text1"/>
          <w:lang w:eastAsia="en-US"/>
        </w:rPr>
        <w:t xml:space="preserve"> </w:t>
      </w:r>
      <w:r w:rsidRPr="004F7469">
        <w:rPr>
          <w:rFonts w:ascii="Trebuchet MS" w:hAnsi="Trebuchet MS" w:cs="Arial"/>
          <w:color w:val="000000" w:themeColor="text1"/>
          <w:lang w:eastAsia="en-US"/>
        </w:rPr>
        <w:t>de março de 202</w:t>
      </w:r>
      <w:r w:rsidR="00B10B32">
        <w:rPr>
          <w:rFonts w:ascii="Trebuchet MS" w:hAnsi="Trebuchet MS" w:cs="Arial"/>
          <w:color w:val="000000" w:themeColor="text1"/>
          <w:lang w:eastAsia="en-US"/>
        </w:rPr>
        <w:t>6</w:t>
      </w:r>
      <w:r w:rsidRPr="004F7469">
        <w:rPr>
          <w:rFonts w:ascii="Trebuchet MS" w:hAnsi="Trebuchet MS" w:cs="Arial"/>
          <w:color w:val="000000" w:themeColor="text1"/>
          <w:lang w:eastAsia="en-US"/>
        </w:rPr>
        <w:t>.</w:t>
      </w:r>
    </w:p>
    <w:p w14:paraId="77CAE29D" w14:textId="700A5D44" w:rsidR="009D1D17" w:rsidRDefault="009D1D17" w:rsidP="001C010F">
      <w:pPr>
        <w:pStyle w:val="xelementtoproof"/>
        <w:spacing w:before="0" w:beforeAutospacing="0" w:after="0" w:afterAutospacing="0" w:line="230" w:lineRule="auto"/>
        <w:ind w:left="567"/>
        <w:jc w:val="both"/>
        <w:rPr>
          <w:rFonts w:ascii="Trebuchet MS" w:hAnsi="Trebuchet MS" w:cs="Arial"/>
          <w:color w:val="000000" w:themeColor="text1"/>
        </w:rPr>
      </w:pPr>
    </w:p>
    <w:p w14:paraId="65D88768" w14:textId="77777777" w:rsidR="001C010F" w:rsidRPr="004F7469" w:rsidRDefault="001C010F" w:rsidP="001C010F">
      <w:pPr>
        <w:pStyle w:val="xelementtoproof"/>
        <w:spacing w:before="0" w:beforeAutospacing="0" w:after="0" w:afterAutospacing="0" w:line="230" w:lineRule="auto"/>
        <w:ind w:left="567"/>
        <w:jc w:val="both"/>
        <w:rPr>
          <w:rFonts w:ascii="Trebuchet MS" w:hAnsi="Trebuchet MS" w:cs="Arial"/>
          <w:color w:val="000000" w:themeColor="text1"/>
        </w:rPr>
      </w:pPr>
    </w:p>
    <w:p w14:paraId="5D11141C" w14:textId="2E1F2B12" w:rsidR="005929ED" w:rsidRPr="004F7469" w:rsidRDefault="005929ED" w:rsidP="001C010F">
      <w:pPr>
        <w:pStyle w:val="BDOTtulo1"/>
        <w:widowControl w:val="0"/>
        <w:numPr>
          <w:ilvl w:val="0"/>
          <w:numId w:val="5"/>
        </w:numPr>
        <w:spacing w:line="230" w:lineRule="auto"/>
        <w:ind w:left="567" w:hanging="567"/>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Resumo das principais práticas contábeis</w:t>
      </w:r>
    </w:p>
    <w:p w14:paraId="75F2960D" w14:textId="77777777" w:rsidR="003E465B" w:rsidRPr="004F7469" w:rsidRDefault="003E465B" w:rsidP="001C010F">
      <w:pPr>
        <w:widowControl w:val="0"/>
        <w:suppressAutoHyphens/>
        <w:spacing w:line="230" w:lineRule="auto"/>
        <w:ind w:left="426"/>
        <w:contextualSpacing/>
        <w:jc w:val="both"/>
        <w:rPr>
          <w:rFonts w:ascii="Trebuchet MS" w:hAnsi="Trebuchet MS" w:cs="Arial"/>
          <w:color w:val="000000" w:themeColor="text1"/>
        </w:rPr>
      </w:pPr>
    </w:p>
    <w:p w14:paraId="33CAEEB6" w14:textId="77777777" w:rsidR="006943B1" w:rsidRPr="004F7469" w:rsidRDefault="006943B1" w:rsidP="001C010F">
      <w:pPr>
        <w:widowControl w:val="0"/>
        <w:suppressAutoHyphens/>
        <w:spacing w:line="230" w:lineRule="auto"/>
        <w:ind w:left="567"/>
        <w:jc w:val="both"/>
        <w:rPr>
          <w:rFonts w:ascii="Trebuchet MS" w:hAnsi="Trebuchet MS" w:cs="Arial"/>
          <w:color w:val="000000" w:themeColor="text1"/>
        </w:rPr>
      </w:pPr>
      <w:r w:rsidRPr="004F7469">
        <w:rPr>
          <w:rFonts w:ascii="Trebuchet MS" w:hAnsi="Trebuchet MS" w:cs="Arial"/>
          <w:color w:val="000000" w:themeColor="text1"/>
        </w:rPr>
        <w:t>As principais políticas contábeis adotadas na preparação destas demonstrações contábeis individuais e consolidadas estão descritas a seguir. Essas políticas foram aplicadas de modo consistente em todo o período apresentado, salvo indicação contrária.</w:t>
      </w:r>
    </w:p>
    <w:p w14:paraId="4B89CD28" w14:textId="77777777" w:rsidR="001C563E" w:rsidRPr="004F7469" w:rsidRDefault="001C563E" w:rsidP="001C010F">
      <w:pPr>
        <w:widowControl w:val="0"/>
        <w:suppressAutoHyphens/>
        <w:spacing w:line="230" w:lineRule="auto"/>
        <w:contextualSpacing/>
        <w:jc w:val="both"/>
        <w:rPr>
          <w:rFonts w:ascii="Trebuchet MS" w:hAnsi="Trebuchet MS" w:cs="Arial"/>
          <w:color w:val="000000" w:themeColor="text1"/>
        </w:rPr>
      </w:pPr>
    </w:p>
    <w:p w14:paraId="04EB43E7" w14:textId="69C31659" w:rsidR="007400A5" w:rsidRPr="004F7469" w:rsidRDefault="001C563E" w:rsidP="001C010F">
      <w:pPr>
        <w:pStyle w:val="BDOTtulo1"/>
        <w:widowControl w:val="0"/>
        <w:numPr>
          <w:ilvl w:val="1"/>
          <w:numId w:val="14"/>
        </w:numPr>
        <w:spacing w:line="230" w:lineRule="auto"/>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Base de preparação</w:t>
      </w:r>
    </w:p>
    <w:p w14:paraId="16236741" w14:textId="77777777" w:rsidR="007400A5" w:rsidRPr="004F7469" w:rsidRDefault="007400A5" w:rsidP="001C010F">
      <w:pPr>
        <w:widowControl w:val="0"/>
        <w:suppressAutoHyphens/>
        <w:autoSpaceDE w:val="0"/>
        <w:autoSpaceDN w:val="0"/>
        <w:adjustRightInd w:val="0"/>
        <w:spacing w:line="230" w:lineRule="auto"/>
        <w:contextualSpacing/>
        <w:jc w:val="both"/>
        <w:rPr>
          <w:rFonts w:ascii="Trebuchet MS" w:hAnsi="Trebuchet MS" w:cs="Arial"/>
          <w:b/>
          <w:bCs/>
          <w:color w:val="000000" w:themeColor="text1"/>
        </w:rPr>
      </w:pPr>
    </w:p>
    <w:p w14:paraId="61DCDE55" w14:textId="53D3FEDE" w:rsidR="001C010F" w:rsidRDefault="006943B1" w:rsidP="001C010F">
      <w:pPr>
        <w:widowControl w:val="0"/>
        <w:suppressAutoHyphens/>
        <w:spacing w:line="230" w:lineRule="auto"/>
        <w:ind w:left="1276"/>
        <w:jc w:val="both"/>
        <w:rPr>
          <w:rFonts w:ascii="Trebuchet MS" w:hAnsi="Trebuchet MS" w:cs="Arial"/>
          <w:color w:val="000000" w:themeColor="text1"/>
        </w:rPr>
      </w:pPr>
      <w:r w:rsidRPr="004F7469">
        <w:rPr>
          <w:rFonts w:ascii="Trebuchet MS" w:hAnsi="Trebuchet MS" w:cs="Arial"/>
          <w:color w:val="000000" w:themeColor="text1"/>
        </w:rPr>
        <w:t>As demonstrações contábeis da Companhia e sua controlada foram preparadas e estão sendo apresentadas</w:t>
      </w:r>
      <w:r w:rsidR="00B060D7" w:rsidRPr="004F7469">
        <w:rPr>
          <w:rFonts w:ascii="Trebuchet MS" w:hAnsi="Trebuchet MS" w:cs="Arial"/>
          <w:color w:val="000000" w:themeColor="text1"/>
        </w:rPr>
        <w:t>,</w:t>
      </w:r>
      <w:r w:rsidRPr="004F7469">
        <w:rPr>
          <w:rFonts w:ascii="Trebuchet MS" w:hAnsi="Trebuchet MS" w:cs="Arial"/>
          <w:color w:val="000000" w:themeColor="text1"/>
        </w:rPr>
        <w:t xml:space="preserve"> conforme as práticas contábeis adotadas no Brasil</w:t>
      </w:r>
      <w:r w:rsidR="00905AC3" w:rsidRPr="004F7469">
        <w:rPr>
          <w:rFonts w:ascii="Trebuchet MS" w:hAnsi="Trebuchet MS" w:cs="Arial"/>
          <w:color w:val="000000" w:themeColor="text1"/>
        </w:rPr>
        <w:t>, as quais</w:t>
      </w:r>
      <w:r w:rsidRPr="004F7469">
        <w:rPr>
          <w:rFonts w:ascii="Trebuchet MS" w:hAnsi="Trebuchet MS" w:cs="Arial"/>
          <w:color w:val="000000" w:themeColor="text1"/>
        </w:rPr>
        <w:t xml:space="preserve"> compreendem aquelas incluídas na legislação societária brasileira e </w:t>
      </w:r>
      <w:r w:rsidR="00905AC3" w:rsidRPr="004F7469">
        <w:rPr>
          <w:rFonts w:ascii="Trebuchet MS" w:hAnsi="Trebuchet MS" w:cs="Arial"/>
          <w:color w:val="000000" w:themeColor="text1"/>
        </w:rPr>
        <w:t>n</w:t>
      </w:r>
      <w:r w:rsidRPr="004F7469">
        <w:rPr>
          <w:rFonts w:ascii="Trebuchet MS" w:hAnsi="Trebuchet MS" w:cs="Arial"/>
          <w:color w:val="000000" w:themeColor="text1"/>
        </w:rPr>
        <w:t>os Pronunciamentos, Orientações e Interpretações Técnicas do Comitê de Pronunciamentos Contábeis (CPC).</w:t>
      </w:r>
      <w:r w:rsidR="001C010F">
        <w:rPr>
          <w:rFonts w:ascii="Trebuchet MS" w:hAnsi="Trebuchet MS" w:cs="Arial"/>
          <w:color w:val="000000" w:themeColor="text1"/>
        </w:rPr>
        <w:br w:type="page"/>
      </w:r>
    </w:p>
    <w:p w14:paraId="4B89CD35" w14:textId="6BB626C7" w:rsidR="001C563E" w:rsidRPr="004F7469" w:rsidRDefault="001C563E" w:rsidP="0018405E">
      <w:pPr>
        <w:pStyle w:val="BDOTtulo1"/>
        <w:widowControl w:val="0"/>
        <w:numPr>
          <w:ilvl w:val="1"/>
          <w:numId w:val="14"/>
        </w:numPr>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lastRenderedPageBreak/>
        <w:t>Base de mensuração</w:t>
      </w:r>
    </w:p>
    <w:p w14:paraId="4B89CD36" w14:textId="77777777" w:rsidR="001C563E" w:rsidRPr="004F7469" w:rsidRDefault="001C563E" w:rsidP="0018405E">
      <w:pPr>
        <w:widowControl w:val="0"/>
        <w:suppressAutoHyphens/>
        <w:contextualSpacing/>
        <w:jc w:val="both"/>
        <w:rPr>
          <w:rFonts w:ascii="Trebuchet MS" w:hAnsi="Trebuchet MS" w:cs="Arial"/>
          <w:color w:val="000000" w:themeColor="text1"/>
        </w:rPr>
      </w:pPr>
    </w:p>
    <w:p w14:paraId="4FE0531C" w14:textId="12B1137A" w:rsidR="00E45F70" w:rsidRPr="004F7469" w:rsidRDefault="00772A7A"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As </w:t>
      </w:r>
      <w:r w:rsidR="006943B1" w:rsidRPr="004F7469">
        <w:rPr>
          <w:rFonts w:ascii="Trebuchet MS" w:hAnsi="Trebuchet MS" w:cs="Arial"/>
          <w:color w:val="000000" w:themeColor="text1"/>
        </w:rPr>
        <w:t xml:space="preserve">demonstrações contábeis individuais e consolidadas </w:t>
      </w:r>
      <w:r w:rsidRPr="004F7469">
        <w:rPr>
          <w:rFonts w:ascii="Trebuchet MS" w:hAnsi="Trebuchet MS" w:cs="Arial"/>
          <w:color w:val="000000" w:themeColor="text1"/>
        </w:rPr>
        <w:t xml:space="preserve">foram preparadas com base no custo histórico, </w:t>
      </w:r>
      <w:r w:rsidR="00B060D7" w:rsidRPr="004F7469">
        <w:rPr>
          <w:rFonts w:ascii="Trebuchet MS" w:hAnsi="Trebuchet MS" w:cs="Arial"/>
          <w:color w:val="000000" w:themeColor="text1"/>
        </w:rPr>
        <w:t>exceto quando indicado de outra forma</w:t>
      </w:r>
      <w:r w:rsidR="00DE103B" w:rsidRPr="004F7469">
        <w:rPr>
          <w:rFonts w:ascii="Trebuchet MS" w:hAnsi="Trebuchet MS" w:cs="Arial"/>
          <w:color w:val="000000" w:themeColor="text1"/>
        </w:rPr>
        <w:t>.</w:t>
      </w:r>
    </w:p>
    <w:p w14:paraId="6BE1290B" w14:textId="09184986" w:rsidR="00E45F70" w:rsidRPr="004F7469" w:rsidRDefault="00E45F70" w:rsidP="0018405E">
      <w:pPr>
        <w:widowControl w:val="0"/>
        <w:suppressAutoHyphens/>
        <w:ind w:left="1276"/>
        <w:contextualSpacing/>
        <w:jc w:val="both"/>
        <w:rPr>
          <w:rFonts w:ascii="Trebuchet MS" w:hAnsi="Trebuchet MS" w:cs="Arial"/>
          <w:color w:val="000000" w:themeColor="text1"/>
        </w:rPr>
      </w:pPr>
    </w:p>
    <w:p w14:paraId="687E3284" w14:textId="69B27C10" w:rsidR="005929ED" w:rsidRPr="004F7469" w:rsidRDefault="005929ED" w:rsidP="0018405E">
      <w:pPr>
        <w:pStyle w:val="BDOTtulo1"/>
        <w:widowControl w:val="0"/>
        <w:numPr>
          <w:ilvl w:val="1"/>
          <w:numId w:val="14"/>
        </w:numPr>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Base de consolidação</w:t>
      </w:r>
    </w:p>
    <w:p w14:paraId="394B73AF" w14:textId="5B8C1CA9" w:rsidR="005929ED" w:rsidRPr="004F7469" w:rsidRDefault="005929ED" w:rsidP="0018405E">
      <w:pPr>
        <w:widowControl w:val="0"/>
        <w:suppressAutoHyphens/>
        <w:autoSpaceDE w:val="0"/>
        <w:autoSpaceDN w:val="0"/>
        <w:adjustRightInd w:val="0"/>
        <w:ind w:left="426"/>
        <w:contextualSpacing/>
        <w:jc w:val="both"/>
        <w:rPr>
          <w:rFonts w:ascii="Trebuchet MS" w:hAnsi="Trebuchet MS" w:cs="Arial"/>
          <w:b/>
          <w:color w:val="000000" w:themeColor="text1"/>
        </w:rPr>
      </w:pPr>
    </w:p>
    <w:p w14:paraId="0399E9F5" w14:textId="6E3CEFED" w:rsidR="00D25832" w:rsidRPr="004F7469" w:rsidRDefault="00D25832" w:rsidP="0018405E">
      <w:pPr>
        <w:widowControl w:val="0"/>
        <w:suppressAutoHyphens/>
        <w:autoSpaceDE w:val="0"/>
        <w:autoSpaceDN w:val="0"/>
        <w:adjustRightInd w:val="0"/>
        <w:ind w:left="1276"/>
        <w:contextualSpacing/>
        <w:jc w:val="both"/>
        <w:rPr>
          <w:rFonts w:ascii="Trebuchet MS" w:eastAsia="Arial Unicode MS" w:hAnsi="Trebuchet MS"/>
          <w:color w:val="000000" w:themeColor="text1"/>
        </w:rPr>
      </w:pPr>
      <w:bookmarkStart w:id="1" w:name="_Hlk36899897"/>
      <w:r w:rsidRPr="004F7469">
        <w:rPr>
          <w:rFonts w:ascii="Trebuchet MS" w:eastAsia="Arial Unicode MS" w:hAnsi="Trebuchet MS"/>
          <w:color w:val="000000" w:themeColor="text1"/>
        </w:rPr>
        <w:t xml:space="preserve">As </w:t>
      </w:r>
      <w:r w:rsidRPr="004F7469">
        <w:rPr>
          <w:rFonts w:ascii="Trebuchet MS" w:hAnsi="Trebuchet MS" w:cs="Arial"/>
          <w:color w:val="000000" w:themeColor="text1"/>
        </w:rPr>
        <w:t>informações contábeis</w:t>
      </w:r>
      <w:r w:rsidR="006943B1" w:rsidRPr="004F7469">
        <w:rPr>
          <w:rFonts w:ascii="Trebuchet MS" w:hAnsi="Trebuchet MS" w:cs="Arial"/>
          <w:color w:val="000000" w:themeColor="text1"/>
        </w:rPr>
        <w:t xml:space="preserve"> </w:t>
      </w:r>
      <w:r w:rsidRPr="004F7469">
        <w:rPr>
          <w:rFonts w:ascii="Trebuchet MS" w:hAnsi="Trebuchet MS" w:cs="Arial"/>
          <w:color w:val="000000" w:themeColor="text1"/>
        </w:rPr>
        <w:t>consolidadas</w:t>
      </w:r>
      <w:r w:rsidRPr="004F7469">
        <w:rPr>
          <w:rFonts w:ascii="Trebuchet MS" w:eastAsia="Arial Unicode MS" w:hAnsi="Trebuchet MS"/>
          <w:color w:val="000000" w:themeColor="text1"/>
        </w:rPr>
        <w:t xml:space="preserve"> incluem as informações da </w:t>
      </w:r>
      <w:r w:rsidRPr="004F7469">
        <w:rPr>
          <w:rFonts w:ascii="Trebuchet MS" w:hAnsi="Trebuchet MS" w:cs="Arial"/>
          <w:color w:val="000000" w:themeColor="text1"/>
        </w:rPr>
        <w:t>Companhia</w:t>
      </w:r>
      <w:r w:rsidRPr="004F7469">
        <w:rPr>
          <w:rFonts w:ascii="Trebuchet MS" w:eastAsia="Arial Unicode MS" w:hAnsi="Trebuchet MS"/>
          <w:color w:val="000000" w:themeColor="text1"/>
        </w:rPr>
        <w:t xml:space="preserve"> e sua controlada direta, a seguir:</w:t>
      </w:r>
    </w:p>
    <w:p w14:paraId="42B11506" w14:textId="77777777" w:rsidR="00D25832" w:rsidRPr="004F7469" w:rsidRDefault="00D25832" w:rsidP="0018405E">
      <w:pPr>
        <w:widowControl w:val="0"/>
        <w:suppressAutoHyphens/>
        <w:autoSpaceDE w:val="0"/>
        <w:autoSpaceDN w:val="0"/>
        <w:adjustRightInd w:val="0"/>
        <w:ind w:left="426"/>
        <w:contextualSpacing/>
        <w:jc w:val="both"/>
        <w:rPr>
          <w:rFonts w:ascii="Trebuchet MS" w:eastAsia="Arial Unicode MS" w:hAnsi="Trebuchet MS"/>
          <w:color w:val="000000" w:themeColor="text1"/>
        </w:rPr>
      </w:pPr>
    </w:p>
    <w:tbl>
      <w:tblPr>
        <w:tblW w:w="4281" w:type="pct"/>
        <w:tblInd w:w="1276" w:type="dxa"/>
        <w:tblLayout w:type="fixed"/>
        <w:tblCellMar>
          <w:left w:w="68" w:type="dxa"/>
          <w:right w:w="68" w:type="dxa"/>
        </w:tblCellMar>
        <w:tblLook w:val="04A0" w:firstRow="1" w:lastRow="0" w:firstColumn="1" w:lastColumn="0" w:noHBand="0" w:noVBand="1"/>
      </w:tblPr>
      <w:tblGrid>
        <w:gridCol w:w="4817"/>
        <w:gridCol w:w="1476"/>
        <w:gridCol w:w="1474"/>
      </w:tblGrid>
      <w:tr w:rsidR="00566678" w:rsidRPr="004F7469" w14:paraId="6F7AB06B" w14:textId="77777777" w:rsidTr="00566678">
        <w:tc>
          <w:tcPr>
            <w:tcW w:w="3101" w:type="pct"/>
            <w:noWrap/>
            <w:vAlign w:val="bottom"/>
            <w:hideMark/>
          </w:tcPr>
          <w:p w14:paraId="1E8069CA" w14:textId="77777777" w:rsidR="00282DC5" w:rsidRPr="004F7469" w:rsidRDefault="00282DC5" w:rsidP="00566678">
            <w:pPr>
              <w:widowControl w:val="0"/>
              <w:suppressAutoHyphens/>
              <w:ind w:left="-57"/>
              <w:contextualSpacing/>
              <w:rPr>
                <w:rFonts w:ascii="Trebuchet MS" w:hAnsi="Trebuchet MS"/>
                <w:sz w:val="20"/>
                <w:szCs w:val="20"/>
                <w:lang w:eastAsia="pt-BR"/>
              </w:rPr>
            </w:pPr>
          </w:p>
        </w:tc>
        <w:tc>
          <w:tcPr>
            <w:tcW w:w="1898" w:type="pct"/>
            <w:gridSpan w:val="2"/>
            <w:vAlign w:val="bottom"/>
            <w:hideMark/>
          </w:tcPr>
          <w:p w14:paraId="722AD001" w14:textId="21214187" w:rsidR="00282DC5" w:rsidRPr="004F7469" w:rsidRDefault="00566678" w:rsidP="00C711BD">
            <w:pPr>
              <w:widowControl w:val="0"/>
              <w:pBdr>
                <w:bottom w:val="single" w:sz="4" w:space="0" w:color="auto"/>
              </w:pBdr>
              <w:suppressAutoHyphens/>
              <w:contextualSpacing/>
              <w:jc w:val="center"/>
              <w:rPr>
                <w:rFonts w:ascii="Trebuchet MS" w:hAnsi="Trebuchet MS" w:cs="Arial"/>
                <w:b/>
                <w:bCs/>
                <w:sz w:val="20"/>
                <w:szCs w:val="20"/>
                <w:lang w:eastAsia="pt-BR"/>
              </w:rPr>
            </w:pPr>
            <w:r w:rsidRPr="004F7469">
              <w:rPr>
                <w:rFonts w:ascii="Trebuchet MS" w:hAnsi="Trebuchet MS" w:cs="Arial"/>
                <w:b/>
                <w:bCs/>
                <w:sz w:val="20"/>
                <w:szCs w:val="20"/>
                <w:lang w:eastAsia="pt-BR"/>
              </w:rPr>
              <w:t>P</w:t>
            </w:r>
            <w:r w:rsidR="00282DC5" w:rsidRPr="004F7469">
              <w:rPr>
                <w:rFonts w:ascii="Trebuchet MS" w:hAnsi="Trebuchet MS" w:cs="Arial"/>
                <w:b/>
                <w:bCs/>
                <w:sz w:val="20"/>
                <w:szCs w:val="20"/>
                <w:lang w:eastAsia="pt-BR"/>
              </w:rPr>
              <w:t>articipação</w:t>
            </w:r>
            <w:r w:rsidRPr="004F7469">
              <w:rPr>
                <w:rFonts w:ascii="Trebuchet MS" w:hAnsi="Trebuchet MS" w:cs="Arial"/>
                <w:b/>
                <w:bCs/>
                <w:sz w:val="20"/>
                <w:szCs w:val="20"/>
                <w:lang w:eastAsia="pt-BR"/>
              </w:rPr>
              <w:t xml:space="preserve"> (%)</w:t>
            </w:r>
          </w:p>
        </w:tc>
      </w:tr>
      <w:tr w:rsidR="00566678" w:rsidRPr="004F7469" w14:paraId="0ADB3A05" w14:textId="77777777" w:rsidTr="00566678">
        <w:tc>
          <w:tcPr>
            <w:tcW w:w="3101" w:type="pct"/>
            <w:noWrap/>
            <w:vAlign w:val="bottom"/>
            <w:hideMark/>
          </w:tcPr>
          <w:p w14:paraId="50CEF507" w14:textId="77777777" w:rsidR="00282DC5" w:rsidRPr="004F7469" w:rsidRDefault="00282DC5" w:rsidP="00566678">
            <w:pPr>
              <w:widowControl w:val="0"/>
              <w:suppressAutoHyphens/>
              <w:ind w:left="-57"/>
              <w:contextualSpacing/>
              <w:rPr>
                <w:rFonts w:ascii="Trebuchet MS" w:hAnsi="Trebuchet MS" w:cs="Arial"/>
                <w:b/>
                <w:bCs/>
                <w:sz w:val="20"/>
                <w:szCs w:val="20"/>
                <w:lang w:eastAsia="pt-BR"/>
              </w:rPr>
            </w:pPr>
          </w:p>
        </w:tc>
        <w:tc>
          <w:tcPr>
            <w:tcW w:w="950" w:type="pct"/>
            <w:vAlign w:val="bottom"/>
            <w:hideMark/>
          </w:tcPr>
          <w:p w14:paraId="078EAD92" w14:textId="0120CAE2" w:rsidR="00282DC5" w:rsidRPr="004F7469" w:rsidRDefault="007A03D4" w:rsidP="00C711BD">
            <w:pPr>
              <w:widowControl w:val="0"/>
              <w:pBdr>
                <w:bottom w:val="single" w:sz="4" w:space="0" w:color="auto"/>
              </w:pBdr>
              <w:suppressAutoHyphens/>
              <w:contextualSpacing/>
              <w:jc w:val="center"/>
              <w:rPr>
                <w:rFonts w:ascii="Trebuchet MS" w:hAnsi="Trebuchet MS" w:cs="Arial"/>
                <w:b/>
                <w:bCs/>
                <w:sz w:val="20"/>
                <w:szCs w:val="20"/>
                <w:lang w:eastAsia="pt-BR"/>
              </w:rPr>
            </w:pPr>
            <w:r w:rsidRPr="004F7469">
              <w:rPr>
                <w:rFonts w:ascii="Trebuchet MS" w:hAnsi="Trebuchet MS" w:cs="Arial"/>
                <w:b/>
                <w:bCs/>
                <w:sz w:val="20"/>
                <w:szCs w:val="20"/>
                <w:lang w:eastAsia="pt-BR"/>
              </w:rPr>
              <w:t>2025</w:t>
            </w:r>
          </w:p>
        </w:tc>
        <w:tc>
          <w:tcPr>
            <w:tcW w:w="950" w:type="pct"/>
            <w:vAlign w:val="bottom"/>
            <w:hideMark/>
          </w:tcPr>
          <w:p w14:paraId="70C32E7C" w14:textId="741225F3" w:rsidR="00282DC5" w:rsidRPr="004F7469" w:rsidRDefault="007A03D4" w:rsidP="00C711BD">
            <w:pPr>
              <w:widowControl w:val="0"/>
              <w:pBdr>
                <w:bottom w:val="single" w:sz="4" w:space="0" w:color="auto"/>
              </w:pBdr>
              <w:suppressAutoHyphens/>
              <w:contextualSpacing/>
              <w:jc w:val="center"/>
              <w:rPr>
                <w:rFonts w:ascii="Trebuchet MS" w:hAnsi="Trebuchet MS" w:cs="Arial"/>
                <w:b/>
                <w:bCs/>
                <w:sz w:val="20"/>
                <w:szCs w:val="20"/>
                <w:lang w:eastAsia="pt-BR"/>
              </w:rPr>
            </w:pPr>
            <w:r w:rsidRPr="004F7469">
              <w:rPr>
                <w:rFonts w:ascii="Trebuchet MS" w:hAnsi="Trebuchet MS" w:cs="Arial"/>
                <w:b/>
                <w:bCs/>
                <w:sz w:val="20"/>
                <w:szCs w:val="20"/>
                <w:lang w:eastAsia="pt-BR"/>
              </w:rPr>
              <w:t>2024</w:t>
            </w:r>
          </w:p>
        </w:tc>
      </w:tr>
      <w:tr w:rsidR="00566678" w:rsidRPr="004F7469" w14:paraId="346300E1" w14:textId="77777777" w:rsidTr="00566678">
        <w:tc>
          <w:tcPr>
            <w:tcW w:w="3101" w:type="pct"/>
            <w:vAlign w:val="bottom"/>
            <w:hideMark/>
          </w:tcPr>
          <w:p w14:paraId="174D85BF" w14:textId="77777777" w:rsidR="00282DC5" w:rsidRPr="004F7469" w:rsidRDefault="00282DC5" w:rsidP="00566678">
            <w:pPr>
              <w:widowControl w:val="0"/>
              <w:suppressAutoHyphens/>
              <w:ind w:left="-57"/>
              <w:contextualSpacing/>
              <w:rPr>
                <w:rFonts w:ascii="Trebuchet MS" w:hAnsi="Trebuchet MS" w:cs="Arial"/>
                <w:color w:val="000000"/>
                <w:sz w:val="20"/>
                <w:szCs w:val="20"/>
                <w:lang w:eastAsia="pt-BR"/>
              </w:rPr>
            </w:pPr>
            <w:r w:rsidRPr="004F7469">
              <w:rPr>
                <w:rFonts w:ascii="Trebuchet MS" w:hAnsi="Trebuchet MS" w:cs="Arial"/>
                <w:color w:val="000000"/>
                <w:sz w:val="20"/>
                <w:szCs w:val="20"/>
                <w:lang w:eastAsia="pt-BR"/>
              </w:rPr>
              <w:t>Companhia Administradora da Zona Portuária de Processamento de Exportação do Ceará - ZPE Ceará</w:t>
            </w:r>
          </w:p>
        </w:tc>
        <w:tc>
          <w:tcPr>
            <w:tcW w:w="950" w:type="pct"/>
            <w:noWrap/>
            <w:hideMark/>
          </w:tcPr>
          <w:p w14:paraId="5CB60F1A" w14:textId="77777777" w:rsidR="00282DC5" w:rsidRPr="004F7469" w:rsidRDefault="00282DC5" w:rsidP="00566678">
            <w:pPr>
              <w:widowControl w:val="0"/>
              <w:suppressAutoHyphens/>
              <w:contextualSpacing/>
              <w:jc w:val="center"/>
              <w:rPr>
                <w:rFonts w:ascii="Trebuchet MS" w:hAnsi="Trebuchet MS" w:cs="Arial"/>
                <w:sz w:val="20"/>
                <w:szCs w:val="20"/>
                <w:lang w:eastAsia="pt-BR"/>
              </w:rPr>
            </w:pPr>
            <w:r w:rsidRPr="004F7469">
              <w:rPr>
                <w:rFonts w:ascii="Trebuchet MS" w:hAnsi="Trebuchet MS" w:cs="Arial"/>
                <w:sz w:val="20"/>
                <w:szCs w:val="20"/>
                <w:lang w:eastAsia="pt-BR"/>
              </w:rPr>
              <w:t>100,00%</w:t>
            </w:r>
          </w:p>
        </w:tc>
        <w:tc>
          <w:tcPr>
            <w:tcW w:w="950" w:type="pct"/>
            <w:noWrap/>
            <w:hideMark/>
          </w:tcPr>
          <w:p w14:paraId="55E45A24" w14:textId="77777777" w:rsidR="00282DC5" w:rsidRPr="004F7469" w:rsidRDefault="00282DC5" w:rsidP="00566678">
            <w:pPr>
              <w:widowControl w:val="0"/>
              <w:suppressAutoHyphens/>
              <w:contextualSpacing/>
              <w:jc w:val="center"/>
              <w:rPr>
                <w:rFonts w:ascii="Trebuchet MS" w:hAnsi="Trebuchet MS" w:cs="Arial"/>
                <w:sz w:val="20"/>
                <w:szCs w:val="20"/>
                <w:lang w:eastAsia="pt-BR"/>
              </w:rPr>
            </w:pPr>
            <w:r w:rsidRPr="004F7469">
              <w:rPr>
                <w:rFonts w:ascii="Trebuchet MS" w:hAnsi="Trebuchet MS" w:cs="Arial"/>
                <w:sz w:val="20"/>
                <w:szCs w:val="20"/>
                <w:lang w:eastAsia="pt-BR"/>
              </w:rPr>
              <w:t>100,00%</w:t>
            </w:r>
          </w:p>
        </w:tc>
      </w:tr>
    </w:tbl>
    <w:p w14:paraId="55257D7F" w14:textId="77777777" w:rsidR="00D25832" w:rsidRPr="004F7469" w:rsidRDefault="00D25832" w:rsidP="0018405E">
      <w:pPr>
        <w:widowControl w:val="0"/>
        <w:suppressAutoHyphens/>
        <w:autoSpaceDE w:val="0"/>
        <w:autoSpaceDN w:val="0"/>
        <w:adjustRightInd w:val="0"/>
        <w:ind w:left="1276"/>
        <w:contextualSpacing/>
        <w:jc w:val="both"/>
        <w:rPr>
          <w:rFonts w:ascii="Trebuchet MS" w:eastAsia="Arial Unicode MS" w:hAnsi="Trebuchet MS"/>
          <w:color w:val="000000" w:themeColor="text1"/>
        </w:rPr>
      </w:pPr>
    </w:p>
    <w:p w14:paraId="1A4C4F19" w14:textId="65F59175" w:rsidR="00D25832" w:rsidRPr="004F7469" w:rsidRDefault="00D25832" w:rsidP="0018405E">
      <w:pPr>
        <w:widowControl w:val="0"/>
        <w:suppressAutoHyphens/>
        <w:autoSpaceDE w:val="0"/>
        <w:autoSpaceDN w:val="0"/>
        <w:adjustRightInd w:val="0"/>
        <w:ind w:left="1276"/>
        <w:contextualSpacing/>
        <w:jc w:val="both"/>
        <w:rPr>
          <w:rFonts w:ascii="Trebuchet MS" w:eastAsia="Arial Unicode MS" w:hAnsi="Trebuchet MS"/>
          <w:color w:val="000000" w:themeColor="text1"/>
        </w:rPr>
      </w:pPr>
      <w:r w:rsidRPr="004F7469">
        <w:rPr>
          <w:rFonts w:ascii="Trebuchet MS" w:eastAsia="Arial Unicode MS" w:hAnsi="Trebuchet MS"/>
          <w:color w:val="000000" w:themeColor="text1"/>
        </w:rPr>
        <w:t xml:space="preserve">As políticas contábeis foram aplicadas com uniformidade em </w:t>
      </w:r>
      <w:r w:rsidR="00AB1FB1" w:rsidRPr="004F7469">
        <w:rPr>
          <w:rFonts w:ascii="Trebuchet MS" w:eastAsia="Arial Unicode MS" w:hAnsi="Trebuchet MS"/>
          <w:color w:val="000000" w:themeColor="text1"/>
        </w:rPr>
        <w:t>sua controlada</w:t>
      </w:r>
      <w:r w:rsidRPr="004F7469">
        <w:rPr>
          <w:rFonts w:ascii="Trebuchet MS" w:eastAsia="Arial Unicode MS" w:hAnsi="Trebuchet MS"/>
          <w:color w:val="000000" w:themeColor="text1"/>
        </w:rPr>
        <w:t xml:space="preserve"> e consistentes com aquelas utilizadas no período anterior.</w:t>
      </w:r>
    </w:p>
    <w:p w14:paraId="768EC592" w14:textId="77777777" w:rsidR="007400A5" w:rsidRPr="004F7469" w:rsidRDefault="007400A5" w:rsidP="0018405E">
      <w:pPr>
        <w:widowControl w:val="0"/>
        <w:suppressAutoHyphens/>
        <w:autoSpaceDE w:val="0"/>
        <w:autoSpaceDN w:val="0"/>
        <w:adjustRightInd w:val="0"/>
        <w:ind w:left="1276"/>
        <w:contextualSpacing/>
        <w:jc w:val="both"/>
        <w:rPr>
          <w:rFonts w:ascii="Trebuchet MS" w:eastAsia="Arial Unicode MS" w:hAnsi="Trebuchet MS"/>
          <w:color w:val="000000" w:themeColor="text1"/>
        </w:rPr>
      </w:pPr>
    </w:p>
    <w:p w14:paraId="690CD543" w14:textId="77777777" w:rsidR="007233F7" w:rsidRPr="004F7469" w:rsidRDefault="006943B1" w:rsidP="0018405E">
      <w:pPr>
        <w:widowControl w:val="0"/>
        <w:suppressAutoHyphens/>
        <w:ind w:left="1276"/>
        <w:jc w:val="both"/>
        <w:rPr>
          <w:rFonts w:ascii="Trebuchet MS" w:eastAsia="Arial Unicode MS" w:hAnsi="Trebuchet MS"/>
          <w:color w:val="000000" w:themeColor="text1"/>
        </w:rPr>
      </w:pPr>
      <w:r w:rsidRPr="004F7469">
        <w:rPr>
          <w:rFonts w:ascii="Trebuchet MS" w:eastAsia="Arial Unicode MS" w:hAnsi="Trebuchet MS"/>
          <w:color w:val="000000" w:themeColor="text1"/>
        </w:rPr>
        <w:t>Não há diferença entre o patrimônio líquido e o resultado consolidado atribuído aos sócios da Companhia em suas demonstrações contábeis consolidadas e o patrimônio líquido e resultado da Companhia em suas demonstrações contábeis individuais.</w:t>
      </w:r>
    </w:p>
    <w:p w14:paraId="4850FFF4" w14:textId="2C5E5A76" w:rsidR="0074002C" w:rsidRPr="004F7469" w:rsidRDefault="0074002C" w:rsidP="0018405E">
      <w:pPr>
        <w:widowControl w:val="0"/>
        <w:suppressAutoHyphens/>
        <w:ind w:left="1276"/>
        <w:jc w:val="both"/>
        <w:rPr>
          <w:rFonts w:ascii="Trebuchet MS" w:eastAsia="Arial Unicode MS" w:hAnsi="Trebuchet MS"/>
          <w:color w:val="000000" w:themeColor="text1"/>
        </w:rPr>
      </w:pPr>
    </w:p>
    <w:p w14:paraId="1FA9DEF5" w14:textId="77777777" w:rsidR="006943B1" w:rsidRPr="004F7469" w:rsidRDefault="006943B1" w:rsidP="0018405E">
      <w:pPr>
        <w:widowControl w:val="0"/>
        <w:suppressAutoHyphens/>
        <w:ind w:left="1276"/>
        <w:jc w:val="both"/>
        <w:rPr>
          <w:rFonts w:ascii="Trebuchet MS" w:eastAsia="Arial Unicode MS" w:hAnsi="Trebuchet MS"/>
          <w:color w:val="000000" w:themeColor="text1"/>
        </w:rPr>
      </w:pPr>
      <w:r w:rsidRPr="004F7469">
        <w:rPr>
          <w:rFonts w:ascii="Trebuchet MS" w:eastAsia="Arial Unicode MS" w:hAnsi="Trebuchet MS"/>
          <w:color w:val="000000" w:themeColor="text1"/>
        </w:rPr>
        <w:t>As demonstrações contábeis de controladas são incluídas nas demonstrações contábeis consolidadas a partir da data em que o controle se inicia, até a data em que o controle deixa de existir.</w:t>
      </w:r>
    </w:p>
    <w:p w14:paraId="3C8E83C5" w14:textId="77777777" w:rsidR="003E082F" w:rsidRPr="004F7469" w:rsidRDefault="003E082F" w:rsidP="0018405E">
      <w:pPr>
        <w:widowControl w:val="0"/>
        <w:suppressAutoHyphens/>
        <w:ind w:left="1276"/>
        <w:jc w:val="both"/>
        <w:rPr>
          <w:rFonts w:ascii="Trebuchet MS" w:eastAsia="Arial Unicode MS" w:hAnsi="Trebuchet MS"/>
          <w:color w:val="000000" w:themeColor="text1"/>
        </w:rPr>
      </w:pPr>
    </w:p>
    <w:p w14:paraId="73CD3F99" w14:textId="77777777" w:rsidR="001C010F" w:rsidRDefault="006943B1" w:rsidP="00F32446">
      <w:pPr>
        <w:widowControl w:val="0"/>
        <w:suppressAutoHyphens/>
        <w:ind w:left="1276"/>
        <w:jc w:val="both"/>
        <w:rPr>
          <w:rFonts w:ascii="Trebuchet MS" w:eastAsia="Arial Unicode MS" w:hAnsi="Trebuchet MS"/>
          <w:color w:val="000000" w:themeColor="text1"/>
        </w:rPr>
      </w:pPr>
      <w:r w:rsidRPr="004F7469">
        <w:rPr>
          <w:rFonts w:ascii="Trebuchet MS" w:eastAsia="Arial Unicode MS" w:hAnsi="Trebuchet MS"/>
          <w:color w:val="000000" w:themeColor="text1"/>
        </w:rPr>
        <w:t xml:space="preserve">Saldos e transações </w:t>
      </w:r>
      <w:proofErr w:type="spellStart"/>
      <w:r w:rsidRPr="004F7469">
        <w:rPr>
          <w:rFonts w:ascii="Trebuchet MS" w:eastAsia="Arial Unicode MS" w:hAnsi="Trebuchet MS"/>
          <w:i/>
          <w:color w:val="000000" w:themeColor="text1"/>
        </w:rPr>
        <w:t>intercompany</w:t>
      </w:r>
      <w:proofErr w:type="spellEnd"/>
      <w:r w:rsidRPr="004F7469">
        <w:rPr>
          <w:rFonts w:ascii="Trebuchet MS" w:eastAsia="Arial Unicode MS" w:hAnsi="Trebuchet MS"/>
          <w:color w:val="000000" w:themeColor="text1"/>
        </w:rPr>
        <w:t xml:space="preserve">, e quaisquer receitas ou despesas não realizadas derivadas de transações </w:t>
      </w:r>
      <w:proofErr w:type="spellStart"/>
      <w:r w:rsidRPr="004F7469">
        <w:rPr>
          <w:rFonts w:ascii="Trebuchet MS" w:eastAsia="Arial Unicode MS" w:hAnsi="Trebuchet MS"/>
          <w:i/>
          <w:color w:val="000000" w:themeColor="text1"/>
        </w:rPr>
        <w:t>intercompany</w:t>
      </w:r>
      <w:proofErr w:type="spellEnd"/>
      <w:r w:rsidRPr="004F7469">
        <w:rPr>
          <w:rFonts w:ascii="Trebuchet MS" w:eastAsia="Arial Unicode MS" w:hAnsi="Trebuchet MS"/>
          <w:color w:val="000000" w:themeColor="text1"/>
        </w:rPr>
        <w:t>, são eliminados na preparação das demonstrações contábeis consolidadas.</w:t>
      </w:r>
    </w:p>
    <w:p w14:paraId="2EA759A2" w14:textId="240DBFDA" w:rsidR="009D1D17" w:rsidRPr="004F7469" w:rsidRDefault="009D1D17" w:rsidP="00F32446">
      <w:pPr>
        <w:widowControl w:val="0"/>
        <w:suppressAutoHyphens/>
        <w:ind w:left="1276"/>
        <w:jc w:val="both"/>
        <w:rPr>
          <w:rFonts w:ascii="Trebuchet MS" w:eastAsia="Arial Unicode MS" w:hAnsi="Trebuchet MS"/>
          <w:color w:val="000000" w:themeColor="text1"/>
        </w:rPr>
      </w:pPr>
    </w:p>
    <w:bookmarkEnd w:id="1"/>
    <w:p w14:paraId="4B89CD67" w14:textId="12290BF8" w:rsidR="001C563E" w:rsidRPr="004F7469" w:rsidRDefault="001C563E" w:rsidP="0018405E">
      <w:pPr>
        <w:pStyle w:val="BDOTtulo1"/>
        <w:widowControl w:val="0"/>
        <w:numPr>
          <w:ilvl w:val="1"/>
          <w:numId w:val="14"/>
        </w:numPr>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Moeda funcional</w:t>
      </w:r>
    </w:p>
    <w:p w14:paraId="4B89CD68" w14:textId="77777777" w:rsidR="001C563E" w:rsidRPr="004F7469" w:rsidRDefault="001C563E" w:rsidP="0018405E">
      <w:pPr>
        <w:widowControl w:val="0"/>
        <w:suppressAutoHyphens/>
        <w:ind w:left="993"/>
        <w:contextualSpacing/>
        <w:jc w:val="both"/>
        <w:rPr>
          <w:rFonts w:ascii="Trebuchet MS" w:hAnsi="Trebuchet MS" w:cs="Arial"/>
          <w:color w:val="000000" w:themeColor="text1"/>
        </w:rPr>
      </w:pPr>
    </w:p>
    <w:p w14:paraId="3AA59B04" w14:textId="25C14DA7" w:rsidR="00DE103B" w:rsidRPr="004F7469" w:rsidRDefault="001C56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Os itens incluídos nas </w:t>
      </w:r>
      <w:bookmarkStart w:id="2" w:name="_Hlk36899912"/>
      <w:r w:rsidR="006943B1" w:rsidRPr="004F7469">
        <w:rPr>
          <w:rFonts w:ascii="Trebuchet MS" w:hAnsi="Trebuchet MS" w:cs="Arial"/>
          <w:color w:val="000000" w:themeColor="text1"/>
        </w:rPr>
        <w:t>demonstrações</w:t>
      </w:r>
      <w:r w:rsidR="00D25832" w:rsidRPr="004F7469">
        <w:rPr>
          <w:rFonts w:ascii="Trebuchet MS" w:hAnsi="Trebuchet MS" w:cs="Arial"/>
          <w:color w:val="000000" w:themeColor="text1"/>
        </w:rPr>
        <w:t xml:space="preserve"> contábeis individuais e consolidadas</w:t>
      </w:r>
      <w:bookmarkEnd w:id="2"/>
      <w:r w:rsidRPr="004F7469">
        <w:rPr>
          <w:rFonts w:ascii="Trebuchet MS" w:hAnsi="Trebuchet MS" w:cs="Arial"/>
          <w:color w:val="000000" w:themeColor="text1"/>
        </w:rPr>
        <w:t xml:space="preserve"> da Companhia são mensurad</w:t>
      </w:r>
      <w:r w:rsidR="006267A1" w:rsidRPr="004F7469">
        <w:rPr>
          <w:rFonts w:ascii="Trebuchet MS" w:hAnsi="Trebuchet MS" w:cs="Arial"/>
          <w:color w:val="000000" w:themeColor="text1"/>
        </w:rPr>
        <w:t>o</w:t>
      </w:r>
      <w:r w:rsidRPr="004F7469">
        <w:rPr>
          <w:rFonts w:ascii="Trebuchet MS" w:hAnsi="Trebuchet MS" w:cs="Arial"/>
          <w:color w:val="000000" w:themeColor="text1"/>
        </w:rPr>
        <w:t>s</w:t>
      </w:r>
      <w:r w:rsidR="00B060D7" w:rsidRPr="004F7469">
        <w:rPr>
          <w:rFonts w:ascii="Trebuchet MS" w:hAnsi="Trebuchet MS" w:cs="Arial"/>
          <w:color w:val="000000" w:themeColor="text1"/>
        </w:rPr>
        <w:t>,</w:t>
      </w:r>
      <w:r w:rsidRPr="004F7469">
        <w:rPr>
          <w:rFonts w:ascii="Trebuchet MS" w:hAnsi="Trebuchet MS" w:cs="Arial"/>
          <w:color w:val="000000" w:themeColor="text1"/>
        </w:rPr>
        <w:t xml:space="preserve"> usando a moeda do principal ambiente econômico no qual as empresas atuam (“moeda funcional”)</w:t>
      </w:r>
      <w:r w:rsidR="006B2FAD" w:rsidRPr="004F7469">
        <w:rPr>
          <w:rFonts w:ascii="Trebuchet MS" w:hAnsi="Trebuchet MS" w:cs="Arial"/>
          <w:color w:val="000000" w:themeColor="text1"/>
        </w:rPr>
        <w:t xml:space="preserve"> e estão sendo apresentadas em milhares de reais</w:t>
      </w:r>
      <w:r w:rsidRPr="004F7469">
        <w:rPr>
          <w:rFonts w:ascii="Trebuchet MS" w:hAnsi="Trebuchet MS" w:cs="Arial"/>
          <w:color w:val="000000" w:themeColor="text1"/>
        </w:rPr>
        <w:t>.</w:t>
      </w:r>
    </w:p>
    <w:p w14:paraId="15F74213" w14:textId="77777777" w:rsidR="00F544DE" w:rsidRPr="004F7469" w:rsidRDefault="00F544DE" w:rsidP="0018405E">
      <w:pPr>
        <w:widowControl w:val="0"/>
        <w:suppressAutoHyphens/>
        <w:ind w:left="1134"/>
        <w:contextualSpacing/>
        <w:jc w:val="both"/>
        <w:rPr>
          <w:rFonts w:ascii="Trebuchet MS" w:hAnsi="Trebuchet MS" w:cs="Arial"/>
          <w:color w:val="000000" w:themeColor="text1"/>
        </w:rPr>
      </w:pPr>
    </w:p>
    <w:p w14:paraId="4B89CD6B" w14:textId="45714426" w:rsidR="001C563E" w:rsidRPr="004F7469" w:rsidRDefault="001C563E" w:rsidP="0018405E">
      <w:pPr>
        <w:pStyle w:val="BDOTtulo1"/>
        <w:widowControl w:val="0"/>
        <w:numPr>
          <w:ilvl w:val="1"/>
          <w:numId w:val="14"/>
        </w:numPr>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Caixa e equivalentes de caixa</w:t>
      </w:r>
    </w:p>
    <w:p w14:paraId="4B89CD6C" w14:textId="77777777" w:rsidR="001C563E" w:rsidRPr="004F7469" w:rsidRDefault="001C563E" w:rsidP="0018405E">
      <w:pPr>
        <w:pStyle w:val="BDOTtulo1"/>
        <w:widowControl w:val="0"/>
        <w:tabs>
          <w:tab w:val="clear" w:pos="567"/>
        </w:tabs>
        <w:ind w:left="1276" w:firstLine="0"/>
        <w:contextualSpacing/>
        <w:jc w:val="both"/>
        <w:rPr>
          <w:rFonts w:ascii="Trebuchet MS" w:hAnsi="Trebuchet MS" w:cs="Arial"/>
          <w:color w:val="000000" w:themeColor="text1"/>
          <w:sz w:val="24"/>
        </w:rPr>
      </w:pPr>
    </w:p>
    <w:p w14:paraId="332E0E66" w14:textId="40A1ECA6" w:rsidR="005929ED" w:rsidRPr="004F7469" w:rsidRDefault="005929ED"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Caixa e equivalentes de caixa incluem</w:t>
      </w:r>
      <w:r w:rsidR="00B060D7" w:rsidRPr="004F7469">
        <w:rPr>
          <w:rFonts w:ascii="Trebuchet MS" w:hAnsi="Trebuchet MS" w:cs="Arial"/>
          <w:color w:val="000000" w:themeColor="text1"/>
        </w:rPr>
        <w:t>, por exemplo,</w:t>
      </w:r>
      <w:r w:rsidRPr="004F7469">
        <w:rPr>
          <w:rFonts w:ascii="Trebuchet MS" w:hAnsi="Trebuchet MS" w:cs="Arial"/>
          <w:color w:val="000000" w:themeColor="text1"/>
        </w:rPr>
        <w:t xml:space="preserve"> o caixa, os depósitos bancários e outros investimentos de curto prazo de alta liquidez, com vencimentos originais de até três meses e com risco insignificante de mudança de valor.</w:t>
      </w:r>
    </w:p>
    <w:p w14:paraId="35C408AE" w14:textId="3E85DDFF" w:rsidR="001C010F" w:rsidRDefault="001C010F">
      <w:pPr>
        <w:spacing w:after="200" w:line="276" w:lineRule="auto"/>
        <w:rPr>
          <w:rFonts w:ascii="Trebuchet MS" w:hAnsi="Trebuchet MS" w:cs="Arial"/>
          <w:b/>
          <w:color w:val="000000" w:themeColor="text1"/>
          <w:lang w:eastAsia="pt-BR"/>
        </w:rPr>
      </w:pPr>
      <w:r>
        <w:rPr>
          <w:rFonts w:ascii="Trebuchet MS" w:hAnsi="Trebuchet MS" w:cs="Arial"/>
          <w:caps/>
          <w:color w:val="000000" w:themeColor="text1"/>
        </w:rPr>
        <w:br w:type="page"/>
      </w:r>
    </w:p>
    <w:p w14:paraId="57180D54" w14:textId="7B383130" w:rsidR="005929ED" w:rsidRPr="004F7469" w:rsidRDefault="005929ED" w:rsidP="001C010F">
      <w:pPr>
        <w:pStyle w:val="BDOTtulo1"/>
        <w:widowControl w:val="0"/>
        <w:numPr>
          <w:ilvl w:val="1"/>
          <w:numId w:val="14"/>
        </w:numPr>
        <w:spacing w:line="233" w:lineRule="auto"/>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lastRenderedPageBreak/>
        <w:t>Instrumentos financeiros</w:t>
      </w:r>
    </w:p>
    <w:p w14:paraId="50C42BC0" w14:textId="77777777" w:rsidR="005929ED" w:rsidRPr="004F7469" w:rsidRDefault="005929ED" w:rsidP="001C010F">
      <w:pPr>
        <w:pStyle w:val="Corpodetexto2"/>
        <w:suppressAutoHyphens/>
        <w:spacing w:line="233" w:lineRule="auto"/>
        <w:ind w:left="993"/>
        <w:contextualSpacing/>
        <w:jc w:val="both"/>
        <w:rPr>
          <w:rFonts w:ascii="Trebuchet MS" w:hAnsi="Trebuchet MS" w:cs="Arial"/>
          <w:b/>
          <w:bCs/>
          <w:iCs/>
          <w:szCs w:val="24"/>
        </w:rPr>
      </w:pPr>
    </w:p>
    <w:p w14:paraId="6DDC28DD" w14:textId="27E5CF86" w:rsidR="005929ED" w:rsidRPr="004F7469" w:rsidRDefault="005929ED" w:rsidP="001C010F">
      <w:pPr>
        <w:widowControl w:val="0"/>
        <w:suppressAutoHyphens/>
        <w:spacing w:line="233" w:lineRule="auto"/>
        <w:ind w:left="1276"/>
        <w:contextualSpacing/>
        <w:jc w:val="both"/>
        <w:rPr>
          <w:rFonts w:ascii="Trebuchet MS" w:hAnsi="Trebuchet MS" w:cs="Arial"/>
          <w:b/>
        </w:rPr>
      </w:pPr>
      <w:r w:rsidRPr="004F7469">
        <w:rPr>
          <w:rFonts w:ascii="Trebuchet MS" w:hAnsi="Trebuchet MS" w:cs="Arial"/>
          <w:b/>
        </w:rPr>
        <w:t xml:space="preserve">Classificação – </w:t>
      </w:r>
      <w:r w:rsidR="00662972" w:rsidRPr="004F7469">
        <w:rPr>
          <w:rFonts w:ascii="Trebuchet MS" w:hAnsi="Trebuchet MS" w:cs="Arial"/>
          <w:b/>
        </w:rPr>
        <w:t>a</w:t>
      </w:r>
      <w:r w:rsidRPr="004F7469">
        <w:rPr>
          <w:rFonts w:ascii="Trebuchet MS" w:hAnsi="Trebuchet MS" w:cs="Arial"/>
          <w:b/>
        </w:rPr>
        <w:t xml:space="preserve">tivos e passivos financeiros </w:t>
      </w:r>
    </w:p>
    <w:p w14:paraId="32189ACD" w14:textId="77777777" w:rsidR="005929ED" w:rsidRPr="004F7469" w:rsidRDefault="005929ED" w:rsidP="001C010F">
      <w:pPr>
        <w:widowControl w:val="0"/>
        <w:suppressAutoHyphens/>
        <w:spacing w:line="233" w:lineRule="auto"/>
        <w:ind w:left="1276"/>
        <w:contextualSpacing/>
        <w:jc w:val="both"/>
        <w:rPr>
          <w:rFonts w:ascii="Trebuchet MS" w:hAnsi="Trebuchet MS" w:cs="Arial"/>
        </w:rPr>
      </w:pPr>
    </w:p>
    <w:p w14:paraId="2FE8A02E" w14:textId="7C7B007E" w:rsidR="007400A5" w:rsidRPr="004F7469" w:rsidRDefault="00662972" w:rsidP="001C010F">
      <w:pPr>
        <w:widowControl w:val="0"/>
        <w:suppressAutoHyphens/>
        <w:spacing w:line="233" w:lineRule="auto"/>
        <w:ind w:left="1276"/>
        <w:contextualSpacing/>
        <w:jc w:val="both"/>
        <w:rPr>
          <w:rFonts w:ascii="Trebuchet MS" w:hAnsi="Trebuchet MS" w:cs="Arial"/>
        </w:rPr>
      </w:pPr>
      <w:r w:rsidRPr="004F7469">
        <w:rPr>
          <w:rFonts w:ascii="Trebuchet MS" w:hAnsi="Trebuchet MS" w:cs="Arial"/>
        </w:rPr>
        <w:t xml:space="preserve">O CPC 48 contém três principais categorias de classificação para ativos financeiros: mensurados ao custo amortizado, ao Valor Justo por meio de Outros Resultados Abrangentes (VJORA) e ao Valor Justo por meio do Resultado (VJR). </w:t>
      </w:r>
    </w:p>
    <w:p w14:paraId="5EC3A1DC" w14:textId="77777777" w:rsidR="00555E64" w:rsidRPr="004F7469" w:rsidRDefault="00555E64" w:rsidP="001C010F">
      <w:pPr>
        <w:widowControl w:val="0"/>
        <w:suppressAutoHyphens/>
        <w:spacing w:line="233" w:lineRule="auto"/>
        <w:ind w:left="1276"/>
        <w:contextualSpacing/>
        <w:jc w:val="both"/>
        <w:rPr>
          <w:rFonts w:ascii="Trebuchet MS" w:hAnsi="Trebuchet MS" w:cs="Arial"/>
        </w:rPr>
      </w:pPr>
    </w:p>
    <w:p w14:paraId="1386AE74" w14:textId="508CA18A" w:rsidR="005929ED" w:rsidRPr="004F7469" w:rsidRDefault="005929ED" w:rsidP="001C010F">
      <w:pPr>
        <w:widowControl w:val="0"/>
        <w:suppressAutoHyphens/>
        <w:spacing w:line="233" w:lineRule="auto"/>
        <w:ind w:left="1276"/>
        <w:contextualSpacing/>
        <w:jc w:val="both"/>
        <w:rPr>
          <w:rFonts w:ascii="Trebuchet MS" w:hAnsi="Trebuchet MS" w:cs="Arial"/>
          <w:b/>
        </w:rPr>
      </w:pPr>
      <w:r w:rsidRPr="004F7469">
        <w:rPr>
          <w:rFonts w:ascii="Trebuchet MS" w:hAnsi="Trebuchet MS" w:cs="Arial"/>
          <w:b/>
        </w:rPr>
        <w:t xml:space="preserve">Redução ao valor recuperável </w:t>
      </w:r>
      <w:r w:rsidRPr="004F7469">
        <w:rPr>
          <w:rFonts w:ascii="Trebuchet MS" w:hAnsi="Trebuchet MS" w:cs="Arial"/>
          <w:b/>
          <w:i/>
        </w:rPr>
        <w:t>(impairment)</w:t>
      </w:r>
      <w:r w:rsidRPr="004F7469">
        <w:rPr>
          <w:rFonts w:ascii="Trebuchet MS" w:hAnsi="Trebuchet MS" w:cs="Arial"/>
          <w:b/>
        </w:rPr>
        <w:t xml:space="preserve"> - </w:t>
      </w:r>
      <w:r w:rsidR="00662972" w:rsidRPr="004F7469">
        <w:rPr>
          <w:rFonts w:ascii="Trebuchet MS" w:hAnsi="Trebuchet MS" w:cs="Arial"/>
          <w:b/>
        </w:rPr>
        <w:t>a</w:t>
      </w:r>
      <w:r w:rsidRPr="004F7469">
        <w:rPr>
          <w:rFonts w:ascii="Trebuchet MS" w:hAnsi="Trebuchet MS" w:cs="Arial"/>
          <w:b/>
        </w:rPr>
        <w:t>tivos financeiros e ativos contratuais:</w:t>
      </w:r>
    </w:p>
    <w:p w14:paraId="30DF5821" w14:textId="77777777" w:rsidR="005929ED" w:rsidRPr="004F7469" w:rsidRDefault="005929ED" w:rsidP="001C010F">
      <w:pPr>
        <w:widowControl w:val="0"/>
        <w:suppressAutoHyphens/>
        <w:spacing w:line="233" w:lineRule="auto"/>
        <w:ind w:left="1276"/>
        <w:contextualSpacing/>
        <w:jc w:val="both"/>
        <w:rPr>
          <w:rFonts w:ascii="Trebuchet MS" w:hAnsi="Trebuchet MS" w:cs="Arial"/>
        </w:rPr>
      </w:pPr>
    </w:p>
    <w:p w14:paraId="077DFB27" w14:textId="473013FD" w:rsidR="00D608CD" w:rsidRPr="004F7469" w:rsidRDefault="005929ED" w:rsidP="001C010F">
      <w:pPr>
        <w:widowControl w:val="0"/>
        <w:suppressAutoHyphens/>
        <w:spacing w:line="233" w:lineRule="auto"/>
        <w:ind w:left="1276"/>
        <w:contextualSpacing/>
        <w:jc w:val="both"/>
        <w:rPr>
          <w:rFonts w:ascii="Trebuchet MS" w:hAnsi="Trebuchet MS" w:cs="Arial"/>
        </w:rPr>
      </w:pPr>
      <w:r w:rsidRPr="004F7469">
        <w:rPr>
          <w:rFonts w:ascii="Trebuchet MS" w:hAnsi="Trebuchet MS" w:cs="Arial"/>
        </w:rPr>
        <w:t xml:space="preserve">O modelo de perdas esperadas se aplicará aos ativos financeiros mensurados ao custo amortizado ou ao Valor Justo por meio de Outros Resultados Abrangentes - VJORA, com exceção de investimentos em instrumentos patrimoniais e ativos contratuais. As provisões para perdas esperadas foram mensuradas com base nas perdas de crédito esperadas para a vida inteira, ou seja, perdas de crédito que resultam de todos os possíveis eventos de inadimplência ao longo da vida esperada de um instrumento financeiro. As perdas estimadas foram calculadas com base na experiência real de perda de crédito com base na melhor estimativa da Administração. </w:t>
      </w:r>
    </w:p>
    <w:p w14:paraId="39D785B6" w14:textId="77777777" w:rsidR="003E082F" w:rsidRPr="004F7469" w:rsidRDefault="003E082F" w:rsidP="001C010F">
      <w:pPr>
        <w:widowControl w:val="0"/>
        <w:suppressAutoHyphens/>
        <w:autoSpaceDE w:val="0"/>
        <w:autoSpaceDN w:val="0"/>
        <w:adjustRightInd w:val="0"/>
        <w:spacing w:line="233" w:lineRule="auto"/>
        <w:ind w:left="1276"/>
        <w:contextualSpacing/>
        <w:jc w:val="both"/>
        <w:rPr>
          <w:rFonts w:ascii="Trebuchet MS" w:hAnsi="Trebuchet MS" w:cs="Arial"/>
          <w:b/>
          <w:bCs/>
          <w:iCs/>
        </w:rPr>
      </w:pPr>
    </w:p>
    <w:p w14:paraId="1F9F778D" w14:textId="4376A653" w:rsidR="005929ED" w:rsidRPr="004F7469" w:rsidRDefault="005929ED" w:rsidP="001C010F">
      <w:pPr>
        <w:widowControl w:val="0"/>
        <w:suppressAutoHyphens/>
        <w:autoSpaceDE w:val="0"/>
        <w:autoSpaceDN w:val="0"/>
        <w:adjustRightInd w:val="0"/>
        <w:spacing w:line="233" w:lineRule="auto"/>
        <w:ind w:left="1276"/>
        <w:contextualSpacing/>
        <w:jc w:val="both"/>
        <w:rPr>
          <w:rFonts w:ascii="Trebuchet MS" w:hAnsi="Trebuchet MS" w:cs="Arial"/>
          <w:b/>
          <w:bCs/>
          <w:iCs/>
        </w:rPr>
      </w:pPr>
      <w:r w:rsidRPr="004F7469">
        <w:rPr>
          <w:rFonts w:ascii="Trebuchet MS" w:hAnsi="Trebuchet MS" w:cs="Arial"/>
          <w:b/>
          <w:bCs/>
          <w:iCs/>
        </w:rPr>
        <w:t>Compensação de instrumentos financeiros</w:t>
      </w:r>
    </w:p>
    <w:p w14:paraId="43BA324F" w14:textId="77777777" w:rsidR="005929ED" w:rsidRPr="004F7469" w:rsidRDefault="005929ED" w:rsidP="001C010F">
      <w:pPr>
        <w:pStyle w:val="Corpodetexto2"/>
        <w:suppressAutoHyphens/>
        <w:spacing w:line="233" w:lineRule="auto"/>
        <w:ind w:left="1276"/>
        <w:contextualSpacing/>
        <w:jc w:val="both"/>
        <w:rPr>
          <w:rFonts w:ascii="Trebuchet MS" w:hAnsi="Trebuchet MS" w:cs="Arial"/>
          <w:b/>
          <w:bCs/>
          <w:iCs/>
          <w:szCs w:val="24"/>
        </w:rPr>
      </w:pPr>
    </w:p>
    <w:p w14:paraId="5928E271" w14:textId="77777777" w:rsidR="005929ED" w:rsidRPr="004F7469" w:rsidRDefault="005929ED" w:rsidP="001C010F">
      <w:pPr>
        <w:pStyle w:val="PargrafodaLista"/>
        <w:widowControl w:val="0"/>
        <w:suppressAutoHyphens/>
        <w:autoSpaceDE w:val="0"/>
        <w:autoSpaceDN w:val="0"/>
        <w:adjustRightInd w:val="0"/>
        <w:spacing w:line="233" w:lineRule="auto"/>
        <w:ind w:left="1276"/>
        <w:jc w:val="both"/>
        <w:rPr>
          <w:rFonts w:ascii="Trebuchet MS" w:hAnsi="Trebuchet MS" w:cs="Arial"/>
          <w:sz w:val="24"/>
          <w:szCs w:val="24"/>
          <w:lang w:eastAsia="en-US"/>
        </w:rPr>
      </w:pPr>
      <w:r w:rsidRPr="004F7469">
        <w:rPr>
          <w:rFonts w:ascii="Trebuchet MS" w:hAnsi="Trebuchet MS" w:cs="Arial"/>
          <w:sz w:val="24"/>
          <w:szCs w:val="24"/>
          <w:lang w:eastAsia="en-US"/>
        </w:rPr>
        <w:t>Ativos e passivos financeiros são compensados e o valor líquido é reportado no balanço patrimonial quando há um direito legalmente aplicável de compensar os valores reconhecidos e há uma intenção de liquidá-los em uma base líquida, ou realizar o ativo e liquidar o passivo simultaneamente.</w:t>
      </w:r>
    </w:p>
    <w:p w14:paraId="2E1A2DA3" w14:textId="7171A199" w:rsidR="009D1D17" w:rsidRPr="004F7469" w:rsidRDefault="009D1D17" w:rsidP="001C010F">
      <w:pPr>
        <w:spacing w:line="233" w:lineRule="auto"/>
        <w:rPr>
          <w:rFonts w:ascii="Trebuchet MS" w:hAnsi="Trebuchet MS" w:cs="Arial"/>
          <w:b/>
          <w:color w:val="000000" w:themeColor="text1"/>
          <w:lang w:eastAsia="pt-BR"/>
        </w:rPr>
      </w:pPr>
    </w:p>
    <w:p w14:paraId="4B89CD89" w14:textId="4DFE4141" w:rsidR="001C563E" w:rsidRPr="004F7469" w:rsidRDefault="001C563E" w:rsidP="001C010F">
      <w:pPr>
        <w:pStyle w:val="BDOTtulo1"/>
        <w:widowControl w:val="0"/>
        <w:numPr>
          <w:ilvl w:val="1"/>
          <w:numId w:val="14"/>
        </w:numPr>
        <w:spacing w:line="233" w:lineRule="auto"/>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Contas</w:t>
      </w:r>
      <w:r w:rsidRPr="004F7469">
        <w:rPr>
          <w:rFonts w:ascii="Trebuchet MS" w:hAnsi="Trebuchet MS"/>
          <w:caps w:val="0"/>
          <w:sz w:val="24"/>
        </w:rPr>
        <w:t xml:space="preserve"> a receber de clientes</w:t>
      </w:r>
    </w:p>
    <w:p w14:paraId="4B89CD8A" w14:textId="77777777" w:rsidR="001C563E" w:rsidRPr="004F7469" w:rsidRDefault="001C563E" w:rsidP="001C010F">
      <w:pPr>
        <w:widowControl w:val="0"/>
        <w:suppressAutoHyphens/>
        <w:spacing w:line="233" w:lineRule="auto"/>
        <w:contextualSpacing/>
        <w:jc w:val="both"/>
        <w:rPr>
          <w:rFonts w:ascii="Trebuchet MS" w:hAnsi="Trebuchet MS" w:cs="Arial"/>
          <w:color w:val="000000" w:themeColor="text1"/>
        </w:rPr>
      </w:pPr>
    </w:p>
    <w:p w14:paraId="4B89CD8E" w14:textId="43D2EBFE" w:rsidR="00400722" w:rsidRPr="004F7469" w:rsidRDefault="001C563E" w:rsidP="001C010F">
      <w:pPr>
        <w:widowControl w:val="0"/>
        <w:suppressAutoHyphens/>
        <w:spacing w:line="233"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As contas a receber de clientes correspondem aos valores a receber de clientes pela </w:t>
      </w:r>
      <w:r w:rsidR="00B249C2" w:rsidRPr="004F7469">
        <w:rPr>
          <w:rFonts w:ascii="Trebuchet MS" w:hAnsi="Trebuchet MS" w:cs="Arial"/>
          <w:color w:val="000000" w:themeColor="text1"/>
        </w:rPr>
        <w:t>prestação de serviço</w:t>
      </w:r>
      <w:r w:rsidR="005929ED" w:rsidRPr="004F7469">
        <w:rPr>
          <w:rFonts w:ascii="Trebuchet MS" w:hAnsi="Trebuchet MS" w:cs="Arial"/>
          <w:color w:val="000000" w:themeColor="text1"/>
        </w:rPr>
        <w:t>s</w:t>
      </w:r>
      <w:r w:rsidR="00B249C2" w:rsidRPr="004F7469">
        <w:rPr>
          <w:rFonts w:ascii="Trebuchet MS" w:hAnsi="Trebuchet MS" w:cs="Arial"/>
          <w:color w:val="000000" w:themeColor="text1"/>
        </w:rPr>
        <w:t xml:space="preserve"> </w:t>
      </w:r>
      <w:r w:rsidRPr="004F7469">
        <w:rPr>
          <w:rFonts w:ascii="Trebuchet MS" w:hAnsi="Trebuchet MS" w:cs="Arial"/>
          <w:color w:val="000000" w:themeColor="text1"/>
        </w:rPr>
        <w:t>no decurso normal das atividades da Companhia</w:t>
      </w:r>
      <w:r w:rsidR="00B249C2" w:rsidRPr="004F7469">
        <w:rPr>
          <w:rFonts w:ascii="Trebuchet MS" w:hAnsi="Trebuchet MS" w:cs="Arial"/>
          <w:color w:val="000000" w:themeColor="text1"/>
        </w:rPr>
        <w:t xml:space="preserve"> e de sua controlada</w:t>
      </w:r>
      <w:r w:rsidRPr="004F7469">
        <w:rPr>
          <w:rFonts w:ascii="Trebuchet MS" w:hAnsi="Trebuchet MS" w:cs="Arial"/>
          <w:color w:val="000000" w:themeColor="text1"/>
        </w:rPr>
        <w:t>.</w:t>
      </w:r>
      <w:r w:rsidR="001A6B9A" w:rsidRPr="004F7469">
        <w:rPr>
          <w:rFonts w:ascii="Trebuchet MS" w:hAnsi="Trebuchet MS" w:cs="Arial"/>
          <w:color w:val="000000" w:themeColor="text1"/>
        </w:rPr>
        <w:t xml:space="preserve"> </w:t>
      </w:r>
      <w:r w:rsidRPr="004F7469">
        <w:rPr>
          <w:rFonts w:ascii="Trebuchet MS" w:hAnsi="Trebuchet MS" w:cs="Arial"/>
          <w:color w:val="000000" w:themeColor="text1"/>
        </w:rPr>
        <w:t>Se o prazo de recebimento é equivalente há um ano ou menos (ou outro que atenda o ciclo normal da Companhia), as contas a receber são classificadas no ativo circulante. Caso contrário, estão apresentadas no ativo não circulante.</w:t>
      </w:r>
    </w:p>
    <w:p w14:paraId="0DB454F4" w14:textId="77777777" w:rsidR="00F544DE" w:rsidRPr="004F7469" w:rsidRDefault="00F544DE" w:rsidP="001C010F">
      <w:pPr>
        <w:widowControl w:val="0"/>
        <w:suppressAutoHyphens/>
        <w:spacing w:line="233" w:lineRule="auto"/>
        <w:ind w:left="1276"/>
        <w:contextualSpacing/>
        <w:jc w:val="both"/>
        <w:rPr>
          <w:rFonts w:ascii="Trebuchet MS" w:hAnsi="Trebuchet MS" w:cs="Arial"/>
          <w:color w:val="000000" w:themeColor="text1"/>
        </w:rPr>
      </w:pPr>
    </w:p>
    <w:p w14:paraId="76F18F4F" w14:textId="4563F71E" w:rsidR="001C010F" w:rsidRDefault="001C563E" w:rsidP="001C010F">
      <w:pPr>
        <w:widowControl w:val="0"/>
        <w:suppressAutoHyphens/>
        <w:spacing w:line="233"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As contas a receber de clientes são, inicialmente, reconhecidas pelo valor justo e, subsequentemente, mensuradas pelo custo amortizado com o uso do método da taxa efetiva de juros menos as perdas estimadas das contas a receber (</w:t>
      </w:r>
      <w:r w:rsidRPr="004F7469">
        <w:rPr>
          <w:rFonts w:ascii="Trebuchet MS" w:hAnsi="Trebuchet MS" w:cs="Arial"/>
          <w:i/>
          <w:color w:val="000000" w:themeColor="text1"/>
        </w:rPr>
        <w:t>impairment)</w:t>
      </w:r>
      <w:r w:rsidRPr="004F7469">
        <w:rPr>
          <w:rFonts w:ascii="Trebuchet MS" w:hAnsi="Trebuchet MS" w:cs="Arial"/>
          <w:color w:val="000000" w:themeColor="text1"/>
        </w:rPr>
        <w:t xml:space="preserve">. Na prática são normalmente reconhecidas ao valor faturado, ajustado pela provisão para </w:t>
      </w:r>
      <w:r w:rsidRPr="004F7469">
        <w:rPr>
          <w:rFonts w:ascii="Trebuchet MS" w:hAnsi="Trebuchet MS" w:cs="Arial"/>
          <w:i/>
          <w:color w:val="000000" w:themeColor="text1"/>
        </w:rPr>
        <w:t xml:space="preserve">impairment, </w:t>
      </w:r>
      <w:r w:rsidRPr="004F7469">
        <w:rPr>
          <w:rFonts w:ascii="Trebuchet MS" w:hAnsi="Trebuchet MS" w:cs="Arial"/>
          <w:color w:val="000000" w:themeColor="text1"/>
        </w:rPr>
        <w:t>se necessária.</w:t>
      </w:r>
      <w:r w:rsidR="001C010F">
        <w:rPr>
          <w:rFonts w:ascii="Trebuchet MS" w:hAnsi="Trebuchet MS" w:cs="Arial"/>
          <w:color w:val="000000" w:themeColor="text1"/>
        </w:rPr>
        <w:br w:type="page"/>
      </w:r>
    </w:p>
    <w:p w14:paraId="4B89CD97" w14:textId="1A68D494" w:rsidR="001C563E" w:rsidRPr="004F7469" w:rsidRDefault="001C563E"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lastRenderedPageBreak/>
        <w:t>Estoques</w:t>
      </w:r>
    </w:p>
    <w:p w14:paraId="4B89CD98" w14:textId="77777777" w:rsidR="001C563E" w:rsidRPr="004F7469" w:rsidRDefault="001C563E" w:rsidP="001C010F">
      <w:pPr>
        <w:widowControl w:val="0"/>
        <w:suppressAutoHyphens/>
        <w:ind w:left="1276"/>
        <w:contextualSpacing/>
        <w:jc w:val="both"/>
        <w:rPr>
          <w:rFonts w:ascii="Trebuchet MS" w:hAnsi="Trebuchet MS" w:cs="Arial"/>
          <w:color w:val="000000" w:themeColor="text1"/>
        </w:rPr>
      </w:pPr>
    </w:p>
    <w:p w14:paraId="4B89CD9A" w14:textId="3E439853" w:rsidR="007400A5" w:rsidRPr="004F7469" w:rsidRDefault="002F21C8" w:rsidP="001C010F">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O</w:t>
      </w:r>
      <w:r w:rsidR="001C563E" w:rsidRPr="004F7469">
        <w:rPr>
          <w:rFonts w:ascii="Trebuchet MS" w:hAnsi="Trebuchet MS" w:cs="Arial"/>
          <w:color w:val="000000" w:themeColor="text1"/>
        </w:rPr>
        <w:t xml:space="preserve">s estoques são registrados ao custo médio de aquisição, </w:t>
      </w:r>
      <w:r w:rsidR="00905AC3" w:rsidRPr="004F7469">
        <w:rPr>
          <w:rFonts w:ascii="Trebuchet MS" w:hAnsi="Trebuchet MS" w:cs="Arial"/>
          <w:color w:val="000000" w:themeColor="text1"/>
        </w:rPr>
        <w:t>sendo</w:t>
      </w:r>
      <w:r w:rsidR="00606035" w:rsidRPr="004F7469">
        <w:rPr>
          <w:rFonts w:ascii="Trebuchet MS" w:hAnsi="Trebuchet MS" w:cs="Arial"/>
          <w:color w:val="000000" w:themeColor="text1"/>
        </w:rPr>
        <w:t xml:space="preserve"> </w:t>
      </w:r>
      <w:r w:rsidR="00905AC3" w:rsidRPr="004F7469">
        <w:rPr>
          <w:rFonts w:ascii="Trebuchet MS" w:hAnsi="Trebuchet MS" w:cs="Arial"/>
          <w:color w:val="000000" w:themeColor="text1"/>
        </w:rPr>
        <w:t xml:space="preserve">composto </w:t>
      </w:r>
      <w:r w:rsidR="00606035" w:rsidRPr="004F7469">
        <w:rPr>
          <w:rFonts w:ascii="Trebuchet MS" w:hAnsi="Trebuchet MS" w:cs="Arial"/>
          <w:color w:val="000000" w:themeColor="text1"/>
        </w:rPr>
        <w:t xml:space="preserve">substancialmente de </w:t>
      </w:r>
      <w:r w:rsidR="00905AC3" w:rsidRPr="004F7469">
        <w:rPr>
          <w:rFonts w:ascii="Trebuchet MS" w:hAnsi="Trebuchet MS" w:cs="Arial"/>
          <w:color w:val="000000" w:themeColor="text1"/>
        </w:rPr>
        <w:t xml:space="preserve">itens de </w:t>
      </w:r>
      <w:r w:rsidR="00606035" w:rsidRPr="004F7469">
        <w:rPr>
          <w:rFonts w:ascii="Trebuchet MS" w:hAnsi="Trebuchet MS" w:cs="Arial"/>
          <w:color w:val="000000" w:themeColor="text1"/>
        </w:rPr>
        <w:t xml:space="preserve">almoxarifado, </w:t>
      </w:r>
      <w:r w:rsidR="00905AC3" w:rsidRPr="004F7469">
        <w:rPr>
          <w:rFonts w:ascii="Trebuchet MS" w:hAnsi="Trebuchet MS" w:cs="Arial"/>
          <w:color w:val="000000" w:themeColor="text1"/>
        </w:rPr>
        <w:t>utilizados no</w:t>
      </w:r>
      <w:r w:rsidR="00606035" w:rsidRPr="004F7469">
        <w:rPr>
          <w:rFonts w:ascii="Trebuchet MS" w:hAnsi="Trebuchet MS" w:cs="Arial"/>
          <w:color w:val="000000" w:themeColor="text1"/>
        </w:rPr>
        <w:t xml:space="preserve"> consumo </w:t>
      </w:r>
      <w:r w:rsidR="00905AC3" w:rsidRPr="004F7469">
        <w:rPr>
          <w:rFonts w:ascii="Trebuchet MS" w:hAnsi="Trebuchet MS" w:cs="Arial"/>
          <w:color w:val="000000" w:themeColor="text1"/>
        </w:rPr>
        <w:t xml:space="preserve">tanto </w:t>
      </w:r>
      <w:r w:rsidR="00606035" w:rsidRPr="004F7469">
        <w:rPr>
          <w:rFonts w:ascii="Trebuchet MS" w:hAnsi="Trebuchet MS" w:cs="Arial"/>
          <w:color w:val="000000" w:themeColor="text1"/>
        </w:rPr>
        <w:t xml:space="preserve">na operação </w:t>
      </w:r>
      <w:r w:rsidR="00905AC3" w:rsidRPr="004F7469">
        <w:rPr>
          <w:rFonts w:ascii="Trebuchet MS" w:hAnsi="Trebuchet MS" w:cs="Arial"/>
          <w:color w:val="000000" w:themeColor="text1"/>
        </w:rPr>
        <w:t>quanto</w:t>
      </w:r>
      <w:r w:rsidR="00E23E91" w:rsidRPr="004F7469">
        <w:rPr>
          <w:rFonts w:ascii="Trebuchet MS" w:hAnsi="Trebuchet MS" w:cs="Arial"/>
          <w:color w:val="000000" w:themeColor="text1"/>
        </w:rPr>
        <w:t xml:space="preserve"> na </w:t>
      </w:r>
      <w:r w:rsidR="00DB7AA2" w:rsidRPr="004F7469">
        <w:rPr>
          <w:rFonts w:ascii="Trebuchet MS" w:hAnsi="Trebuchet MS" w:cs="Arial"/>
          <w:color w:val="000000" w:themeColor="text1"/>
        </w:rPr>
        <w:t xml:space="preserve">Administração </w:t>
      </w:r>
      <w:r w:rsidR="00E23E91" w:rsidRPr="004F7469">
        <w:rPr>
          <w:rFonts w:ascii="Trebuchet MS" w:hAnsi="Trebuchet MS" w:cs="Arial"/>
          <w:color w:val="000000" w:themeColor="text1"/>
        </w:rPr>
        <w:t xml:space="preserve">da </w:t>
      </w:r>
      <w:r w:rsidR="00662972" w:rsidRPr="004F7469">
        <w:rPr>
          <w:rFonts w:ascii="Trebuchet MS" w:hAnsi="Trebuchet MS" w:cs="Arial"/>
          <w:color w:val="000000" w:themeColor="text1"/>
        </w:rPr>
        <w:t>Compa</w:t>
      </w:r>
      <w:r w:rsidR="0055715F" w:rsidRPr="004F7469">
        <w:rPr>
          <w:rFonts w:ascii="Trebuchet MS" w:hAnsi="Trebuchet MS" w:cs="Arial"/>
          <w:color w:val="000000" w:themeColor="text1"/>
        </w:rPr>
        <w:t>n</w:t>
      </w:r>
      <w:r w:rsidR="00662972" w:rsidRPr="004F7469">
        <w:rPr>
          <w:rFonts w:ascii="Trebuchet MS" w:hAnsi="Trebuchet MS" w:cs="Arial"/>
          <w:color w:val="000000" w:themeColor="text1"/>
        </w:rPr>
        <w:t>hia</w:t>
      </w:r>
      <w:r w:rsidR="00E23E91" w:rsidRPr="004F7469">
        <w:rPr>
          <w:rFonts w:ascii="Trebuchet MS" w:hAnsi="Trebuchet MS" w:cs="Arial"/>
          <w:color w:val="000000" w:themeColor="text1"/>
        </w:rPr>
        <w:t>.</w:t>
      </w:r>
    </w:p>
    <w:p w14:paraId="79AFB554" w14:textId="77777777" w:rsidR="00F7442E" w:rsidRPr="004F7469" w:rsidRDefault="00F7442E" w:rsidP="001C010F">
      <w:pPr>
        <w:widowControl w:val="0"/>
        <w:suppressAutoHyphens/>
        <w:ind w:left="1276"/>
        <w:contextualSpacing/>
        <w:jc w:val="both"/>
        <w:rPr>
          <w:rFonts w:ascii="Trebuchet MS" w:hAnsi="Trebuchet MS" w:cs="Arial"/>
          <w:color w:val="000000" w:themeColor="text1"/>
        </w:rPr>
      </w:pPr>
    </w:p>
    <w:p w14:paraId="4B89CD9B" w14:textId="42AFEA30" w:rsidR="001C563E" w:rsidRPr="004F7469" w:rsidRDefault="001C563E"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aps w:val="0"/>
          <w:sz w:val="24"/>
        </w:rPr>
        <w:t>Outras contas a receber (circulante e não circulante)</w:t>
      </w:r>
    </w:p>
    <w:p w14:paraId="4B89CD9C" w14:textId="77777777" w:rsidR="001C563E" w:rsidRPr="004F7469" w:rsidRDefault="001C563E" w:rsidP="0018405E">
      <w:pPr>
        <w:widowControl w:val="0"/>
        <w:suppressAutoHyphens/>
        <w:autoSpaceDE w:val="0"/>
        <w:autoSpaceDN w:val="0"/>
        <w:adjustRightInd w:val="0"/>
        <w:contextualSpacing/>
        <w:jc w:val="both"/>
        <w:rPr>
          <w:rFonts w:ascii="Trebuchet MS" w:hAnsi="Trebuchet MS" w:cs="Arial"/>
          <w:b/>
          <w:bCs/>
          <w:color w:val="000000" w:themeColor="text1"/>
        </w:rPr>
      </w:pPr>
    </w:p>
    <w:p w14:paraId="4B89CD9D" w14:textId="77777777" w:rsidR="001C563E" w:rsidRPr="004F7469" w:rsidRDefault="001C563E" w:rsidP="0018405E">
      <w:pPr>
        <w:widowControl w:val="0"/>
        <w:suppressAutoHyphens/>
        <w:autoSpaceDE w:val="0"/>
        <w:autoSpaceDN w:val="0"/>
        <w:adjustRightInd w:val="0"/>
        <w:ind w:left="1276"/>
        <w:contextualSpacing/>
        <w:jc w:val="both"/>
        <w:rPr>
          <w:rFonts w:ascii="Trebuchet MS" w:hAnsi="Trebuchet MS" w:cs="Arial"/>
          <w:color w:val="000000" w:themeColor="text1"/>
        </w:rPr>
      </w:pPr>
      <w:r w:rsidRPr="004F7469">
        <w:rPr>
          <w:rFonts w:ascii="Trebuchet MS" w:hAnsi="Trebuchet MS" w:cs="Arial"/>
          <w:color w:val="000000" w:themeColor="text1"/>
        </w:rPr>
        <w:t>Estas são demonstradas ao valor de custo ou de realização, dos dois, o menor, incluindo, quando aplicável, os rendimentos e as variações monetários auferidos.</w:t>
      </w:r>
    </w:p>
    <w:p w14:paraId="4B89CD9E" w14:textId="64B1ACCB" w:rsidR="001C563E" w:rsidRPr="004F7469" w:rsidRDefault="001C563E" w:rsidP="0018405E">
      <w:pPr>
        <w:widowControl w:val="0"/>
        <w:suppressAutoHyphens/>
        <w:ind w:left="993"/>
        <w:contextualSpacing/>
        <w:jc w:val="both"/>
        <w:rPr>
          <w:rFonts w:ascii="Trebuchet MS" w:hAnsi="Trebuchet MS" w:cs="Arial"/>
          <w:b/>
          <w:color w:val="000000" w:themeColor="text1"/>
        </w:rPr>
      </w:pPr>
    </w:p>
    <w:p w14:paraId="492D670E" w14:textId="427BD345" w:rsidR="00573753" w:rsidRPr="004F7469" w:rsidRDefault="00573753"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Investimentos</w:t>
      </w:r>
    </w:p>
    <w:p w14:paraId="0F3ED106" w14:textId="399503BD" w:rsidR="00573753" w:rsidRPr="004F7469" w:rsidRDefault="00573753" w:rsidP="0018405E">
      <w:pPr>
        <w:widowControl w:val="0"/>
        <w:suppressAutoHyphens/>
        <w:ind w:left="993"/>
        <w:contextualSpacing/>
        <w:jc w:val="both"/>
        <w:rPr>
          <w:rFonts w:ascii="Trebuchet MS" w:hAnsi="Trebuchet MS" w:cs="Arial"/>
          <w:b/>
          <w:color w:val="000000" w:themeColor="text1"/>
        </w:rPr>
      </w:pPr>
    </w:p>
    <w:p w14:paraId="36322C36" w14:textId="1C315C81" w:rsidR="00470253" w:rsidRPr="004F7469" w:rsidRDefault="006943B1" w:rsidP="0018405E">
      <w:pPr>
        <w:pStyle w:val="PargrafodaLista"/>
        <w:widowControl w:val="0"/>
        <w:suppressAutoHyphens/>
        <w:autoSpaceDE w:val="0"/>
        <w:autoSpaceDN w:val="0"/>
        <w:adjustRightInd w:val="0"/>
        <w:ind w:left="1276"/>
        <w:jc w:val="both"/>
        <w:rPr>
          <w:rFonts w:ascii="Trebuchet MS" w:hAnsi="Trebuchet MS" w:cs="Arial"/>
          <w:color w:val="000000" w:themeColor="text1"/>
          <w:sz w:val="24"/>
          <w:szCs w:val="24"/>
          <w:lang w:eastAsia="en-US"/>
        </w:rPr>
      </w:pPr>
      <w:bookmarkStart w:id="3" w:name="_Hlk36899924"/>
      <w:r w:rsidRPr="004F7469">
        <w:rPr>
          <w:rFonts w:ascii="Trebuchet MS" w:hAnsi="Trebuchet MS" w:cs="Arial"/>
          <w:color w:val="000000" w:themeColor="text1"/>
          <w:sz w:val="24"/>
          <w:szCs w:val="24"/>
          <w:lang w:eastAsia="en-US"/>
        </w:rPr>
        <w:t xml:space="preserve">Nas demonstrações contábeis individuais da controladora as informações financeiras de controlada são reconhecidas através do método de equivalência patrimonial. As </w:t>
      </w:r>
      <w:bookmarkStart w:id="4" w:name="_Hlk67654179"/>
      <w:r w:rsidRPr="004F7469">
        <w:rPr>
          <w:rFonts w:ascii="Trebuchet MS" w:hAnsi="Trebuchet MS" w:cs="Arial"/>
          <w:color w:val="000000" w:themeColor="text1"/>
          <w:sz w:val="24"/>
          <w:szCs w:val="24"/>
          <w:lang w:eastAsia="en-US"/>
        </w:rPr>
        <w:t>demonstrações contábeis d</w:t>
      </w:r>
      <w:r w:rsidR="00905AC3" w:rsidRPr="004F7469">
        <w:rPr>
          <w:rFonts w:ascii="Trebuchet MS" w:hAnsi="Trebuchet MS" w:cs="Arial"/>
          <w:color w:val="000000" w:themeColor="text1"/>
          <w:sz w:val="24"/>
          <w:szCs w:val="24"/>
          <w:lang w:eastAsia="en-US"/>
        </w:rPr>
        <w:t>a</w:t>
      </w:r>
      <w:r w:rsidRPr="004F7469">
        <w:rPr>
          <w:rFonts w:ascii="Trebuchet MS" w:hAnsi="Trebuchet MS" w:cs="Arial"/>
          <w:color w:val="000000" w:themeColor="text1"/>
          <w:sz w:val="24"/>
          <w:szCs w:val="24"/>
          <w:lang w:eastAsia="en-US"/>
        </w:rPr>
        <w:t xml:space="preserve"> controlada </w:t>
      </w:r>
      <w:bookmarkEnd w:id="4"/>
      <w:r w:rsidRPr="004F7469">
        <w:rPr>
          <w:rFonts w:ascii="Trebuchet MS" w:hAnsi="Trebuchet MS" w:cs="Arial"/>
          <w:color w:val="000000" w:themeColor="text1"/>
          <w:sz w:val="24"/>
          <w:szCs w:val="24"/>
          <w:lang w:eastAsia="en-US"/>
        </w:rPr>
        <w:t xml:space="preserve">são integralmente </w:t>
      </w:r>
      <w:r w:rsidR="004665DA" w:rsidRPr="004F7469">
        <w:rPr>
          <w:rFonts w:ascii="Trebuchet MS" w:hAnsi="Trebuchet MS" w:cs="Arial"/>
          <w:color w:val="000000" w:themeColor="text1"/>
          <w:sz w:val="24"/>
          <w:szCs w:val="24"/>
          <w:lang w:eastAsia="en-US"/>
        </w:rPr>
        <w:t xml:space="preserve">consolidadas </w:t>
      </w:r>
      <w:r w:rsidRPr="004F7469">
        <w:rPr>
          <w:rFonts w:ascii="Trebuchet MS" w:hAnsi="Trebuchet MS" w:cs="Arial"/>
          <w:color w:val="000000" w:themeColor="text1"/>
          <w:sz w:val="24"/>
          <w:szCs w:val="24"/>
          <w:lang w:eastAsia="en-US"/>
        </w:rPr>
        <w:t xml:space="preserve">nas demonstrações contábeis consolidadas a partir da data em que o controle se inicia, até a data em que o controle deixa de existir. As políticas contábeis de controladas estão alinhadas com as políticas adotadas pela </w:t>
      </w:r>
      <w:r w:rsidR="00EF0531" w:rsidRPr="004F7469">
        <w:rPr>
          <w:rFonts w:ascii="Trebuchet MS" w:hAnsi="Trebuchet MS" w:cs="Arial"/>
          <w:color w:val="000000" w:themeColor="text1"/>
          <w:sz w:val="24"/>
          <w:szCs w:val="24"/>
        </w:rPr>
        <w:t>Companhia</w:t>
      </w:r>
      <w:r w:rsidRPr="004F7469">
        <w:rPr>
          <w:rFonts w:ascii="Trebuchet MS" w:hAnsi="Trebuchet MS" w:cs="Arial"/>
          <w:color w:val="000000" w:themeColor="text1"/>
          <w:sz w:val="24"/>
          <w:szCs w:val="24"/>
          <w:lang w:eastAsia="en-US"/>
        </w:rPr>
        <w:t>.</w:t>
      </w:r>
    </w:p>
    <w:p w14:paraId="6FBF3215" w14:textId="77777777" w:rsidR="003E082F" w:rsidRPr="004F7469" w:rsidRDefault="003E082F" w:rsidP="0018405E">
      <w:pPr>
        <w:pStyle w:val="PargrafodaLista"/>
        <w:widowControl w:val="0"/>
        <w:suppressAutoHyphens/>
        <w:autoSpaceDE w:val="0"/>
        <w:autoSpaceDN w:val="0"/>
        <w:adjustRightInd w:val="0"/>
        <w:ind w:left="1276"/>
        <w:jc w:val="both"/>
        <w:rPr>
          <w:rFonts w:ascii="Trebuchet MS" w:hAnsi="Trebuchet MS" w:cs="Arial"/>
          <w:color w:val="000000" w:themeColor="text1"/>
        </w:rPr>
      </w:pPr>
    </w:p>
    <w:bookmarkEnd w:id="3"/>
    <w:p w14:paraId="4B89CD9F" w14:textId="2364CE8B" w:rsidR="001C563E" w:rsidRPr="004F7469" w:rsidRDefault="001C563E"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Imobilizado</w:t>
      </w:r>
    </w:p>
    <w:p w14:paraId="695CA4A7" w14:textId="77777777" w:rsidR="000646E6" w:rsidRPr="004F7469" w:rsidRDefault="000646E6" w:rsidP="0018405E">
      <w:pPr>
        <w:widowControl w:val="0"/>
        <w:suppressAutoHyphens/>
        <w:ind w:firstLine="426"/>
        <w:contextualSpacing/>
        <w:jc w:val="both"/>
        <w:rPr>
          <w:rFonts w:ascii="Trebuchet MS" w:hAnsi="Trebuchet MS" w:cs="Arial"/>
          <w:color w:val="000000" w:themeColor="text1"/>
        </w:rPr>
      </w:pPr>
    </w:p>
    <w:p w14:paraId="47E3E03B" w14:textId="1C273ED3" w:rsidR="00127E4A" w:rsidRPr="004F7469" w:rsidRDefault="000646E6" w:rsidP="0018405E">
      <w:pPr>
        <w:pStyle w:val="SemEspaamento"/>
        <w:widowControl w:val="0"/>
        <w:suppressAutoHyphens/>
        <w:ind w:left="1276"/>
        <w:contextualSpacing/>
        <w:jc w:val="both"/>
        <w:rPr>
          <w:rFonts w:ascii="Trebuchet MS" w:eastAsia="Times New Roman" w:hAnsi="Trebuchet MS" w:cs="Arial"/>
          <w:color w:val="000000" w:themeColor="text1"/>
          <w:sz w:val="24"/>
          <w:szCs w:val="24"/>
          <w:lang w:eastAsia="en-US"/>
        </w:rPr>
      </w:pPr>
      <w:r w:rsidRPr="004F7469">
        <w:rPr>
          <w:rFonts w:ascii="Trebuchet MS" w:eastAsia="Times New Roman" w:hAnsi="Trebuchet MS" w:cs="Arial"/>
          <w:color w:val="000000" w:themeColor="text1"/>
          <w:sz w:val="24"/>
          <w:szCs w:val="24"/>
          <w:lang w:eastAsia="en-US"/>
        </w:rPr>
        <w:t>O imobilizado é mensurado pelo seu custo histórico, menos depreciação acumulada. O custo histórico inclui os gastos diretamente atribuíveis à aquisição dos itens.</w:t>
      </w:r>
    </w:p>
    <w:p w14:paraId="1A2E364D" w14:textId="77777777" w:rsidR="001C010F" w:rsidRDefault="001C010F" w:rsidP="00F32446">
      <w:pPr>
        <w:pStyle w:val="SemEspaamento"/>
        <w:widowControl w:val="0"/>
        <w:suppressAutoHyphens/>
        <w:spacing w:line="235" w:lineRule="auto"/>
        <w:ind w:left="1276"/>
        <w:contextualSpacing/>
        <w:jc w:val="both"/>
        <w:rPr>
          <w:rFonts w:ascii="Trebuchet MS" w:eastAsia="Times New Roman" w:hAnsi="Trebuchet MS" w:cs="Arial"/>
          <w:color w:val="000000" w:themeColor="text1"/>
          <w:sz w:val="24"/>
          <w:szCs w:val="24"/>
          <w:lang w:eastAsia="en-US"/>
        </w:rPr>
      </w:pPr>
    </w:p>
    <w:p w14:paraId="38EC534B" w14:textId="3071D612" w:rsidR="000646E6" w:rsidRPr="004F7469" w:rsidRDefault="000646E6" w:rsidP="00F32446">
      <w:pPr>
        <w:pStyle w:val="SemEspaamento"/>
        <w:widowControl w:val="0"/>
        <w:suppressAutoHyphens/>
        <w:spacing w:line="235" w:lineRule="auto"/>
        <w:ind w:left="1276"/>
        <w:contextualSpacing/>
        <w:jc w:val="both"/>
        <w:rPr>
          <w:rFonts w:ascii="Trebuchet MS" w:eastAsia="Times New Roman" w:hAnsi="Trebuchet MS" w:cs="Arial"/>
          <w:color w:val="000000" w:themeColor="text1"/>
          <w:sz w:val="24"/>
          <w:szCs w:val="24"/>
          <w:lang w:eastAsia="en-US"/>
        </w:rPr>
      </w:pPr>
      <w:r w:rsidRPr="004F7469">
        <w:rPr>
          <w:rFonts w:ascii="Trebuchet MS" w:eastAsia="Times New Roman" w:hAnsi="Trebuchet MS" w:cs="Arial"/>
          <w:color w:val="000000" w:themeColor="text1"/>
          <w:sz w:val="24"/>
          <w:szCs w:val="24"/>
          <w:lang w:eastAsia="en-US"/>
        </w:rPr>
        <w:t>A depreciação é calculada para amortizar o custo de itens do ativo imobilizado, líquido de seus valores residuais estimados, utilizando o método linear baseado na vida útil estimada dos itens. A depreciação é reconhecida no resultado.</w:t>
      </w:r>
    </w:p>
    <w:p w14:paraId="728F9E48" w14:textId="77777777" w:rsidR="000646E6" w:rsidRPr="004F7469" w:rsidRDefault="000646E6" w:rsidP="00F32446">
      <w:pPr>
        <w:pStyle w:val="SemEspaamento"/>
        <w:widowControl w:val="0"/>
        <w:suppressAutoHyphens/>
        <w:spacing w:line="235" w:lineRule="auto"/>
        <w:ind w:left="1276"/>
        <w:contextualSpacing/>
        <w:jc w:val="both"/>
        <w:rPr>
          <w:rFonts w:ascii="Trebuchet MS" w:eastAsia="Times New Roman" w:hAnsi="Trebuchet MS" w:cs="Arial"/>
          <w:color w:val="000000" w:themeColor="text1"/>
          <w:sz w:val="24"/>
          <w:szCs w:val="24"/>
          <w:lang w:eastAsia="en-US"/>
        </w:rPr>
      </w:pPr>
    </w:p>
    <w:p w14:paraId="4B89CDA4" w14:textId="1BD1D135" w:rsidR="00DE5922" w:rsidRPr="004F7469" w:rsidRDefault="001C563E" w:rsidP="00F32446">
      <w:pPr>
        <w:pStyle w:val="SemEspaamento"/>
        <w:widowControl w:val="0"/>
        <w:suppressAutoHyphens/>
        <w:spacing w:line="235" w:lineRule="auto"/>
        <w:ind w:left="1276"/>
        <w:contextualSpacing/>
        <w:jc w:val="both"/>
        <w:rPr>
          <w:rFonts w:ascii="Trebuchet MS" w:eastAsia="Times New Roman" w:hAnsi="Trebuchet MS" w:cs="Arial"/>
          <w:color w:val="000000" w:themeColor="text1"/>
          <w:sz w:val="24"/>
          <w:szCs w:val="24"/>
          <w:lang w:eastAsia="en-US"/>
        </w:rPr>
      </w:pPr>
      <w:r w:rsidRPr="004F7469">
        <w:rPr>
          <w:rFonts w:ascii="Trebuchet MS" w:eastAsia="Times New Roman" w:hAnsi="Trebuchet MS" w:cs="Arial"/>
          <w:color w:val="000000" w:themeColor="text1"/>
          <w:sz w:val="24"/>
          <w:szCs w:val="24"/>
          <w:lang w:eastAsia="en-US"/>
        </w:rPr>
        <w:t>Os valores residuais e a vida útil dos ativos são revisados e ajustados, se apropriado, ao final de cada exercício</w:t>
      </w:r>
      <w:r w:rsidR="008F1AEB" w:rsidRPr="004F7469">
        <w:rPr>
          <w:rFonts w:ascii="Trebuchet MS" w:eastAsia="Times New Roman" w:hAnsi="Trebuchet MS" w:cs="Arial"/>
          <w:color w:val="000000" w:themeColor="text1"/>
          <w:sz w:val="24"/>
          <w:szCs w:val="24"/>
          <w:lang w:eastAsia="en-US"/>
        </w:rPr>
        <w:t xml:space="preserve"> social</w:t>
      </w:r>
      <w:r w:rsidRPr="004F7469">
        <w:rPr>
          <w:rFonts w:ascii="Trebuchet MS" w:eastAsia="Times New Roman" w:hAnsi="Trebuchet MS" w:cs="Arial"/>
          <w:color w:val="000000" w:themeColor="text1"/>
          <w:sz w:val="24"/>
          <w:szCs w:val="24"/>
          <w:lang w:eastAsia="en-US"/>
        </w:rPr>
        <w:t>.</w:t>
      </w:r>
    </w:p>
    <w:p w14:paraId="5B5396AC" w14:textId="77777777" w:rsidR="00F544DE" w:rsidRPr="004F7469" w:rsidRDefault="00F544DE" w:rsidP="00F32446">
      <w:pPr>
        <w:pStyle w:val="SemEspaamento"/>
        <w:widowControl w:val="0"/>
        <w:suppressAutoHyphens/>
        <w:spacing w:line="235" w:lineRule="auto"/>
        <w:ind w:left="1276"/>
        <w:contextualSpacing/>
        <w:jc w:val="both"/>
        <w:rPr>
          <w:rFonts w:ascii="Trebuchet MS" w:hAnsi="Trebuchet MS" w:cs="Arial"/>
          <w:color w:val="000000" w:themeColor="text1"/>
          <w:sz w:val="24"/>
          <w:szCs w:val="24"/>
        </w:rPr>
      </w:pPr>
    </w:p>
    <w:p w14:paraId="4B89CDA5" w14:textId="041A5804" w:rsidR="001C563E" w:rsidRPr="004F7469" w:rsidRDefault="00F544DE" w:rsidP="00F32446">
      <w:pPr>
        <w:pStyle w:val="SemEspaamento"/>
        <w:widowControl w:val="0"/>
        <w:suppressAutoHyphens/>
        <w:spacing w:line="235" w:lineRule="auto"/>
        <w:ind w:left="1276"/>
        <w:contextualSpacing/>
        <w:jc w:val="both"/>
        <w:rPr>
          <w:rFonts w:ascii="Trebuchet MS" w:eastAsia="Times New Roman" w:hAnsi="Trebuchet MS" w:cs="Arial"/>
          <w:color w:val="000000" w:themeColor="text1"/>
          <w:sz w:val="24"/>
          <w:szCs w:val="24"/>
          <w:lang w:eastAsia="en-US"/>
        </w:rPr>
      </w:pPr>
      <w:r w:rsidRPr="004F7469">
        <w:rPr>
          <w:rFonts w:ascii="Trebuchet MS" w:eastAsia="Times New Roman" w:hAnsi="Trebuchet MS" w:cs="Arial"/>
          <w:color w:val="000000" w:themeColor="text1"/>
          <w:sz w:val="24"/>
          <w:szCs w:val="24"/>
          <w:lang w:eastAsia="en-US"/>
        </w:rPr>
        <w:t>S</w:t>
      </w:r>
      <w:r w:rsidR="000646E6" w:rsidRPr="004F7469">
        <w:rPr>
          <w:rFonts w:ascii="Trebuchet MS" w:eastAsia="Times New Roman" w:hAnsi="Trebuchet MS" w:cs="Arial"/>
          <w:color w:val="000000" w:themeColor="text1"/>
          <w:sz w:val="24"/>
          <w:szCs w:val="24"/>
          <w:lang w:eastAsia="en-US"/>
        </w:rPr>
        <w:t xml:space="preserve">omente os bens </w:t>
      </w:r>
      <w:r w:rsidRPr="004F7469">
        <w:rPr>
          <w:rFonts w:ascii="Trebuchet MS" w:eastAsia="Times New Roman" w:hAnsi="Trebuchet MS" w:cs="Arial"/>
          <w:color w:val="000000" w:themeColor="text1"/>
          <w:sz w:val="24"/>
          <w:szCs w:val="24"/>
          <w:lang w:eastAsia="en-US"/>
        </w:rPr>
        <w:t>no qual a Companhia possui o controle</w:t>
      </w:r>
      <w:r w:rsidR="000646E6" w:rsidRPr="004F7469">
        <w:rPr>
          <w:rFonts w:ascii="Trebuchet MS" w:eastAsia="Times New Roman" w:hAnsi="Trebuchet MS" w:cs="Arial"/>
          <w:color w:val="000000" w:themeColor="text1"/>
          <w:sz w:val="24"/>
          <w:szCs w:val="24"/>
          <w:lang w:eastAsia="en-US"/>
        </w:rPr>
        <w:t xml:space="preserve"> </w:t>
      </w:r>
      <w:r w:rsidRPr="004F7469">
        <w:rPr>
          <w:rFonts w:ascii="Trebuchet MS" w:eastAsia="Times New Roman" w:hAnsi="Trebuchet MS" w:cs="Arial"/>
          <w:color w:val="000000" w:themeColor="text1"/>
          <w:sz w:val="24"/>
          <w:szCs w:val="24"/>
          <w:lang w:eastAsia="en-US"/>
        </w:rPr>
        <w:t>são</w:t>
      </w:r>
      <w:r w:rsidR="000646E6" w:rsidRPr="004F7469">
        <w:rPr>
          <w:rFonts w:ascii="Trebuchet MS" w:eastAsia="Times New Roman" w:hAnsi="Trebuchet MS" w:cs="Arial"/>
          <w:color w:val="000000" w:themeColor="text1"/>
          <w:sz w:val="24"/>
          <w:szCs w:val="24"/>
          <w:lang w:eastAsia="en-US"/>
        </w:rPr>
        <w:t xml:space="preserve"> classificados como Ativo Imobilizado. Os bens adquiridos pela Companhia e vinculados </w:t>
      </w:r>
      <w:r w:rsidRPr="004F7469">
        <w:rPr>
          <w:rFonts w:ascii="Trebuchet MS" w:eastAsia="Times New Roman" w:hAnsi="Trebuchet MS" w:cs="Arial"/>
          <w:color w:val="000000" w:themeColor="text1"/>
          <w:sz w:val="24"/>
          <w:szCs w:val="24"/>
          <w:lang w:eastAsia="en-US"/>
        </w:rPr>
        <w:t>ao contrato de cessão</w:t>
      </w:r>
      <w:r w:rsidR="000646E6" w:rsidRPr="004F7469">
        <w:rPr>
          <w:rFonts w:ascii="Trebuchet MS" w:eastAsia="Times New Roman" w:hAnsi="Trebuchet MS" w:cs="Arial"/>
          <w:color w:val="000000" w:themeColor="text1"/>
          <w:sz w:val="24"/>
          <w:szCs w:val="24"/>
          <w:lang w:eastAsia="en-US"/>
        </w:rPr>
        <w:t xml:space="preserve"> serão classificados como intangível</w:t>
      </w:r>
      <w:r w:rsidR="00E16E88" w:rsidRPr="004F7469">
        <w:rPr>
          <w:rFonts w:ascii="Trebuchet MS" w:eastAsia="Times New Roman" w:hAnsi="Trebuchet MS" w:cs="Arial"/>
          <w:color w:val="000000" w:themeColor="text1"/>
          <w:sz w:val="24"/>
          <w:szCs w:val="24"/>
          <w:lang w:eastAsia="en-US"/>
        </w:rPr>
        <w:t>.</w:t>
      </w:r>
    </w:p>
    <w:p w14:paraId="196E638A" w14:textId="79E5DF91" w:rsidR="001C010F" w:rsidRDefault="001C010F">
      <w:pPr>
        <w:spacing w:after="200" w:line="276" w:lineRule="auto"/>
        <w:rPr>
          <w:rFonts w:ascii="Trebuchet MS" w:hAnsi="Trebuchet MS" w:cs="Arial"/>
          <w:color w:val="000000" w:themeColor="text1"/>
        </w:rPr>
      </w:pPr>
      <w:r>
        <w:rPr>
          <w:rFonts w:ascii="Trebuchet MS" w:hAnsi="Trebuchet MS" w:cs="Arial"/>
          <w:color w:val="000000" w:themeColor="text1"/>
        </w:rPr>
        <w:br w:type="page"/>
      </w:r>
    </w:p>
    <w:p w14:paraId="4B89CDA7" w14:textId="3F62FCFF" w:rsidR="001C563E" w:rsidRPr="004F7469" w:rsidRDefault="001C563E" w:rsidP="00F32446">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caps w:val="0"/>
          <w:sz w:val="24"/>
        </w:rPr>
        <w:lastRenderedPageBreak/>
        <w:t xml:space="preserve">Ativos </w:t>
      </w:r>
      <w:r w:rsidRPr="004F7469">
        <w:rPr>
          <w:rFonts w:ascii="Trebuchet MS" w:hAnsi="Trebuchet MS" w:cs="Arial"/>
          <w:caps w:val="0"/>
          <w:color w:val="000000" w:themeColor="text1"/>
          <w:sz w:val="24"/>
        </w:rPr>
        <w:t>intangíveis</w:t>
      </w:r>
    </w:p>
    <w:p w14:paraId="4B89CDA8" w14:textId="1E6A2774" w:rsidR="001C563E" w:rsidRPr="004F7469" w:rsidRDefault="001C563E" w:rsidP="00F32446">
      <w:pPr>
        <w:widowControl w:val="0"/>
        <w:suppressAutoHyphens/>
        <w:spacing w:line="235" w:lineRule="auto"/>
        <w:contextualSpacing/>
        <w:jc w:val="both"/>
        <w:rPr>
          <w:rFonts w:ascii="Trebuchet MS" w:hAnsi="Trebuchet MS" w:cs="Arial"/>
          <w:color w:val="000000" w:themeColor="text1"/>
        </w:rPr>
      </w:pPr>
    </w:p>
    <w:p w14:paraId="5AF88ABE" w14:textId="2559CAAF" w:rsidR="00573753" w:rsidRPr="004F7469" w:rsidRDefault="00677CE7" w:rsidP="00F32446">
      <w:pPr>
        <w:widowControl w:val="0"/>
        <w:suppressAutoHyphens/>
        <w:spacing w:line="235" w:lineRule="auto"/>
        <w:ind w:left="1276"/>
        <w:contextualSpacing/>
        <w:jc w:val="both"/>
        <w:rPr>
          <w:rStyle w:val="nfase"/>
          <w:rFonts w:ascii="Trebuchet MS" w:hAnsi="Trebuchet MS" w:cs="Arial"/>
          <w:b/>
          <w:i w:val="0"/>
          <w:iCs w:val="0"/>
          <w:color w:val="000000" w:themeColor="text1"/>
          <w:lang w:eastAsia="pt-BR"/>
        </w:rPr>
      </w:pPr>
      <w:r w:rsidRPr="004F7469">
        <w:rPr>
          <w:rStyle w:val="nfase"/>
          <w:rFonts w:ascii="Trebuchet MS" w:hAnsi="Trebuchet MS" w:cs="Arial"/>
          <w:b/>
          <w:i w:val="0"/>
          <w:iCs w:val="0"/>
          <w:color w:val="000000" w:themeColor="text1"/>
        </w:rPr>
        <w:t>Direto de uso</w:t>
      </w:r>
    </w:p>
    <w:p w14:paraId="065982E9" w14:textId="77777777" w:rsidR="00573753" w:rsidRPr="004F7469" w:rsidRDefault="00573753" w:rsidP="00F32446">
      <w:pPr>
        <w:widowControl w:val="0"/>
        <w:suppressAutoHyphens/>
        <w:spacing w:line="235" w:lineRule="auto"/>
        <w:ind w:left="1276"/>
        <w:contextualSpacing/>
        <w:jc w:val="both"/>
        <w:rPr>
          <w:rFonts w:ascii="Trebuchet MS" w:hAnsi="Trebuchet MS" w:cs="Arial"/>
          <w:color w:val="000000" w:themeColor="text1"/>
        </w:rPr>
      </w:pPr>
    </w:p>
    <w:p w14:paraId="1C35C6D3" w14:textId="18CE09EF" w:rsidR="009F4F6B" w:rsidRPr="004F7469" w:rsidRDefault="00677CE7"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Em </w:t>
      </w:r>
      <w:r w:rsidR="007400A5" w:rsidRPr="004F7469">
        <w:rPr>
          <w:rFonts w:ascii="Trebuchet MS" w:hAnsi="Trebuchet MS" w:cs="Arial"/>
          <w:color w:val="000000" w:themeColor="text1"/>
        </w:rPr>
        <w:t>0</w:t>
      </w:r>
      <w:r w:rsidRPr="004F7469">
        <w:rPr>
          <w:rFonts w:ascii="Trebuchet MS" w:hAnsi="Trebuchet MS" w:cs="Arial"/>
          <w:color w:val="000000" w:themeColor="text1"/>
        </w:rPr>
        <w:t xml:space="preserve">5 de junho de 2001 a União por intermédio do Ministério dos Transporte celebrou juntamente com o Governo do Estado </w:t>
      </w:r>
      <w:r w:rsidR="001227DE" w:rsidRPr="004F7469">
        <w:rPr>
          <w:rFonts w:ascii="Trebuchet MS" w:hAnsi="Trebuchet MS" w:cs="Arial"/>
          <w:color w:val="000000" w:themeColor="text1"/>
        </w:rPr>
        <w:t xml:space="preserve">Ceará </w:t>
      </w:r>
      <w:r w:rsidRPr="004F7469">
        <w:rPr>
          <w:rFonts w:ascii="Trebuchet MS" w:hAnsi="Trebuchet MS" w:cs="Arial"/>
          <w:color w:val="000000" w:themeColor="text1"/>
        </w:rPr>
        <w:t xml:space="preserve">com a interveniência da Companhia, contrato de adesão no qual </w:t>
      </w:r>
      <w:r w:rsidR="001227DE" w:rsidRPr="004F7469">
        <w:rPr>
          <w:rFonts w:ascii="Trebuchet MS" w:hAnsi="Trebuchet MS" w:cs="Arial"/>
          <w:color w:val="000000" w:themeColor="text1"/>
        </w:rPr>
        <w:t xml:space="preserve">autoriza </w:t>
      </w:r>
      <w:r w:rsidRPr="004F7469">
        <w:rPr>
          <w:rFonts w:ascii="Trebuchet MS" w:hAnsi="Trebuchet MS" w:cs="Arial"/>
          <w:color w:val="000000" w:themeColor="text1"/>
        </w:rPr>
        <w:t>a Companhia a exploração do terminal de uso privativo (TUP)</w:t>
      </w:r>
      <w:r w:rsidR="0067725D" w:rsidRPr="004F7469">
        <w:rPr>
          <w:rFonts w:ascii="Trebuchet MS" w:hAnsi="Trebuchet MS" w:cs="Arial"/>
          <w:color w:val="000000" w:themeColor="text1"/>
        </w:rPr>
        <w:t xml:space="preserve"> situado no distrito do Pecém no município de São Gonçalo do Amarante – CE.</w:t>
      </w:r>
    </w:p>
    <w:p w14:paraId="16153783" w14:textId="77777777" w:rsidR="00F7442E" w:rsidRPr="004F7469" w:rsidRDefault="00F7442E" w:rsidP="00F32446">
      <w:pPr>
        <w:widowControl w:val="0"/>
        <w:suppressAutoHyphens/>
        <w:spacing w:line="235" w:lineRule="auto"/>
        <w:ind w:left="1276"/>
        <w:contextualSpacing/>
        <w:jc w:val="both"/>
        <w:rPr>
          <w:rFonts w:ascii="Trebuchet MS" w:hAnsi="Trebuchet MS" w:cs="Arial"/>
          <w:color w:val="000000" w:themeColor="text1"/>
        </w:rPr>
      </w:pPr>
    </w:p>
    <w:p w14:paraId="6818A90A" w14:textId="05144E83" w:rsidR="001227DE" w:rsidRPr="004F7469" w:rsidRDefault="001227DE" w:rsidP="00F32446">
      <w:pPr>
        <w:widowControl w:val="0"/>
        <w:suppressAutoHyphens/>
        <w:autoSpaceDE w:val="0"/>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Em 2018</w:t>
      </w:r>
      <w:r w:rsidR="00CF6DA1" w:rsidRPr="004F7469">
        <w:rPr>
          <w:rFonts w:ascii="Trebuchet MS" w:hAnsi="Trebuchet MS" w:cs="Arial"/>
          <w:color w:val="000000" w:themeColor="text1"/>
        </w:rPr>
        <w:t>,</w:t>
      </w:r>
      <w:r w:rsidRPr="004F7469">
        <w:rPr>
          <w:rFonts w:ascii="Trebuchet MS" w:hAnsi="Trebuchet MS" w:cs="Arial"/>
          <w:color w:val="000000" w:themeColor="text1"/>
        </w:rPr>
        <w:t xml:space="preserve"> foi celebrado entre o Governo do Estado do Ceará e a Companhia </w:t>
      </w:r>
      <w:r w:rsidR="006B0F68" w:rsidRPr="004F7469">
        <w:rPr>
          <w:rFonts w:ascii="Trebuchet MS" w:hAnsi="Trebuchet MS" w:cs="Arial"/>
          <w:color w:val="000000" w:themeColor="text1"/>
        </w:rPr>
        <w:t xml:space="preserve">termo de cessão de direito de uso de bens, </w:t>
      </w:r>
      <w:r w:rsidRPr="004F7469">
        <w:rPr>
          <w:rFonts w:ascii="Trebuchet MS" w:hAnsi="Trebuchet MS" w:cs="Arial"/>
          <w:color w:val="000000" w:themeColor="text1"/>
        </w:rPr>
        <w:t>que tem como objeto a cessão</w:t>
      </w:r>
      <w:r w:rsidR="0067725D" w:rsidRPr="004F7469">
        <w:rPr>
          <w:rFonts w:ascii="Trebuchet MS" w:hAnsi="Trebuchet MS" w:cs="Arial"/>
          <w:color w:val="000000" w:themeColor="text1"/>
        </w:rPr>
        <w:t xml:space="preserve">, para a Companhia, </w:t>
      </w:r>
      <w:r w:rsidRPr="004F7469">
        <w:rPr>
          <w:rFonts w:ascii="Trebuchet MS" w:hAnsi="Trebuchet MS" w:cs="Arial"/>
          <w:color w:val="000000" w:themeColor="text1"/>
        </w:rPr>
        <w:t xml:space="preserve">dos ativos (terrenos, edificações, </w:t>
      </w:r>
      <w:r w:rsidR="0067725D" w:rsidRPr="004F7469">
        <w:rPr>
          <w:rFonts w:ascii="Trebuchet MS" w:hAnsi="Trebuchet MS" w:cs="Arial"/>
          <w:color w:val="000000" w:themeColor="text1"/>
        </w:rPr>
        <w:t>benfeitorias etc.</w:t>
      </w:r>
      <w:r w:rsidRPr="004F7469">
        <w:rPr>
          <w:rFonts w:ascii="Trebuchet MS" w:hAnsi="Trebuchet MS" w:cs="Arial"/>
          <w:color w:val="000000" w:themeColor="text1"/>
        </w:rPr>
        <w:t>) que são de propriedade do Estado e fazem parte do Complexo Portuário do Pecém.</w:t>
      </w:r>
    </w:p>
    <w:p w14:paraId="79C89AE2" w14:textId="77777777" w:rsidR="006B0F68" w:rsidRPr="004F7469" w:rsidRDefault="006B0F68" w:rsidP="00F32446">
      <w:pPr>
        <w:widowControl w:val="0"/>
        <w:suppressAutoHyphens/>
        <w:spacing w:line="235" w:lineRule="auto"/>
        <w:ind w:left="1276"/>
        <w:contextualSpacing/>
        <w:jc w:val="both"/>
        <w:rPr>
          <w:rFonts w:ascii="Trebuchet MS" w:hAnsi="Trebuchet MS" w:cs="Arial"/>
          <w:color w:val="000000" w:themeColor="text1"/>
        </w:rPr>
      </w:pPr>
    </w:p>
    <w:p w14:paraId="701204A0" w14:textId="20E377B3" w:rsidR="0067725D" w:rsidRPr="004F7469" w:rsidRDefault="00965B5D"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Apesar da Companhia não se caracterizar</w:t>
      </w:r>
      <w:r w:rsidR="0067725D" w:rsidRPr="004F7469">
        <w:rPr>
          <w:rFonts w:ascii="Trebuchet MS" w:hAnsi="Trebuchet MS" w:cs="Arial"/>
          <w:color w:val="000000" w:themeColor="text1"/>
        </w:rPr>
        <w:t xml:space="preserve"> juridicamente </w:t>
      </w:r>
      <w:r w:rsidRPr="004F7469">
        <w:rPr>
          <w:rFonts w:ascii="Trebuchet MS" w:hAnsi="Trebuchet MS" w:cs="Arial"/>
          <w:color w:val="000000" w:themeColor="text1"/>
        </w:rPr>
        <w:t>como uma concessionária</w:t>
      </w:r>
      <w:r w:rsidR="006B0F68" w:rsidRPr="004F7469">
        <w:rPr>
          <w:rFonts w:ascii="Trebuchet MS" w:hAnsi="Trebuchet MS" w:cs="Arial"/>
          <w:color w:val="000000" w:themeColor="text1"/>
        </w:rPr>
        <w:t xml:space="preserve"> de serviços públicos</w:t>
      </w:r>
      <w:r w:rsidRPr="004F7469">
        <w:rPr>
          <w:rFonts w:ascii="Trebuchet MS" w:hAnsi="Trebuchet MS" w:cs="Arial"/>
          <w:color w:val="000000" w:themeColor="text1"/>
        </w:rPr>
        <w:t>,</w:t>
      </w:r>
      <w:r w:rsidR="0067725D" w:rsidRPr="004F7469">
        <w:rPr>
          <w:rFonts w:ascii="Trebuchet MS" w:hAnsi="Trebuchet MS" w:cs="Arial"/>
          <w:color w:val="000000" w:themeColor="text1"/>
        </w:rPr>
        <w:t xml:space="preserve"> a Companhia atua como prestadora de serviços, construindo ou melhorando a infraestrutura utilizada para prestar um serviço de utilidade pública, o qual é regulamentado pela Agência Nacional </w:t>
      </w:r>
      <w:r w:rsidR="00765A66" w:rsidRPr="004F7469">
        <w:rPr>
          <w:rFonts w:ascii="Trebuchet MS" w:hAnsi="Trebuchet MS" w:cs="Arial"/>
          <w:color w:val="000000" w:themeColor="text1"/>
        </w:rPr>
        <w:t>dos Transportes</w:t>
      </w:r>
      <w:r w:rsidR="0067725D" w:rsidRPr="004F7469">
        <w:rPr>
          <w:rFonts w:ascii="Trebuchet MS" w:hAnsi="Trebuchet MS" w:cs="Arial"/>
          <w:color w:val="000000" w:themeColor="text1"/>
        </w:rPr>
        <w:t xml:space="preserve"> Aquaviários (ANTAQ), </w:t>
      </w:r>
      <w:r w:rsidR="004665DA" w:rsidRPr="004F7469">
        <w:rPr>
          <w:rFonts w:ascii="Trebuchet MS" w:hAnsi="Trebuchet MS" w:cs="Arial"/>
          <w:color w:val="000000" w:themeColor="text1"/>
        </w:rPr>
        <w:t>tendo</w:t>
      </w:r>
      <w:r w:rsidR="0067725D" w:rsidRPr="004F7469">
        <w:rPr>
          <w:rFonts w:ascii="Trebuchet MS" w:hAnsi="Trebuchet MS" w:cs="Arial"/>
          <w:color w:val="000000" w:themeColor="text1"/>
        </w:rPr>
        <w:t xml:space="preserve"> autonomia para intervir em políticas de preços e tarifas</w:t>
      </w:r>
      <w:r w:rsidR="00E16E88" w:rsidRPr="004F7469">
        <w:rPr>
          <w:rFonts w:ascii="Trebuchet MS" w:hAnsi="Trebuchet MS" w:cs="Arial"/>
          <w:color w:val="000000" w:themeColor="text1"/>
        </w:rPr>
        <w:t xml:space="preserve"> e em outros aspectos operacionais do Porto</w:t>
      </w:r>
      <w:r w:rsidR="0067725D" w:rsidRPr="004F7469">
        <w:rPr>
          <w:rFonts w:ascii="Trebuchet MS" w:hAnsi="Trebuchet MS" w:cs="Arial"/>
          <w:color w:val="000000" w:themeColor="text1"/>
        </w:rPr>
        <w:t>.</w:t>
      </w:r>
    </w:p>
    <w:p w14:paraId="0C593FAE" w14:textId="56EC9CA6" w:rsidR="0067725D" w:rsidRPr="004F7469" w:rsidRDefault="0067725D" w:rsidP="00F32446">
      <w:pPr>
        <w:widowControl w:val="0"/>
        <w:suppressAutoHyphens/>
        <w:spacing w:line="235" w:lineRule="auto"/>
        <w:ind w:left="1276"/>
        <w:contextualSpacing/>
        <w:jc w:val="both"/>
        <w:rPr>
          <w:rFonts w:ascii="Trebuchet MS" w:hAnsi="Trebuchet MS" w:cs="Arial"/>
          <w:color w:val="000000" w:themeColor="text1"/>
        </w:rPr>
      </w:pPr>
    </w:p>
    <w:p w14:paraId="5C02C514" w14:textId="30DC9FE5" w:rsidR="00470253" w:rsidRPr="004F7469" w:rsidRDefault="0067725D"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Adicionalmente é válido mencionar que a Companhia não detém a </w:t>
      </w:r>
      <w:r w:rsidR="00E16E88" w:rsidRPr="004F7469">
        <w:rPr>
          <w:rFonts w:ascii="Trebuchet MS" w:hAnsi="Trebuchet MS" w:cs="Arial"/>
          <w:color w:val="000000" w:themeColor="text1"/>
        </w:rPr>
        <w:t>propriedade</w:t>
      </w:r>
      <w:r w:rsidRPr="004F7469">
        <w:rPr>
          <w:rFonts w:ascii="Trebuchet MS" w:hAnsi="Trebuchet MS" w:cs="Arial"/>
          <w:color w:val="000000" w:themeColor="text1"/>
        </w:rPr>
        <w:t xml:space="preserve"> efetiva dos ativos cedidos, </w:t>
      </w:r>
      <w:r w:rsidR="004665DA" w:rsidRPr="004F7469">
        <w:rPr>
          <w:rFonts w:ascii="Trebuchet MS" w:hAnsi="Trebuchet MS" w:cs="Arial"/>
          <w:color w:val="000000" w:themeColor="text1"/>
        </w:rPr>
        <w:t>portanto, a</w:t>
      </w:r>
      <w:r w:rsidRPr="004F7469">
        <w:rPr>
          <w:rFonts w:ascii="Trebuchet MS" w:hAnsi="Trebuchet MS" w:cs="Arial"/>
          <w:color w:val="000000" w:themeColor="text1"/>
        </w:rPr>
        <w:t xml:space="preserve">o término do contrato de cessão tais ativos são </w:t>
      </w:r>
      <w:r w:rsidR="00E16E88" w:rsidRPr="004F7469">
        <w:rPr>
          <w:rFonts w:ascii="Trebuchet MS" w:hAnsi="Trebuchet MS" w:cs="Arial"/>
          <w:color w:val="000000" w:themeColor="text1"/>
        </w:rPr>
        <w:t>devolvidos</w:t>
      </w:r>
      <w:r w:rsidRPr="004F7469">
        <w:rPr>
          <w:rFonts w:ascii="Trebuchet MS" w:hAnsi="Trebuchet MS" w:cs="Arial"/>
          <w:color w:val="000000" w:themeColor="text1"/>
        </w:rPr>
        <w:t xml:space="preserve"> ao Estado do Ceará.</w:t>
      </w:r>
    </w:p>
    <w:p w14:paraId="5C2E4F11" w14:textId="77777777" w:rsidR="003E082F" w:rsidRPr="004F7469" w:rsidRDefault="003E082F" w:rsidP="00F32446">
      <w:pPr>
        <w:widowControl w:val="0"/>
        <w:suppressAutoHyphens/>
        <w:spacing w:line="235" w:lineRule="auto"/>
        <w:ind w:left="1276"/>
        <w:contextualSpacing/>
        <w:jc w:val="both"/>
        <w:rPr>
          <w:rFonts w:ascii="Trebuchet MS" w:hAnsi="Trebuchet MS" w:cs="Arial"/>
          <w:color w:val="000000" w:themeColor="text1"/>
        </w:rPr>
      </w:pPr>
    </w:p>
    <w:p w14:paraId="7431BAD2" w14:textId="77777777" w:rsidR="001C010F" w:rsidRDefault="0067725D"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C</w:t>
      </w:r>
      <w:r w:rsidR="00965B5D" w:rsidRPr="004F7469">
        <w:rPr>
          <w:rFonts w:ascii="Trebuchet MS" w:hAnsi="Trebuchet MS" w:cs="Arial"/>
          <w:color w:val="000000" w:themeColor="text1"/>
        </w:rPr>
        <w:t xml:space="preserve">onsiderando a </w:t>
      </w:r>
      <w:r w:rsidRPr="004F7469">
        <w:rPr>
          <w:rFonts w:ascii="Trebuchet MS" w:hAnsi="Trebuchet MS" w:cs="Arial"/>
          <w:color w:val="000000" w:themeColor="text1"/>
        </w:rPr>
        <w:t xml:space="preserve">orientação técnica </w:t>
      </w:r>
      <w:r w:rsidR="00965B5D" w:rsidRPr="004F7469">
        <w:rPr>
          <w:rFonts w:ascii="Trebuchet MS" w:hAnsi="Trebuchet MS" w:cs="Arial"/>
          <w:color w:val="000000" w:themeColor="text1"/>
        </w:rPr>
        <w:t xml:space="preserve">OCPC 05 – Contratos de Concessão, </w:t>
      </w:r>
      <w:r w:rsidR="00E16E88" w:rsidRPr="004F7469">
        <w:rPr>
          <w:rFonts w:ascii="Trebuchet MS" w:hAnsi="Trebuchet MS" w:cs="Arial"/>
          <w:color w:val="000000" w:themeColor="text1"/>
        </w:rPr>
        <w:t xml:space="preserve">que </w:t>
      </w:r>
      <w:r w:rsidRPr="004F7469">
        <w:rPr>
          <w:rFonts w:ascii="Trebuchet MS" w:hAnsi="Trebuchet MS" w:cs="Arial"/>
          <w:color w:val="000000" w:themeColor="text1"/>
        </w:rPr>
        <w:t>estabelece que outras modalidades de contratos, similares a contratos de concessão, também estão inclusas no escopo do ICPC 01 (R1)</w:t>
      </w:r>
      <w:r w:rsidR="00E16E88" w:rsidRPr="004F7469">
        <w:rPr>
          <w:rFonts w:ascii="Trebuchet MS" w:hAnsi="Trebuchet MS" w:cs="Arial"/>
          <w:color w:val="000000" w:themeColor="text1"/>
        </w:rPr>
        <w:t xml:space="preserve">, </w:t>
      </w:r>
      <w:r w:rsidRPr="004F7469">
        <w:rPr>
          <w:rFonts w:ascii="Trebuchet MS" w:hAnsi="Trebuchet MS" w:cs="Arial"/>
          <w:color w:val="000000" w:themeColor="text1"/>
        </w:rPr>
        <w:t>a Companhia possu</w:t>
      </w:r>
      <w:r w:rsidR="004665DA" w:rsidRPr="004F7469">
        <w:rPr>
          <w:rFonts w:ascii="Trebuchet MS" w:hAnsi="Trebuchet MS" w:cs="Arial"/>
          <w:color w:val="000000" w:themeColor="text1"/>
        </w:rPr>
        <w:t>i</w:t>
      </w:r>
      <w:r w:rsidRPr="004F7469">
        <w:rPr>
          <w:rFonts w:ascii="Trebuchet MS" w:hAnsi="Trebuchet MS" w:cs="Arial"/>
          <w:color w:val="000000" w:themeColor="text1"/>
        </w:rPr>
        <w:t xml:space="preserve"> </w:t>
      </w:r>
      <w:r w:rsidR="004665DA" w:rsidRPr="004F7469">
        <w:rPr>
          <w:rFonts w:ascii="Trebuchet MS" w:hAnsi="Trebuchet MS" w:cs="Arial"/>
          <w:color w:val="000000" w:themeColor="text1"/>
        </w:rPr>
        <w:t>como</w:t>
      </w:r>
      <w:r w:rsidRPr="004F7469">
        <w:rPr>
          <w:rFonts w:ascii="Trebuchet MS" w:hAnsi="Trebuchet MS" w:cs="Arial"/>
          <w:color w:val="000000" w:themeColor="text1"/>
        </w:rPr>
        <w:t xml:space="preserve"> política contábil apresentar o direito de uso de tais ativos</w:t>
      </w:r>
      <w:r w:rsidR="004665DA" w:rsidRPr="004F7469">
        <w:rPr>
          <w:rFonts w:ascii="Trebuchet MS" w:hAnsi="Trebuchet MS" w:cs="Arial"/>
          <w:color w:val="000000" w:themeColor="text1"/>
        </w:rPr>
        <w:t xml:space="preserve"> como intangível</w:t>
      </w:r>
      <w:r w:rsidR="00E16E88" w:rsidRPr="004F7469">
        <w:rPr>
          <w:rFonts w:ascii="Trebuchet MS" w:hAnsi="Trebuchet MS" w:cs="Arial"/>
          <w:color w:val="000000" w:themeColor="text1"/>
        </w:rPr>
        <w:t>, sendo esses amortizados pelo prazo do contrato de cessão de direito de uso.</w:t>
      </w:r>
    </w:p>
    <w:p w14:paraId="485A203D" w14:textId="32D902DA" w:rsidR="009D1D17" w:rsidRPr="004F7469" w:rsidRDefault="009D1D17" w:rsidP="00F32446">
      <w:pPr>
        <w:widowControl w:val="0"/>
        <w:suppressAutoHyphens/>
        <w:spacing w:line="235" w:lineRule="auto"/>
        <w:ind w:left="1276"/>
        <w:contextualSpacing/>
        <w:jc w:val="both"/>
        <w:rPr>
          <w:rFonts w:ascii="Trebuchet MS" w:hAnsi="Trebuchet MS" w:cs="Arial"/>
          <w:color w:val="000000" w:themeColor="text1"/>
        </w:rPr>
      </w:pPr>
    </w:p>
    <w:p w14:paraId="4B89CDA9" w14:textId="70FE0483" w:rsidR="001C563E" w:rsidRPr="004F7469" w:rsidRDefault="001C563E" w:rsidP="0018405E">
      <w:pPr>
        <w:widowControl w:val="0"/>
        <w:suppressAutoHyphens/>
        <w:ind w:left="1276"/>
        <w:contextualSpacing/>
        <w:jc w:val="both"/>
        <w:rPr>
          <w:rStyle w:val="nfase"/>
          <w:rFonts w:ascii="Trebuchet MS" w:hAnsi="Trebuchet MS" w:cs="Arial"/>
          <w:b/>
          <w:i w:val="0"/>
          <w:iCs w:val="0"/>
          <w:color w:val="000000" w:themeColor="text1"/>
        </w:rPr>
      </w:pPr>
      <w:r w:rsidRPr="004F7469">
        <w:rPr>
          <w:rStyle w:val="nfase"/>
          <w:rFonts w:ascii="Trebuchet MS" w:hAnsi="Trebuchet MS" w:cs="Arial"/>
          <w:b/>
          <w:i w:val="0"/>
          <w:iCs w:val="0"/>
          <w:color w:val="000000" w:themeColor="text1"/>
        </w:rPr>
        <w:t>Softwares</w:t>
      </w:r>
    </w:p>
    <w:p w14:paraId="4B89CDAA" w14:textId="77777777" w:rsidR="001C563E" w:rsidRPr="004F7469" w:rsidRDefault="001C563E" w:rsidP="0018405E">
      <w:pPr>
        <w:widowControl w:val="0"/>
        <w:suppressAutoHyphens/>
        <w:ind w:left="1276"/>
        <w:contextualSpacing/>
        <w:jc w:val="both"/>
        <w:rPr>
          <w:rStyle w:val="nfase"/>
          <w:rFonts w:ascii="Trebuchet MS" w:hAnsi="Trebuchet MS" w:cs="Arial"/>
          <w:i w:val="0"/>
          <w:iCs w:val="0"/>
          <w:color w:val="000000" w:themeColor="text1"/>
        </w:rPr>
      </w:pPr>
    </w:p>
    <w:p w14:paraId="4B89CDAB" w14:textId="5BCA581A" w:rsidR="001C563E" w:rsidRPr="004F7469" w:rsidRDefault="001C563E" w:rsidP="0018405E">
      <w:pPr>
        <w:widowControl w:val="0"/>
        <w:suppressAutoHyphens/>
        <w:ind w:left="1276"/>
        <w:contextualSpacing/>
        <w:jc w:val="both"/>
        <w:rPr>
          <w:rStyle w:val="nfase"/>
          <w:rFonts w:ascii="Trebuchet MS" w:hAnsi="Trebuchet MS" w:cs="Arial"/>
          <w:i w:val="0"/>
          <w:iCs w:val="0"/>
          <w:color w:val="000000" w:themeColor="text1"/>
        </w:rPr>
      </w:pPr>
      <w:r w:rsidRPr="004F7469">
        <w:rPr>
          <w:rStyle w:val="nfase"/>
          <w:rFonts w:ascii="Trebuchet MS" w:hAnsi="Trebuchet MS" w:cs="Arial"/>
          <w:i w:val="0"/>
          <w:iCs w:val="0"/>
          <w:color w:val="000000" w:themeColor="text1"/>
        </w:rPr>
        <w:t>As licenças de programas de computador (</w:t>
      </w:r>
      <w:r w:rsidRPr="004F7469">
        <w:rPr>
          <w:rStyle w:val="nfase"/>
          <w:rFonts w:ascii="Trebuchet MS" w:hAnsi="Trebuchet MS" w:cs="Arial"/>
          <w:color w:val="000000" w:themeColor="text1"/>
        </w:rPr>
        <w:t>softwares</w:t>
      </w:r>
      <w:r w:rsidRPr="004F7469">
        <w:rPr>
          <w:rStyle w:val="nfase"/>
          <w:rFonts w:ascii="Trebuchet MS" w:hAnsi="Trebuchet MS" w:cs="Arial"/>
          <w:i w:val="0"/>
          <w:iCs w:val="0"/>
          <w:color w:val="000000" w:themeColor="text1"/>
        </w:rPr>
        <w:t>) e de sistemas de gestão empresarial adquiridas são capitalizadas</w:t>
      </w:r>
      <w:r w:rsidR="00573753" w:rsidRPr="004F7469">
        <w:rPr>
          <w:rStyle w:val="nfase"/>
          <w:rFonts w:ascii="Trebuchet MS" w:hAnsi="Trebuchet MS" w:cs="Arial"/>
          <w:i w:val="0"/>
          <w:iCs w:val="0"/>
          <w:color w:val="000000" w:themeColor="text1"/>
        </w:rPr>
        <w:t xml:space="preserve"> com base nos custos incorridos </w:t>
      </w:r>
      <w:r w:rsidRPr="004F7469">
        <w:rPr>
          <w:rStyle w:val="nfase"/>
          <w:rFonts w:ascii="Trebuchet MS" w:hAnsi="Trebuchet MS" w:cs="Arial"/>
          <w:i w:val="0"/>
          <w:iCs w:val="0"/>
          <w:color w:val="000000" w:themeColor="text1"/>
        </w:rPr>
        <w:t xml:space="preserve">e </w:t>
      </w:r>
      <w:r w:rsidR="00573753" w:rsidRPr="004F7469">
        <w:rPr>
          <w:rStyle w:val="nfase"/>
          <w:rFonts w:ascii="Trebuchet MS" w:hAnsi="Trebuchet MS" w:cs="Arial"/>
          <w:i w:val="0"/>
          <w:iCs w:val="0"/>
          <w:color w:val="000000" w:themeColor="text1"/>
        </w:rPr>
        <w:t xml:space="preserve">são </w:t>
      </w:r>
      <w:r w:rsidRPr="004F7469">
        <w:rPr>
          <w:rStyle w:val="nfase"/>
          <w:rFonts w:ascii="Trebuchet MS" w:hAnsi="Trebuchet MS" w:cs="Arial"/>
          <w:i w:val="0"/>
          <w:iCs w:val="0"/>
          <w:color w:val="000000" w:themeColor="text1"/>
        </w:rPr>
        <w:t xml:space="preserve">amortizadas conforme </w:t>
      </w:r>
      <w:r w:rsidR="00573753" w:rsidRPr="004F7469">
        <w:rPr>
          <w:rStyle w:val="nfase"/>
          <w:rFonts w:ascii="Trebuchet MS" w:hAnsi="Trebuchet MS" w:cs="Arial"/>
          <w:i w:val="0"/>
          <w:iCs w:val="0"/>
          <w:color w:val="000000" w:themeColor="text1"/>
        </w:rPr>
        <w:t>vida útil.</w:t>
      </w:r>
      <w:r w:rsidR="005B6625" w:rsidRPr="004F7469">
        <w:rPr>
          <w:rStyle w:val="nfase"/>
          <w:rFonts w:ascii="Trebuchet MS" w:hAnsi="Trebuchet MS" w:cs="Arial"/>
          <w:i w:val="0"/>
          <w:iCs w:val="0"/>
          <w:color w:val="000000" w:themeColor="text1"/>
        </w:rPr>
        <w:t xml:space="preserve"> </w:t>
      </w:r>
    </w:p>
    <w:p w14:paraId="7CA2B1BC" w14:textId="088986C4" w:rsidR="005B6625" w:rsidRPr="004F7469" w:rsidRDefault="005B6625" w:rsidP="0018405E">
      <w:pPr>
        <w:widowControl w:val="0"/>
        <w:suppressAutoHyphens/>
        <w:ind w:left="1276"/>
        <w:contextualSpacing/>
        <w:jc w:val="both"/>
        <w:rPr>
          <w:rStyle w:val="nfase"/>
          <w:rFonts w:ascii="Trebuchet MS" w:hAnsi="Trebuchet MS" w:cs="Arial"/>
          <w:i w:val="0"/>
          <w:iCs w:val="0"/>
          <w:color w:val="000000" w:themeColor="text1"/>
        </w:rPr>
      </w:pPr>
    </w:p>
    <w:p w14:paraId="19058F6B" w14:textId="5B52FDDD" w:rsidR="00A7449B" w:rsidRPr="004F7469" w:rsidRDefault="005B6625" w:rsidP="0018405E">
      <w:pPr>
        <w:widowControl w:val="0"/>
        <w:suppressAutoHyphens/>
        <w:ind w:left="1276"/>
        <w:contextualSpacing/>
        <w:jc w:val="both"/>
        <w:rPr>
          <w:rStyle w:val="nfase"/>
          <w:rFonts w:ascii="Trebuchet MS" w:hAnsi="Trebuchet MS" w:cs="Arial"/>
          <w:i w:val="0"/>
          <w:iCs w:val="0"/>
          <w:color w:val="000000" w:themeColor="text1"/>
        </w:rPr>
      </w:pPr>
      <w:r w:rsidRPr="004F7469">
        <w:rPr>
          <w:rStyle w:val="nfase"/>
          <w:rFonts w:ascii="Trebuchet MS" w:hAnsi="Trebuchet MS" w:cs="Arial"/>
          <w:i w:val="0"/>
          <w:iCs w:val="0"/>
          <w:color w:val="000000" w:themeColor="text1"/>
        </w:rPr>
        <w:t xml:space="preserve">Os custos associados à manutenção de </w:t>
      </w:r>
      <w:r w:rsidRPr="004F7469">
        <w:rPr>
          <w:rStyle w:val="nfase"/>
          <w:rFonts w:ascii="Trebuchet MS" w:hAnsi="Trebuchet MS" w:cs="Arial"/>
          <w:color w:val="000000" w:themeColor="text1"/>
        </w:rPr>
        <w:t>softwares</w:t>
      </w:r>
      <w:r w:rsidRPr="004F7469">
        <w:rPr>
          <w:rStyle w:val="nfase"/>
          <w:rFonts w:ascii="Trebuchet MS" w:hAnsi="Trebuchet MS" w:cs="Arial"/>
          <w:i w:val="0"/>
          <w:iCs w:val="0"/>
          <w:color w:val="000000" w:themeColor="text1"/>
        </w:rPr>
        <w:t xml:space="preserve"> são reconhecidos como despesa, conforme incorrido.</w:t>
      </w:r>
    </w:p>
    <w:p w14:paraId="19E1F0B6" w14:textId="4A4F22B6" w:rsidR="001C010F" w:rsidRDefault="001C010F">
      <w:pPr>
        <w:spacing w:after="200" w:line="276" w:lineRule="auto"/>
        <w:rPr>
          <w:rStyle w:val="nfase"/>
          <w:rFonts w:ascii="Trebuchet MS" w:hAnsi="Trebuchet MS" w:cs="Arial"/>
          <w:i w:val="0"/>
          <w:iCs w:val="0"/>
          <w:color w:val="000000" w:themeColor="text1"/>
        </w:rPr>
      </w:pPr>
      <w:r>
        <w:rPr>
          <w:rStyle w:val="nfase"/>
          <w:rFonts w:ascii="Trebuchet MS" w:hAnsi="Trebuchet MS" w:cs="Arial"/>
          <w:i w:val="0"/>
          <w:iCs w:val="0"/>
          <w:color w:val="000000" w:themeColor="text1"/>
        </w:rPr>
        <w:br w:type="page"/>
      </w:r>
    </w:p>
    <w:p w14:paraId="72CEC5FD" w14:textId="77777777" w:rsidR="005B6625" w:rsidRPr="004F7469" w:rsidRDefault="005B6625" w:rsidP="001C010F">
      <w:pPr>
        <w:pStyle w:val="17TEXTOcorpojustificado"/>
        <w:widowControl w:val="0"/>
        <w:suppressAutoHyphens/>
        <w:spacing w:line="235" w:lineRule="auto"/>
        <w:ind w:left="1276"/>
        <w:contextualSpacing/>
        <w:rPr>
          <w:rFonts w:ascii="Trebuchet MS" w:hAnsi="Trebuchet MS"/>
          <w:sz w:val="24"/>
          <w:szCs w:val="24"/>
        </w:rPr>
      </w:pPr>
      <w:r w:rsidRPr="004F7469">
        <w:rPr>
          <w:rFonts w:ascii="Trebuchet MS" w:hAnsi="Trebuchet MS"/>
          <w:sz w:val="24"/>
          <w:szCs w:val="24"/>
        </w:rPr>
        <w:lastRenderedPageBreak/>
        <w:t>Os custos de desenvolvimento que são diretamente atribuíveis ao projeto e aos testes de produtos de software identificáveis e exclusivos, controlados pela Companhia, são reconhecidos no ativo intangível quando os seguintes critérios são atendidos:</w:t>
      </w:r>
    </w:p>
    <w:p w14:paraId="018E7BB7" w14:textId="77777777" w:rsidR="005B6625" w:rsidRPr="004F7469" w:rsidRDefault="005B6625" w:rsidP="001C010F">
      <w:pPr>
        <w:pStyle w:val="17TEXTOcorpojustificado"/>
        <w:widowControl w:val="0"/>
        <w:suppressAutoHyphens/>
        <w:spacing w:line="235" w:lineRule="auto"/>
        <w:ind w:left="993"/>
        <w:contextualSpacing/>
        <w:rPr>
          <w:rFonts w:ascii="Trebuchet MS" w:hAnsi="Trebuchet MS"/>
          <w:sz w:val="24"/>
          <w:szCs w:val="24"/>
        </w:rPr>
      </w:pPr>
    </w:p>
    <w:p w14:paraId="522CD83F" w14:textId="77777777" w:rsidR="005B6625"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 xml:space="preserve">É tecnicamente viável concluir o </w:t>
      </w:r>
      <w:r w:rsidRPr="004F7469">
        <w:rPr>
          <w:rFonts w:ascii="Trebuchet MS" w:hAnsi="Trebuchet MS"/>
          <w:i/>
          <w:iCs/>
          <w:sz w:val="24"/>
          <w:szCs w:val="24"/>
        </w:rPr>
        <w:t>software</w:t>
      </w:r>
      <w:r w:rsidRPr="004F7469">
        <w:rPr>
          <w:rFonts w:ascii="Trebuchet MS" w:hAnsi="Trebuchet MS"/>
          <w:sz w:val="24"/>
          <w:szCs w:val="24"/>
        </w:rPr>
        <w:t xml:space="preserve"> para que ele esteja disponível para uso;</w:t>
      </w:r>
    </w:p>
    <w:p w14:paraId="1D70CEA5" w14:textId="77777777" w:rsidR="005B6625"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 xml:space="preserve">A Administração pretende concluir o </w:t>
      </w:r>
      <w:r w:rsidRPr="004F7469">
        <w:rPr>
          <w:rFonts w:ascii="Trebuchet MS" w:hAnsi="Trebuchet MS"/>
          <w:i/>
          <w:iCs/>
          <w:sz w:val="24"/>
          <w:szCs w:val="24"/>
        </w:rPr>
        <w:t>software</w:t>
      </w:r>
      <w:r w:rsidRPr="004F7469">
        <w:rPr>
          <w:rFonts w:ascii="Trebuchet MS" w:hAnsi="Trebuchet MS"/>
          <w:sz w:val="24"/>
          <w:szCs w:val="24"/>
        </w:rPr>
        <w:t xml:space="preserve"> e usá-lo ou vendê-lo;</w:t>
      </w:r>
    </w:p>
    <w:p w14:paraId="0BB44226" w14:textId="77777777" w:rsidR="005B6625"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O software pode ser vendido ou usado;</w:t>
      </w:r>
    </w:p>
    <w:p w14:paraId="52C1BCDA" w14:textId="46FF5E01" w:rsidR="009F4F6B"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 xml:space="preserve">Pode-se demonstrar que é provável que o </w:t>
      </w:r>
      <w:r w:rsidRPr="004F7469">
        <w:rPr>
          <w:rFonts w:ascii="Trebuchet MS" w:hAnsi="Trebuchet MS"/>
          <w:i/>
          <w:iCs/>
          <w:sz w:val="24"/>
          <w:szCs w:val="24"/>
        </w:rPr>
        <w:t>software</w:t>
      </w:r>
      <w:r w:rsidRPr="004F7469">
        <w:rPr>
          <w:rFonts w:ascii="Trebuchet MS" w:hAnsi="Trebuchet MS"/>
          <w:sz w:val="24"/>
          <w:szCs w:val="24"/>
        </w:rPr>
        <w:t xml:space="preserve"> gerará benefícios econômicos futuros;</w:t>
      </w:r>
    </w:p>
    <w:p w14:paraId="2D4B72BF" w14:textId="4E0B63A9" w:rsidR="005B6625"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Estão disponíveis adequados recursos técnicos, financeiros e outros recursos para concluir o desenvolvimento e para usar ou vender o software;</w:t>
      </w:r>
    </w:p>
    <w:p w14:paraId="6E2697A6" w14:textId="77777777" w:rsidR="005B6625" w:rsidRPr="004F7469" w:rsidRDefault="005B6625" w:rsidP="001C010F">
      <w:pPr>
        <w:pStyle w:val="17TEXTOcorpojustificado"/>
        <w:widowControl w:val="0"/>
        <w:numPr>
          <w:ilvl w:val="0"/>
          <w:numId w:val="10"/>
        </w:numPr>
        <w:tabs>
          <w:tab w:val="clear" w:pos="2138"/>
        </w:tabs>
        <w:suppressAutoHyphens/>
        <w:spacing w:line="235" w:lineRule="auto"/>
        <w:ind w:left="1560" w:hanging="284"/>
        <w:contextualSpacing/>
        <w:rPr>
          <w:rFonts w:ascii="Trebuchet MS" w:hAnsi="Trebuchet MS"/>
          <w:sz w:val="24"/>
          <w:szCs w:val="24"/>
        </w:rPr>
      </w:pPr>
      <w:r w:rsidRPr="004F7469">
        <w:rPr>
          <w:rFonts w:ascii="Trebuchet MS" w:hAnsi="Trebuchet MS"/>
          <w:sz w:val="24"/>
          <w:szCs w:val="24"/>
        </w:rPr>
        <w:t>O gasto atribuível ao software durante seu desenvolvimento pode ser mensurado com segurança.</w:t>
      </w:r>
    </w:p>
    <w:p w14:paraId="4B2FFD96" w14:textId="77777777" w:rsidR="005B6625" w:rsidRPr="004F7469" w:rsidRDefault="005B6625" w:rsidP="001C010F">
      <w:pPr>
        <w:pStyle w:val="17TEXTOcorpojustificado"/>
        <w:widowControl w:val="0"/>
        <w:suppressAutoHyphens/>
        <w:spacing w:line="235" w:lineRule="auto"/>
        <w:ind w:left="993"/>
        <w:contextualSpacing/>
        <w:rPr>
          <w:rFonts w:ascii="Trebuchet MS" w:hAnsi="Trebuchet MS"/>
          <w:sz w:val="24"/>
          <w:szCs w:val="24"/>
        </w:rPr>
      </w:pPr>
    </w:p>
    <w:p w14:paraId="6FD118C7" w14:textId="335A9EE1" w:rsidR="005B6625" w:rsidRPr="004F7469" w:rsidRDefault="005B6625" w:rsidP="001C010F">
      <w:pPr>
        <w:pStyle w:val="17TEXTOcorpojustificado"/>
        <w:widowControl w:val="0"/>
        <w:suppressAutoHyphens/>
        <w:spacing w:line="235" w:lineRule="auto"/>
        <w:ind w:left="1276"/>
        <w:contextualSpacing/>
        <w:rPr>
          <w:rFonts w:ascii="Trebuchet MS" w:hAnsi="Trebuchet MS"/>
          <w:sz w:val="24"/>
          <w:szCs w:val="24"/>
        </w:rPr>
      </w:pPr>
      <w:r w:rsidRPr="004F7469">
        <w:rPr>
          <w:rFonts w:ascii="Trebuchet MS" w:hAnsi="Trebuchet MS"/>
          <w:sz w:val="24"/>
          <w:szCs w:val="24"/>
        </w:rPr>
        <w:t xml:space="preserve">Os custos diretamente atribuíveis, que são capitalizados como parte do produto de software, incluem os custos com empregados alocados no desenvolvimento de softwares e uma parcela adequada das despesas diretas aplicáveis. Os custos também </w:t>
      </w:r>
      <w:r w:rsidRPr="004F7469">
        <w:rPr>
          <w:rFonts w:ascii="Trebuchet MS" w:hAnsi="Trebuchet MS"/>
          <w:color w:val="000000" w:themeColor="text1"/>
          <w:sz w:val="24"/>
          <w:szCs w:val="24"/>
        </w:rPr>
        <w:t xml:space="preserve">incluem </w:t>
      </w:r>
      <w:r w:rsidR="004665DA" w:rsidRPr="004F7469">
        <w:rPr>
          <w:rFonts w:ascii="Trebuchet MS" w:hAnsi="Trebuchet MS"/>
          <w:color w:val="000000" w:themeColor="text1"/>
          <w:sz w:val="24"/>
          <w:szCs w:val="24"/>
        </w:rPr>
        <w:t>aqueles ocorridos em razão</w:t>
      </w:r>
      <w:r w:rsidRPr="004F7469">
        <w:rPr>
          <w:rFonts w:ascii="Trebuchet MS" w:hAnsi="Trebuchet MS"/>
          <w:color w:val="000000" w:themeColor="text1"/>
          <w:sz w:val="24"/>
          <w:szCs w:val="24"/>
        </w:rPr>
        <w:t xml:space="preserve"> </w:t>
      </w:r>
      <w:r w:rsidRPr="004F7469">
        <w:rPr>
          <w:rFonts w:ascii="Trebuchet MS" w:hAnsi="Trebuchet MS"/>
          <w:sz w:val="24"/>
          <w:szCs w:val="24"/>
        </w:rPr>
        <w:t>de financiamento incorridos durante o período de desenvolvimento do software.</w:t>
      </w:r>
    </w:p>
    <w:p w14:paraId="43B081A7" w14:textId="77777777" w:rsidR="005B6625" w:rsidRPr="004F7469" w:rsidRDefault="005B6625" w:rsidP="001C010F">
      <w:pPr>
        <w:pStyle w:val="17TEXTOcorpojustificado"/>
        <w:widowControl w:val="0"/>
        <w:suppressAutoHyphens/>
        <w:spacing w:line="235" w:lineRule="auto"/>
        <w:contextualSpacing/>
        <w:rPr>
          <w:rFonts w:ascii="Trebuchet MS" w:hAnsi="Trebuchet MS"/>
          <w:sz w:val="24"/>
          <w:szCs w:val="24"/>
        </w:rPr>
      </w:pPr>
    </w:p>
    <w:p w14:paraId="73B272C1" w14:textId="405C54F5" w:rsidR="00470253" w:rsidRPr="004F7469" w:rsidRDefault="005B6625" w:rsidP="001C010F">
      <w:pPr>
        <w:pStyle w:val="17TEXTOcorpojustificado"/>
        <w:widowControl w:val="0"/>
        <w:suppressAutoHyphens/>
        <w:spacing w:line="235" w:lineRule="auto"/>
        <w:ind w:left="1276"/>
        <w:contextualSpacing/>
        <w:rPr>
          <w:rFonts w:ascii="Trebuchet MS" w:hAnsi="Trebuchet MS"/>
          <w:sz w:val="24"/>
          <w:szCs w:val="24"/>
        </w:rPr>
      </w:pPr>
      <w:r w:rsidRPr="004F7469">
        <w:rPr>
          <w:rFonts w:ascii="Trebuchet MS" w:hAnsi="Trebuchet MS"/>
          <w:sz w:val="24"/>
          <w:szCs w:val="24"/>
        </w:rPr>
        <w:t>Outros gastos de desenvolvimento que não atendam a esses critérios são reconhecidos como despesa, conforme incorridos. Os custos de desenvolvimento previamente reconhecidos como despesa não são reconhecidos como ativo em período subsequente.</w:t>
      </w:r>
    </w:p>
    <w:p w14:paraId="32BD9A6C" w14:textId="77777777" w:rsidR="003E082F" w:rsidRPr="004F7469" w:rsidRDefault="003E082F" w:rsidP="001C010F">
      <w:pPr>
        <w:pStyle w:val="17TEXTOcorpojustificado"/>
        <w:widowControl w:val="0"/>
        <w:suppressAutoHyphens/>
        <w:spacing w:line="235" w:lineRule="auto"/>
        <w:ind w:left="1276"/>
        <w:contextualSpacing/>
        <w:rPr>
          <w:rFonts w:ascii="Trebuchet MS" w:hAnsi="Trebuchet MS"/>
          <w:b/>
          <w:i/>
          <w:iCs/>
          <w:lang w:eastAsia="pt-BR"/>
        </w:rPr>
      </w:pPr>
    </w:p>
    <w:p w14:paraId="3F0CBC68" w14:textId="3A2D3762" w:rsidR="003E4188" w:rsidRPr="004F7469" w:rsidRDefault="003E4188" w:rsidP="001C010F">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i/>
          <w:iCs/>
          <w:caps w:val="0"/>
          <w:sz w:val="24"/>
        </w:rPr>
        <w:t>Impairment</w:t>
      </w:r>
      <w:r w:rsidRPr="004F7469">
        <w:rPr>
          <w:rFonts w:ascii="Trebuchet MS" w:hAnsi="Trebuchet MS"/>
          <w:caps w:val="0"/>
          <w:sz w:val="24"/>
        </w:rPr>
        <w:t xml:space="preserve"> de ativos não financeiros</w:t>
      </w:r>
    </w:p>
    <w:p w14:paraId="2A4F2ECB" w14:textId="3D54EC46" w:rsidR="003E4188" w:rsidRPr="004F7469" w:rsidRDefault="003E4188" w:rsidP="001C010F">
      <w:pPr>
        <w:widowControl w:val="0"/>
        <w:suppressAutoHyphens/>
        <w:spacing w:line="235" w:lineRule="auto"/>
        <w:ind w:left="284"/>
        <w:contextualSpacing/>
        <w:jc w:val="both"/>
        <w:rPr>
          <w:rStyle w:val="nfase"/>
          <w:rFonts w:ascii="Trebuchet MS" w:hAnsi="Trebuchet MS" w:cs="Arial"/>
          <w:b/>
          <w:i w:val="0"/>
          <w:iCs w:val="0"/>
          <w:caps/>
          <w:color w:val="000000" w:themeColor="text1"/>
          <w:sz w:val="22"/>
          <w:lang w:eastAsia="pt-BR"/>
        </w:rPr>
      </w:pPr>
    </w:p>
    <w:p w14:paraId="1AEBA88B" w14:textId="01A24AA5" w:rsidR="00DE5922"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Os ativos que estão sujeitos à depreciação e amortização são revisados para a verificação d</w:t>
      </w:r>
      <w:r w:rsidR="004665DA" w:rsidRPr="004F7469">
        <w:rPr>
          <w:rFonts w:ascii="Trebuchet MS" w:hAnsi="Trebuchet MS" w:cs="Arial"/>
          <w:color w:val="000000" w:themeColor="text1"/>
        </w:rPr>
        <w:t>a necessidade de registro d</w:t>
      </w:r>
      <w:r w:rsidRPr="004F7469">
        <w:rPr>
          <w:rFonts w:ascii="Trebuchet MS" w:hAnsi="Trebuchet MS" w:cs="Arial"/>
          <w:color w:val="000000" w:themeColor="text1"/>
        </w:rPr>
        <w:t xml:space="preserve">e </w:t>
      </w:r>
      <w:r w:rsidRPr="004F7469">
        <w:rPr>
          <w:rFonts w:ascii="Trebuchet MS" w:hAnsi="Trebuchet MS" w:cs="Arial"/>
          <w:i/>
          <w:iCs/>
          <w:color w:val="000000" w:themeColor="text1"/>
        </w:rPr>
        <w:t>impairment</w:t>
      </w:r>
      <w:r w:rsidRPr="004F7469">
        <w:rPr>
          <w:rFonts w:ascii="Trebuchet MS" w:hAnsi="Trebuchet MS" w:cs="Arial"/>
          <w:color w:val="000000" w:themeColor="text1"/>
        </w:rPr>
        <w:t xml:space="preserve"> sempre que eventos ou mudanças nas circunstâncias indicarem que o valor contábil pode não ser recuperável. </w:t>
      </w:r>
    </w:p>
    <w:p w14:paraId="0F06B1A9" w14:textId="77777777" w:rsidR="001C010F" w:rsidRDefault="001C010F" w:rsidP="001C010F">
      <w:pPr>
        <w:widowControl w:val="0"/>
        <w:suppressAutoHyphens/>
        <w:spacing w:line="235" w:lineRule="auto"/>
        <w:ind w:left="1276"/>
        <w:contextualSpacing/>
        <w:jc w:val="both"/>
        <w:rPr>
          <w:rFonts w:ascii="Trebuchet MS" w:hAnsi="Trebuchet MS" w:cs="Arial"/>
          <w:color w:val="000000" w:themeColor="text1"/>
        </w:rPr>
      </w:pPr>
    </w:p>
    <w:p w14:paraId="7B3A63EE" w14:textId="073ECB37" w:rsidR="003E4188"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Uma perda por </w:t>
      </w:r>
      <w:r w:rsidRPr="004F7469">
        <w:rPr>
          <w:rFonts w:ascii="Trebuchet MS" w:hAnsi="Trebuchet MS" w:cs="Arial"/>
          <w:i/>
          <w:iCs/>
          <w:color w:val="000000" w:themeColor="text1"/>
        </w:rPr>
        <w:t>impairment</w:t>
      </w:r>
      <w:r w:rsidRPr="004F7469">
        <w:rPr>
          <w:rFonts w:ascii="Trebuchet MS" w:hAnsi="Trebuchet MS" w:cs="Arial"/>
          <w:color w:val="000000" w:themeColor="text1"/>
        </w:rPr>
        <w:t xml:space="preserve"> é reconhecida pelo </w:t>
      </w:r>
      <w:r w:rsidR="004665DA" w:rsidRPr="004F7469">
        <w:rPr>
          <w:rFonts w:ascii="Trebuchet MS" w:hAnsi="Trebuchet MS" w:cs="Arial"/>
          <w:color w:val="000000" w:themeColor="text1"/>
        </w:rPr>
        <w:t xml:space="preserve">excedente entre o </w:t>
      </w:r>
      <w:r w:rsidRPr="004F7469">
        <w:rPr>
          <w:rFonts w:ascii="Trebuchet MS" w:hAnsi="Trebuchet MS" w:cs="Arial"/>
          <w:color w:val="000000" w:themeColor="text1"/>
        </w:rPr>
        <w:t xml:space="preserve">valor contábil do ativo </w:t>
      </w:r>
      <w:r w:rsidR="004665DA" w:rsidRPr="004F7469">
        <w:rPr>
          <w:rFonts w:ascii="Trebuchet MS" w:hAnsi="Trebuchet MS" w:cs="Arial"/>
          <w:color w:val="000000" w:themeColor="text1"/>
        </w:rPr>
        <w:t>e</w:t>
      </w:r>
      <w:r w:rsidRPr="004F7469">
        <w:rPr>
          <w:rFonts w:ascii="Trebuchet MS" w:hAnsi="Trebuchet MS" w:cs="Arial"/>
          <w:color w:val="000000" w:themeColor="text1"/>
        </w:rPr>
        <w:t xml:space="preserve"> seu valor recuperável. Este último é o valor mais alto entre o valor justo de um ativo </w:t>
      </w:r>
      <w:r w:rsidR="004665DA" w:rsidRPr="004F7469">
        <w:rPr>
          <w:rFonts w:ascii="Trebuchet MS" w:hAnsi="Trebuchet MS" w:cs="Arial"/>
          <w:color w:val="000000" w:themeColor="text1"/>
        </w:rPr>
        <w:t>deduzidos</w:t>
      </w:r>
      <w:r w:rsidRPr="004F7469">
        <w:rPr>
          <w:rFonts w:ascii="Trebuchet MS" w:hAnsi="Trebuchet MS" w:cs="Arial"/>
          <w:color w:val="000000" w:themeColor="text1"/>
        </w:rPr>
        <w:t xml:space="preserve"> os custos de venda e o seu valor em uso. </w:t>
      </w:r>
    </w:p>
    <w:p w14:paraId="0A1888CA" w14:textId="77777777" w:rsidR="003E4188"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p>
    <w:p w14:paraId="4D14006B" w14:textId="26A3C0BA" w:rsidR="001C010F"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Para fins de avaliação do </w:t>
      </w:r>
      <w:r w:rsidRPr="004F7469">
        <w:rPr>
          <w:rFonts w:ascii="Trebuchet MS" w:hAnsi="Trebuchet MS" w:cs="Arial"/>
          <w:i/>
          <w:iCs/>
          <w:color w:val="000000" w:themeColor="text1"/>
        </w:rPr>
        <w:t>impairment</w:t>
      </w:r>
      <w:r w:rsidRPr="004F7469">
        <w:rPr>
          <w:rFonts w:ascii="Trebuchet MS" w:hAnsi="Trebuchet MS" w:cs="Arial"/>
          <w:color w:val="000000" w:themeColor="text1"/>
        </w:rPr>
        <w:t xml:space="preserve">, os ativos são agrupados nos níveis mais baixos para os quais existam fluxos de caixa identificáveis separadamente. Os ativos não financeiros, que tenham sofrido </w:t>
      </w:r>
      <w:r w:rsidRPr="004F7469">
        <w:rPr>
          <w:rFonts w:ascii="Trebuchet MS" w:hAnsi="Trebuchet MS" w:cs="Arial"/>
          <w:i/>
          <w:iCs/>
          <w:color w:val="000000" w:themeColor="text1"/>
        </w:rPr>
        <w:t>impairment</w:t>
      </w:r>
      <w:r w:rsidRPr="004F7469">
        <w:rPr>
          <w:rFonts w:ascii="Trebuchet MS" w:hAnsi="Trebuchet MS" w:cs="Arial"/>
          <w:color w:val="000000" w:themeColor="text1"/>
        </w:rPr>
        <w:t xml:space="preserve">, são revisados para a análise de uma possível reversão do </w:t>
      </w:r>
      <w:r w:rsidRPr="004F7469">
        <w:rPr>
          <w:rFonts w:ascii="Trebuchet MS" w:hAnsi="Trebuchet MS" w:cs="Arial"/>
          <w:i/>
          <w:iCs/>
          <w:color w:val="000000" w:themeColor="text1"/>
        </w:rPr>
        <w:t>impairment</w:t>
      </w:r>
      <w:r w:rsidRPr="004F7469">
        <w:rPr>
          <w:rFonts w:ascii="Trebuchet MS" w:hAnsi="Trebuchet MS" w:cs="Arial"/>
          <w:color w:val="000000" w:themeColor="text1"/>
        </w:rPr>
        <w:t xml:space="preserve"> na data de apresentação do relatório.</w:t>
      </w:r>
      <w:r w:rsidR="001C010F">
        <w:rPr>
          <w:rFonts w:ascii="Trebuchet MS" w:hAnsi="Trebuchet MS" w:cs="Arial"/>
          <w:color w:val="000000" w:themeColor="text1"/>
        </w:rPr>
        <w:br w:type="page"/>
      </w:r>
    </w:p>
    <w:p w14:paraId="4B89CDB7" w14:textId="3EF4EF39" w:rsidR="001C563E" w:rsidRPr="004F7469" w:rsidRDefault="001C563E" w:rsidP="00F32446">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caps w:val="0"/>
          <w:sz w:val="24"/>
        </w:rPr>
        <w:lastRenderedPageBreak/>
        <w:t xml:space="preserve">Fornecedores e </w:t>
      </w:r>
      <w:r w:rsidRPr="004F7469">
        <w:rPr>
          <w:rFonts w:ascii="Trebuchet MS" w:hAnsi="Trebuchet MS" w:cs="Arial"/>
          <w:caps w:val="0"/>
          <w:color w:val="000000" w:themeColor="text1"/>
          <w:sz w:val="24"/>
        </w:rPr>
        <w:t>outras</w:t>
      </w:r>
      <w:r w:rsidRPr="004F7469">
        <w:rPr>
          <w:rFonts w:ascii="Trebuchet MS" w:hAnsi="Trebuchet MS"/>
          <w:caps w:val="0"/>
          <w:sz w:val="24"/>
        </w:rPr>
        <w:t xml:space="preserve"> contas a pagar</w:t>
      </w:r>
    </w:p>
    <w:p w14:paraId="4B89CDB8" w14:textId="77777777" w:rsidR="001C563E" w:rsidRPr="004F7469" w:rsidRDefault="001C563E" w:rsidP="00F32446">
      <w:pPr>
        <w:widowControl w:val="0"/>
        <w:suppressAutoHyphens/>
        <w:spacing w:line="235" w:lineRule="auto"/>
        <w:contextualSpacing/>
        <w:jc w:val="both"/>
        <w:rPr>
          <w:rStyle w:val="Forte"/>
          <w:rFonts w:ascii="Trebuchet MS" w:hAnsi="Trebuchet MS" w:cs="Arial"/>
          <w:b w:val="0"/>
          <w:caps/>
          <w:color w:val="000000" w:themeColor="text1"/>
          <w:sz w:val="22"/>
          <w:lang w:eastAsia="pt-BR"/>
        </w:rPr>
      </w:pPr>
    </w:p>
    <w:p w14:paraId="7C9D54F8" w14:textId="730777CC" w:rsidR="009F4F6B" w:rsidRPr="004F7469" w:rsidRDefault="001C563E"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As contas a pagar aos fornecedores e as outras contas a pagar são obrigações a pagar por bens ou serviços adquiridos no curso normal dos negócios, sendo classificadas como passivos circulantes se o pagamento for devido no período de até um ano. Caso contrário, as contas a pagar são apresentadas como passivo não circulante. </w:t>
      </w:r>
    </w:p>
    <w:p w14:paraId="4377FE36" w14:textId="77777777" w:rsidR="00F7442E" w:rsidRPr="004F7469" w:rsidRDefault="00F7442E" w:rsidP="00F32446">
      <w:pPr>
        <w:widowControl w:val="0"/>
        <w:suppressAutoHyphens/>
        <w:spacing w:line="235" w:lineRule="auto"/>
        <w:ind w:left="1134"/>
        <w:contextualSpacing/>
        <w:jc w:val="both"/>
        <w:rPr>
          <w:rFonts w:ascii="Trebuchet MS" w:hAnsi="Trebuchet MS" w:cs="Arial"/>
          <w:color w:val="000000" w:themeColor="text1"/>
        </w:rPr>
      </w:pPr>
    </w:p>
    <w:p w14:paraId="4B89CDBB" w14:textId="558A2F9A" w:rsidR="001C563E" w:rsidRPr="004F7469" w:rsidRDefault="001C563E" w:rsidP="00F32446">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caps w:val="0"/>
          <w:sz w:val="24"/>
        </w:rPr>
        <w:t>Provisões para riscos tributários, cíveis e trabalhistas</w:t>
      </w:r>
    </w:p>
    <w:p w14:paraId="4EFDCADB" w14:textId="77777777" w:rsidR="003E4188" w:rsidRPr="004F7469" w:rsidRDefault="003E4188" w:rsidP="00F32446">
      <w:pPr>
        <w:widowControl w:val="0"/>
        <w:suppressAutoHyphens/>
        <w:spacing w:line="235" w:lineRule="auto"/>
        <w:ind w:firstLine="284"/>
        <w:contextualSpacing/>
        <w:jc w:val="both"/>
        <w:rPr>
          <w:rStyle w:val="Forte"/>
          <w:rFonts w:ascii="Trebuchet MS" w:hAnsi="Trebuchet MS" w:cs="Arial"/>
          <w:b w:val="0"/>
          <w:caps/>
          <w:color w:val="000000" w:themeColor="text1"/>
          <w:sz w:val="22"/>
          <w:lang w:eastAsia="pt-BR"/>
        </w:rPr>
      </w:pPr>
    </w:p>
    <w:p w14:paraId="25F3BDD4" w14:textId="4EB00B1B" w:rsidR="003E4188" w:rsidRPr="004F7469" w:rsidRDefault="003E4188" w:rsidP="00F32446">
      <w:pPr>
        <w:pStyle w:val="NormalWeb"/>
        <w:widowControl w:val="0"/>
        <w:suppressAutoHyphens/>
        <w:spacing w:before="0" w:beforeAutospacing="0" w:after="0" w:afterAutospacing="0" w:line="235" w:lineRule="auto"/>
        <w:ind w:left="1276"/>
        <w:contextualSpacing/>
        <w:jc w:val="both"/>
        <w:rPr>
          <w:rFonts w:ascii="Trebuchet MS" w:hAnsi="Trebuchet MS" w:cs="Arial"/>
          <w:color w:val="000000" w:themeColor="text1"/>
          <w:lang w:val="pt-BR"/>
        </w:rPr>
      </w:pPr>
      <w:r w:rsidRPr="004F7469">
        <w:rPr>
          <w:rFonts w:ascii="Trebuchet MS" w:hAnsi="Trebuchet MS" w:cs="Arial"/>
          <w:color w:val="000000" w:themeColor="text1"/>
          <w:lang w:val="pt-BR"/>
        </w:rPr>
        <w:t xml:space="preserve">As provisões para ações judiciais (trabalhista, cíveis e tributárias) são reconhecidas quando a </w:t>
      </w:r>
      <w:r w:rsidR="00DC48ED" w:rsidRPr="004F7469">
        <w:rPr>
          <w:rFonts w:ascii="Trebuchet MS" w:hAnsi="Trebuchet MS" w:cs="Arial"/>
          <w:color w:val="000000" w:themeColor="text1"/>
          <w:lang w:val="pt-BR"/>
        </w:rPr>
        <w:t>c</w:t>
      </w:r>
      <w:r w:rsidR="00772A7A" w:rsidRPr="004F7469">
        <w:rPr>
          <w:rFonts w:ascii="Trebuchet MS" w:hAnsi="Trebuchet MS" w:cs="Arial"/>
          <w:color w:val="000000" w:themeColor="text1"/>
          <w:lang w:val="pt-BR"/>
        </w:rPr>
        <w:t>ompanhia</w:t>
      </w:r>
      <w:r w:rsidRPr="004F7469">
        <w:rPr>
          <w:rFonts w:ascii="Trebuchet MS" w:hAnsi="Trebuchet MS" w:cs="Arial"/>
          <w:color w:val="000000" w:themeColor="text1"/>
          <w:lang w:val="pt-BR"/>
        </w:rPr>
        <w:t xml:space="preserve"> tem uma obrigação presente ou não formalizada (</w:t>
      </w:r>
      <w:proofErr w:type="spellStart"/>
      <w:r w:rsidRPr="004F7469">
        <w:rPr>
          <w:rFonts w:ascii="Trebuchet MS" w:hAnsi="Trebuchet MS" w:cs="Arial"/>
          <w:i/>
          <w:color w:val="000000" w:themeColor="text1"/>
          <w:lang w:val="pt-BR"/>
        </w:rPr>
        <w:t>constructive</w:t>
      </w:r>
      <w:proofErr w:type="spellEnd"/>
      <w:r w:rsidRPr="004F7469">
        <w:rPr>
          <w:rFonts w:ascii="Trebuchet MS" w:hAnsi="Trebuchet MS" w:cs="Arial"/>
          <w:i/>
          <w:color w:val="000000" w:themeColor="text1"/>
          <w:lang w:val="pt-BR"/>
        </w:rPr>
        <w:t xml:space="preserve"> </w:t>
      </w:r>
      <w:proofErr w:type="spellStart"/>
      <w:r w:rsidRPr="004F7469">
        <w:rPr>
          <w:rFonts w:ascii="Trebuchet MS" w:hAnsi="Trebuchet MS" w:cs="Arial"/>
          <w:i/>
          <w:color w:val="000000" w:themeColor="text1"/>
          <w:lang w:val="pt-BR"/>
        </w:rPr>
        <w:t>obligation</w:t>
      </w:r>
      <w:proofErr w:type="spellEnd"/>
      <w:r w:rsidRPr="004F7469">
        <w:rPr>
          <w:rFonts w:ascii="Trebuchet MS" w:hAnsi="Trebuchet MS" w:cs="Arial"/>
          <w:color w:val="000000" w:themeColor="text1"/>
          <w:lang w:val="pt-BR"/>
        </w:rPr>
        <w:t>)</w:t>
      </w:r>
      <w:r w:rsidR="00DC48ED" w:rsidRPr="004F7469">
        <w:rPr>
          <w:rFonts w:ascii="Trebuchet MS" w:hAnsi="Trebuchet MS" w:cs="Arial"/>
          <w:color w:val="000000" w:themeColor="text1"/>
          <w:lang w:val="pt-BR"/>
        </w:rPr>
        <w:t>,</w:t>
      </w:r>
      <w:r w:rsidRPr="004F7469">
        <w:rPr>
          <w:rFonts w:ascii="Trebuchet MS" w:hAnsi="Trebuchet MS" w:cs="Arial"/>
          <w:color w:val="000000" w:themeColor="text1"/>
          <w:lang w:val="pt-BR"/>
        </w:rPr>
        <w:t xml:space="preserve"> como resultado de eventos passados; é provável que uma saída de recursos seja necessária para liquidar a obrigação; e o valor </w:t>
      </w:r>
      <w:r w:rsidR="00DC48ED" w:rsidRPr="004F7469">
        <w:rPr>
          <w:rFonts w:ascii="Trebuchet MS" w:hAnsi="Trebuchet MS" w:cs="Arial"/>
          <w:color w:val="000000" w:themeColor="text1"/>
          <w:lang w:val="pt-BR"/>
        </w:rPr>
        <w:t>seja</w:t>
      </w:r>
      <w:r w:rsidRPr="004F7469">
        <w:rPr>
          <w:rFonts w:ascii="Trebuchet MS" w:hAnsi="Trebuchet MS" w:cs="Arial"/>
          <w:color w:val="000000" w:themeColor="text1"/>
          <w:lang w:val="pt-BR"/>
        </w:rPr>
        <w:t xml:space="preserve"> estimado com segurança. As provisões não são reconhecidas com relação às perdas operacionais futuras.</w:t>
      </w:r>
    </w:p>
    <w:p w14:paraId="12C62205" w14:textId="77777777" w:rsidR="003E4188" w:rsidRPr="004F7469" w:rsidRDefault="003E4188" w:rsidP="00F32446">
      <w:pPr>
        <w:widowControl w:val="0"/>
        <w:suppressAutoHyphens/>
        <w:spacing w:line="235" w:lineRule="auto"/>
        <w:ind w:left="1276"/>
        <w:contextualSpacing/>
        <w:jc w:val="both"/>
        <w:rPr>
          <w:rFonts w:ascii="Trebuchet MS" w:hAnsi="Trebuchet MS" w:cs="Arial"/>
          <w:color w:val="000000" w:themeColor="text1"/>
        </w:rPr>
      </w:pPr>
    </w:p>
    <w:p w14:paraId="5613CF8A" w14:textId="77777777" w:rsidR="003E4188" w:rsidRPr="004F7469" w:rsidRDefault="003E4188"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Quando houver uma série de obrigações similares, a probabilidade de liquidá-las é determinada levando-se em consideração a classe de obrigações como um todo. Uma provisão é reconhecida mesmo que a probabilidade de liquidação relacionada com qualquer item individual incluído na mesma classe de obrigações seja pequena.</w:t>
      </w:r>
    </w:p>
    <w:p w14:paraId="510DC40A" w14:textId="77777777" w:rsidR="003E4188" w:rsidRPr="004F7469" w:rsidRDefault="003E4188" w:rsidP="00F32446">
      <w:pPr>
        <w:widowControl w:val="0"/>
        <w:suppressAutoHyphens/>
        <w:spacing w:line="235" w:lineRule="auto"/>
        <w:ind w:left="1276"/>
        <w:contextualSpacing/>
        <w:jc w:val="both"/>
        <w:rPr>
          <w:rFonts w:ascii="Trebuchet MS" w:hAnsi="Trebuchet MS" w:cs="Arial"/>
          <w:color w:val="000000" w:themeColor="text1"/>
        </w:rPr>
      </w:pPr>
    </w:p>
    <w:p w14:paraId="6A81F8A1" w14:textId="767484BD" w:rsidR="00470253" w:rsidRPr="004F7469" w:rsidRDefault="003E4188"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As provisões são mensuradas pelo valor presente dos gastos que devem ser necessários para liquidar a obrigação, usando uma taxa antes de impostos, a qual reflita as avaliações atuais de mercado do valor temporal do dinheiro e dos riscos específicos da obrigação. O aumento da obrigação em decorrência da passagem do tempo é reconhecido como despesa financeira.</w:t>
      </w:r>
    </w:p>
    <w:p w14:paraId="1DCB03EE" w14:textId="77777777" w:rsidR="003E082F" w:rsidRPr="004F7469" w:rsidRDefault="003E082F" w:rsidP="00F32446">
      <w:pPr>
        <w:widowControl w:val="0"/>
        <w:suppressAutoHyphens/>
        <w:spacing w:line="235" w:lineRule="auto"/>
        <w:ind w:left="1276"/>
        <w:contextualSpacing/>
        <w:jc w:val="both"/>
        <w:rPr>
          <w:rFonts w:ascii="Trebuchet MS" w:hAnsi="Trebuchet MS" w:cs="Arial"/>
          <w:color w:val="000000" w:themeColor="text1"/>
        </w:rPr>
      </w:pPr>
    </w:p>
    <w:p w14:paraId="4B89CDBE" w14:textId="78107BD7" w:rsidR="001C563E" w:rsidRPr="004F7469" w:rsidRDefault="003E4188" w:rsidP="00F32446">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Participações</w:t>
      </w:r>
      <w:r w:rsidRPr="004F7469">
        <w:rPr>
          <w:rFonts w:ascii="Trebuchet MS" w:hAnsi="Trebuchet MS"/>
          <w:caps w:val="0"/>
          <w:sz w:val="24"/>
        </w:rPr>
        <w:t xml:space="preserve"> nos lucros</w:t>
      </w:r>
    </w:p>
    <w:p w14:paraId="4B89CDBF" w14:textId="77777777" w:rsidR="001C563E" w:rsidRPr="004F7469" w:rsidRDefault="001C563E" w:rsidP="00F32446">
      <w:pPr>
        <w:widowControl w:val="0"/>
        <w:suppressAutoHyphens/>
        <w:spacing w:line="235" w:lineRule="auto"/>
        <w:contextualSpacing/>
        <w:jc w:val="both"/>
        <w:rPr>
          <w:rFonts w:ascii="Trebuchet MS" w:hAnsi="Trebuchet MS" w:cs="Arial"/>
          <w:color w:val="000000" w:themeColor="text1"/>
        </w:rPr>
      </w:pPr>
    </w:p>
    <w:p w14:paraId="1503163D" w14:textId="77777777" w:rsidR="001C010F" w:rsidRDefault="001C563E" w:rsidP="00F32446">
      <w:pPr>
        <w:widowControl w:val="0"/>
        <w:suppressAutoHyphens/>
        <w:autoSpaceDE w:val="0"/>
        <w:autoSpaceDN w:val="0"/>
        <w:adjustRightInd w:val="0"/>
        <w:spacing w:line="235" w:lineRule="auto"/>
        <w:ind w:left="1276"/>
        <w:contextualSpacing/>
        <w:jc w:val="both"/>
        <w:rPr>
          <w:rFonts w:ascii="Trebuchet MS" w:hAnsi="Trebuchet MS" w:cs="Arial"/>
          <w:color w:val="000000" w:themeColor="text1"/>
          <w:lang w:eastAsia="es-AR"/>
        </w:rPr>
      </w:pPr>
      <w:r w:rsidRPr="004F7469">
        <w:rPr>
          <w:rFonts w:ascii="Trebuchet MS" w:hAnsi="Trebuchet MS" w:cs="Arial"/>
          <w:color w:val="000000" w:themeColor="text1"/>
          <w:lang w:eastAsia="es-AR"/>
        </w:rPr>
        <w:t>O reconhecimento dessa participação é usualmente efetuado quando do encerramento do exercício, momento em que o valor pode ser mensurado de maneira confiável pela Companhia.</w:t>
      </w:r>
    </w:p>
    <w:p w14:paraId="7C8633E5" w14:textId="3278D6FC" w:rsidR="009D1D17" w:rsidRPr="004F7469" w:rsidRDefault="009D1D17" w:rsidP="00F32446">
      <w:pPr>
        <w:widowControl w:val="0"/>
        <w:suppressAutoHyphens/>
        <w:autoSpaceDE w:val="0"/>
        <w:autoSpaceDN w:val="0"/>
        <w:adjustRightInd w:val="0"/>
        <w:spacing w:line="235" w:lineRule="auto"/>
        <w:ind w:left="1276"/>
        <w:contextualSpacing/>
        <w:jc w:val="both"/>
        <w:rPr>
          <w:rFonts w:ascii="Trebuchet MS" w:hAnsi="Trebuchet MS" w:cs="Arial"/>
          <w:color w:val="000000" w:themeColor="text1"/>
          <w:lang w:eastAsia="es-AR"/>
        </w:rPr>
      </w:pPr>
    </w:p>
    <w:p w14:paraId="3B287CE5" w14:textId="5FFF6A05" w:rsidR="003E4188" w:rsidRPr="004F7469" w:rsidRDefault="003E4188"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aps w:val="0"/>
          <w:sz w:val="24"/>
        </w:rPr>
        <w:t xml:space="preserve">Imposto de </w:t>
      </w:r>
      <w:r w:rsidR="006B5754" w:rsidRPr="004F7469">
        <w:rPr>
          <w:rFonts w:ascii="Trebuchet MS" w:hAnsi="Trebuchet MS" w:cs="Arial"/>
          <w:caps w:val="0"/>
          <w:color w:val="000000" w:themeColor="text1"/>
          <w:sz w:val="24"/>
        </w:rPr>
        <w:t>Renda</w:t>
      </w:r>
      <w:r w:rsidR="006B5754" w:rsidRPr="004F7469">
        <w:rPr>
          <w:rFonts w:ascii="Trebuchet MS" w:hAnsi="Trebuchet MS"/>
          <w:caps w:val="0"/>
          <w:sz w:val="24"/>
        </w:rPr>
        <w:t xml:space="preserve"> </w:t>
      </w:r>
      <w:r w:rsidRPr="004F7469">
        <w:rPr>
          <w:rFonts w:ascii="Trebuchet MS" w:hAnsi="Trebuchet MS"/>
          <w:caps w:val="0"/>
          <w:sz w:val="24"/>
        </w:rPr>
        <w:t xml:space="preserve">e </w:t>
      </w:r>
      <w:r w:rsidR="006B5754" w:rsidRPr="004F7469">
        <w:rPr>
          <w:rFonts w:ascii="Trebuchet MS" w:hAnsi="Trebuchet MS"/>
          <w:caps w:val="0"/>
          <w:sz w:val="24"/>
        </w:rPr>
        <w:t xml:space="preserve">Contribuição Social - </w:t>
      </w:r>
      <w:r w:rsidRPr="004F7469">
        <w:rPr>
          <w:rFonts w:ascii="Trebuchet MS" w:hAnsi="Trebuchet MS"/>
          <w:caps w:val="0"/>
          <w:sz w:val="24"/>
        </w:rPr>
        <w:t>corrente e diferido</w:t>
      </w:r>
    </w:p>
    <w:p w14:paraId="4FD17393" w14:textId="782EF3D4" w:rsidR="003E4188" w:rsidRPr="004F7469" w:rsidRDefault="003E4188" w:rsidP="0018405E">
      <w:pPr>
        <w:widowControl w:val="0"/>
        <w:suppressAutoHyphens/>
        <w:autoSpaceDE w:val="0"/>
        <w:autoSpaceDN w:val="0"/>
        <w:adjustRightInd w:val="0"/>
        <w:ind w:left="284"/>
        <w:contextualSpacing/>
        <w:jc w:val="both"/>
        <w:rPr>
          <w:rFonts w:ascii="Trebuchet MS" w:hAnsi="Trebuchet MS" w:cs="Arial"/>
          <w:color w:val="000000" w:themeColor="text1"/>
          <w:lang w:eastAsia="es-AR"/>
        </w:rPr>
      </w:pPr>
    </w:p>
    <w:p w14:paraId="52AAC292" w14:textId="360A6430" w:rsidR="00A7449B" w:rsidRPr="004F7469" w:rsidRDefault="003E4188"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As despesas de Imposto de Renda e Contribuição Social do período compreendem os impostos: corrente e diferido. </w:t>
      </w:r>
    </w:p>
    <w:p w14:paraId="47B2523D" w14:textId="77777777" w:rsidR="00647066" w:rsidRPr="004F7469" w:rsidRDefault="00647066" w:rsidP="0018405E">
      <w:pPr>
        <w:widowControl w:val="0"/>
        <w:suppressAutoHyphens/>
        <w:ind w:left="1276"/>
        <w:contextualSpacing/>
        <w:jc w:val="both"/>
        <w:rPr>
          <w:rFonts w:ascii="Trebuchet MS" w:hAnsi="Trebuchet MS" w:cs="Arial"/>
          <w:color w:val="000000" w:themeColor="text1"/>
        </w:rPr>
      </w:pPr>
    </w:p>
    <w:p w14:paraId="404DED2E" w14:textId="1CE9DC07" w:rsidR="003E4188" w:rsidRPr="004F7469" w:rsidRDefault="003E4188"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Os impostos sobre a renda são reconhecidos na demonstração do resultado, exceto na proporção em que estiverem relacionados com itens reconhecidos diretamente no patrimônio líquido. Nesse caso, o imposto também é reconhecido no patrimônio líquido. </w:t>
      </w:r>
    </w:p>
    <w:p w14:paraId="0890C4E6" w14:textId="60DC5D8F" w:rsidR="001C010F" w:rsidRDefault="001C010F">
      <w:pPr>
        <w:spacing w:after="200" w:line="276" w:lineRule="auto"/>
        <w:rPr>
          <w:rFonts w:ascii="Trebuchet MS" w:hAnsi="Trebuchet MS" w:cs="Arial"/>
          <w:color w:val="000000" w:themeColor="text1"/>
        </w:rPr>
      </w:pPr>
      <w:r>
        <w:rPr>
          <w:rFonts w:ascii="Trebuchet MS" w:hAnsi="Trebuchet MS" w:cs="Arial"/>
          <w:color w:val="000000" w:themeColor="text1"/>
        </w:rPr>
        <w:br w:type="page"/>
      </w:r>
    </w:p>
    <w:p w14:paraId="6E3B0593" w14:textId="417AA193" w:rsidR="009F4F6B"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lastRenderedPageBreak/>
        <w:t xml:space="preserve">O encargo de Imposto de Renda e Contribuição Social corrente é calculado com base nas leis tributárias promulgadas, ou substancialmente promulgadas, na data do balanço no país em que a </w:t>
      </w:r>
      <w:r w:rsidR="00772A7A" w:rsidRPr="004F7469">
        <w:rPr>
          <w:rFonts w:ascii="Trebuchet MS" w:hAnsi="Trebuchet MS" w:cs="Arial"/>
          <w:color w:val="000000" w:themeColor="text1"/>
        </w:rPr>
        <w:t>Companhia</w:t>
      </w:r>
      <w:r w:rsidRPr="004F7469">
        <w:rPr>
          <w:rFonts w:ascii="Trebuchet MS" w:hAnsi="Trebuchet MS" w:cs="Arial"/>
          <w:color w:val="000000" w:themeColor="text1"/>
        </w:rPr>
        <w:t xml:space="preserve"> atua e gera lucro tributável. </w:t>
      </w:r>
    </w:p>
    <w:p w14:paraId="18954D63" w14:textId="77777777" w:rsidR="00F7442E" w:rsidRPr="004F7469" w:rsidRDefault="00F7442E" w:rsidP="001C010F">
      <w:pPr>
        <w:widowControl w:val="0"/>
        <w:suppressAutoHyphens/>
        <w:spacing w:line="235" w:lineRule="auto"/>
        <w:ind w:left="1276"/>
        <w:contextualSpacing/>
        <w:jc w:val="both"/>
        <w:rPr>
          <w:rFonts w:ascii="Trebuchet MS" w:hAnsi="Trebuchet MS" w:cs="Arial"/>
          <w:color w:val="000000" w:themeColor="text1"/>
        </w:rPr>
      </w:pPr>
    </w:p>
    <w:p w14:paraId="396496DE" w14:textId="498D965A" w:rsidR="003E4188"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 Administração avalia, periodicamente, as posições assumidas pela </w:t>
      </w:r>
      <w:r w:rsidR="00772A7A" w:rsidRPr="004F7469">
        <w:rPr>
          <w:rFonts w:ascii="Trebuchet MS" w:hAnsi="Trebuchet MS" w:cs="Arial"/>
          <w:color w:val="000000" w:themeColor="text1"/>
        </w:rPr>
        <w:t>Companhia</w:t>
      </w:r>
      <w:r w:rsidRPr="004F7469">
        <w:rPr>
          <w:rFonts w:ascii="Trebuchet MS" w:hAnsi="Trebuchet MS" w:cs="Arial"/>
          <w:color w:val="000000" w:themeColor="text1"/>
        </w:rPr>
        <w:t xml:space="preserve"> nas declarações de Impostos de Renda com relação às situações em que a regulamentação fiscal aplicável dá margem a interpretações. Estabelece provisões, quando apropriado, com base nos valores estimados de pagamento às autoridades fiscais.</w:t>
      </w:r>
    </w:p>
    <w:p w14:paraId="62FC88EE" w14:textId="77777777" w:rsidR="003E4188"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p>
    <w:p w14:paraId="0D1DFAD7" w14:textId="14A6417D" w:rsidR="003E4188"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O </w:t>
      </w:r>
      <w:r w:rsidR="006B5754" w:rsidRPr="004F7469">
        <w:rPr>
          <w:rFonts w:ascii="Trebuchet MS" w:hAnsi="Trebuchet MS" w:cs="Arial"/>
          <w:color w:val="000000" w:themeColor="text1"/>
        </w:rPr>
        <w:t xml:space="preserve">Imposto </w:t>
      </w:r>
      <w:r w:rsidRPr="004F7469">
        <w:rPr>
          <w:rFonts w:ascii="Trebuchet MS" w:hAnsi="Trebuchet MS" w:cs="Arial"/>
          <w:color w:val="000000" w:themeColor="text1"/>
        </w:rPr>
        <w:t xml:space="preserve">de </w:t>
      </w:r>
      <w:r w:rsidR="006B5754" w:rsidRPr="004F7469">
        <w:rPr>
          <w:rFonts w:ascii="Trebuchet MS" w:hAnsi="Trebuchet MS" w:cs="Arial"/>
          <w:color w:val="000000" w:themeColor="text1"/>
        </w:rPr>
        <w:t xml:space="preserve">Renda </w:t>
      </w:r>
      <w:r w:rsidRPr="004F7469">
        <w:rPr>
          <w:rFonts w:ascii="Trebuchet MS" w:hAnsi="Trebuchet MS" w:cs="Arial"/>
          <w:color w:val="000000" w:themeColor="text1"/>
        </w:rPr>
        <w:t xml:space="preserve">e </w:t>
      </w:r>
      <w:r w:rsidR="006B5754" w:rsidRPr="004F7469">
        <w:rPr>
          <w:rFonts w:ascii="Trebuchet MS" w:hAnsi="Trebuchet MS" w:cs="Arial"/>
          <w:color w:val="000000" w:themeColor="text1"/>
        </w:rPr>
        <w:t xml:space="preserve">Contribuição Social </w:t>
      </w:r>
      <w:r w:rsidRPr="004F7469">
        <w:rPr>
          <w:rFonts w:ascii="Trebuchet MS" w:hAnsi="Trebuchet MS" w:cs="Arial"/>
          <w:color w:val="000000" w:themeColor="text1"/>
        </w:rPr>
        <w:t xml:space="preserve">diferidos são reconhecidos usando-se o método do passivo sobre as diferenças temporárias decorrentes de diferenças entre as bases fiscais dos ativos e passivos e seus valores contábeis nas </w:t>
      </w:r>
      <w:bookmarkStart w:id="5" w:name="_Hlk36899947"/>
      <w:r w:rsidR="008C2EFF" w:rsidRPr="004F7469">
        <w:rPr>
          <w:rFonts w:ascii="Trebuchet MS" w:hAnsi="Trebuchet MS" w:cs="Arial"/>
          <w:color w:val="000000" w:themeColor="text1"/>
        </w:rPr>
        <w:t xml:space="preserve">demonstrações contábeis </w:t>
      </w:r>
      <w:r w:rsidR="00D25832" w:rsidRPr="004F7469">
        <w:rPr>
          <w:rFonts w:ascii="Trebuchet MS" w:hAnsi="Trebuchet MS" w:cs="Arial"/>
          <w:color w:val="000000" w:themeColor="text1"/>
        </w:rPr>
        <w:t>individuais e consolidadas</w:t>
      </w:r>
      <w:bookmarkEnd w:id="5"/>
      <w:r w:rsidRPr="004F7469">
        <w:rPr>
          <w:rFonts w:ascii="Trebuchet MS" w:hAnsi="Trebuchet MS" w:cs="Arial"/>
          <w:color w:val="000000" w:themeColor="text1"/>
        </w:rPr>
        <w:t>. O Imposto de Renda e Contribuição Social diferidos são determinados, usando alíquotas de imposto (e leis fiscais) promulgadas, ou substancialmente promulgadas, na data do balanço, e que devem ser aplicadas quando o respectivo imposto diferido ativo for realizado ou quando o imposto diferido passivo for liquidado.</w:t>
      </w:r>
    </w:p>
    <w:p w14:paraId="522CBE8E" w14:textId="77777777" w:rsidR="003E4188" w:rsidRPr="004F7469" w:rsidRDefault="003E4188" w:rsidP="001C010F">
      <w:pPr>
        <w:widowControl w:val="0"/>
        <w:suppressAutoHyphens/>
        <w:spacing w:line="235" w:lineRule="auto"/>
        <w:ind w:left="1276"/>
        <w:contextualSpacing/>
        <w:jc w:val="both"/>
        <w:rPr>
          <w:rFonts w:ascii="Trebuchet MS" w:hAnsi="Trebuchet MS"/>
          <w:b/>
          <w:bCs/>
        </w:rPr>
      </w:pPr>
    </w:p>
    <w:p w14:paraId="57AAC871" w14:textId="3287DE59" w:rsidR="00DE5922" w:rsidRPr="004F7469"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O </w:t>
      </w:r>
      <w:r w:rsidR="006B5754" w:rsidRPr="004F7469">
        <w:rPr>
          <w:rFonts w:ascii="Trebuchet MS" w:hAnsi="Trebuchet MS" w:cs="Arial"/>
          <w:color w:val="000000" w:themeColor="text1"/>
        </w:rPr>
        <w:t xml:space="preserve">Imposto </w:t>
      </w:r>
      <w:r w:rsidRPr="004F7469">
        <w:rPr>
          <w:rFonts w:ascii="Trebuchet MS" w:hAnsi="Trebuchet MS" w:cs="Arial"/>
          <w:color w:val="000000" w:themeColor="text1"/>
        </w:rPr>
        <w:t xml:space="preserve">de </w:t>
      </w:r>
      <w:r w:rsidR="006B5754" w:rsidRPr="004F7469">
        <w:rPr>
          <w:rFonts w:ascii="Trebuchet MS" w:hAnsi="Trebuchet MS" w:cs="Arial"/>
          <w:color w:val="000000" w:themeColor="text1"/>
        </w:rPr>
        <w:t xml:space="preserve">Renda </w:t>
      </w:r>
      <w:r w:rsidRPr="004F7469">
        <w:rPr>
          <w:rFonts w:ascii="Trebuchet MS" w:hAnsi="Trebuchet MS" w:cs="Arial"/>
          <w:color w:val="000000" w:themeColor="text1"/>
        </w:rPr>
        <w:t xml:space="preserve">e </w:t>
      </w:r>
      <w:r w:rsidR="006B5754" w:rsidRPr="004F7469">
        <w:rPr>
          <w:rFonts w:ascii="Trebuchet MS" w:hAnsi="Trebuchet MS" w:cs="Arial"/>
          <w:color w:val="000000" w:themeColor="text1"/>
        </w:rPr>
        <w:t xml:space="preserve">Contribuição Social </w:t>
      </w:r>
      <w:r w:rsidRPr="004F7469">
        <w:rPr>
          <w:rFonts w:ascii="Trebuchet MS" w:hAnsi="Trebuchet MS" w:cs="Arial"/>
          <w:color w:val="000000" w:themeColor="text1"/>
        </w:rPr>
        <w:t>diferidos ativo</w:t>
      </w:r>
      <w:r w:rsidR="00DC48ED" w:rsidRPr="004F7469">
        <w:rPr>
          <w:rFonts w:ascii="Trebuchet MS" w:hAnsi="Trebuchet MS" w:cs="Arial"/>
          <w:color w:val="000000" w:themeColor="text1"/>
        </w:rPr>
        <w:t>s</w:t>
      </w:r>
      <w:r w:rsidRPr="004F7469">
        <w:rPr>
          <w:rFonts w:ascii="Trebuchet MS" w:hAnsi="Trebuchet MS" w:cs="Arial"/>
          <w:color w:val="000000" w:themeColor="text1"/>
        </w:rPr>
        <w:t xml:space="preserve"> são reconhecidos somente na proporção da probabilidade de que </w:t>
      </w:r>
      <w:r w:rsidR="00DC48ED" w:rsidRPr="004F7469">
        <w:rPr>
          <w:rFonts w:ascii="Trebuchet MS" w:hAnsi="Trebuchet MS" w:cs="Arial"/>
          <w:color w:val="000000" w:themeColor="text1"/>
        </w:rPr>
        <w:t xml:space="preserve">o </w:t>
      </w:r>
      <w:r w:rsidRPr="004F7469">
        <w:rPr>
          <w:rFonts w:ascii="Trebuchet MS" w:hAnsi="Trebuchet MS" w:cs="Arial"/>
          <w:color w:val="000000" w:themeColor="text1"/>
        </w:rPr>
        <w:t>lucro tributável futuro esteja disponível e contra o qual as diferenças temporárias possam ser usadas.</w:t>
      </w:r>
    </w:p>
    <w:p w14:paraId="631E5D4B" w14:textId="77777777" w:rsidR="00D608CD" w:rsidRPr="004F7469" w:rsidRDefault="00D608CD" w:rsidP="001C010F">
      <w:pPr>
        <w:widowControl w:val="0"/>
        <w:suppressAutoHyphens/>
        <w:spacing w:line="235" w:lineRule="auto"/>
        <w:ind w:left="1276"/>
        <w:contextualSpacing/>
        <w:jc w:val="both"/>
        <w:rPr>
          <w:rFonts w:ascii="Trebuchet MS" w:hAnsi="Trebuchet MS" w:cs="Arial"/>
          <w:color w:val="000000" w:themeColor="text1"/>
        </w:rPr>
      </w:pPr>
    </w:p>
    <w:p w14:paraId="2CEF42D1" w14:textId="5C9CC97A" w:rsidR="009D1D17" w:rsidRDefault="003E4188" w:rsidP="001C010F">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Os </w:t>
      </w:r>
      <w:r w:rsidR="0085633B" w:rsidRPr="004F7469">
        <w:rPr>
          <w:rFonts w:ascii="Trebuchet MS" w:hAnsi="Trebuchet MS" w:cs="Arial"/>
          <w:color w:val="000000" w:themeColor="text1"/>
        </w:rPr>
        <w:t xml:space="preserve">impostos </w:t>
      </w:r>
      <w:r w:rsidRPr="004F7469">
        <w:rPr>
          <w:rFonts w:ascii="Trebuchet MS" w:hAnsi="Trebuchet MS" w:cs="Arial"/>
          <w:color w:val="000000" w:themeColor="text1"/>
        </w:rPr>
        <w:t xml:space="preserve">de </w:t>
      </w:r>
      <w:r w:rsidR="0085633B" w:rsidRPr="004F7469">
        <w:rPr>
          <w:rFonts w:ascii="Trebuchet MS" w:hAnsi="Trebuchet MS" w:cs="Arial"/>
          <w:color w:val="000000" w:themeColor="text1"/>
        </w:rPr>
        <w:t xml:space="preserve">renda </w:t>
      </w:r>
      <w:r w:rsidRPr="004F7469">
        <w:rPr>
          <w:rFonts w:ascii="Trebuchet MS" w:hAnsi="Trebuchet MS" w:cs="Arial"/>
          <w:color w:val="000000" w:themeColor="text1"/>
        </w:rPr>
        <w:t xml:space="preserve">diferidos ativos e passivos são compensados quando há um direito exequível legalmente de compensar os ativos fiscais correntes contra os passivos fiscais correntes e quando os </w:t>
      </w:r>
      <w:r w:rsidR="0085633B" w:rsidRPr="004F7469">
        <w:rPr>
          <w:rFonts w:ascii="Trebuchet MS" w:hAnsi="Trebuchet MS" w:cs="Arial"/>
          <w:color w:val="000000" w:themeColor="text1"/>
        </w:rPr>
        <w:t xml:space="preserve">impostos </w:t>
      </w:r>
      <w:r w:rsidRPr="004F7469">
        <w:rPr>
          <w:rFonts w:ascii="Trebuchet MS" w:hAnsi="Trebuchet MS" w:cs="Arial"/>
          <w:color w:val="000000" w:themeColor="text1"/>
        </w:rPr>
        <w:t xml:space="preserve">de </w:t>
      </w:r>
      <w:r w:rsidR="0085633B" w:rsidRPr="004F7469">
        <w:rPr>
          <w:rFonts w:ascii="Trebuchet MS" w:hAnsi="Trebuchet MS" w:cs="Arial"/>
          <w:color w:val="000000" w:themeColor="text1"/>
        </w:rPr>
        <w:t xml:space="preserve">renda </w:t>
      </w:r>
      <w:r w:rsidRPr="004F7469">
        <w:rPr>
          <w:rFonts w:ascii="Trebuchet MS" w:hAnsi="Trebuchet MS" w:cs="Arial"/>
          <w:color w:val="000000" w:themeColor="text1"/>
        </w:rPr>
        <w:t xml:space="preserve">diferidos ativos e passivos se relacionam com os Impostos de Renda incidentes pela mesma autoridade tributária sobre a entidade tributável ou diferentes entidades tributáveis onde há intenção de liquidar os saldos </w:t>
      </w:r>
      <w:r w:rsidR="00DB7AA2" w:rsidRPr="004F7469">
        <w:rPr>
          <w:rFonts w:ascii="Trebuchet MS" w:hAnsi="Trebuchet MS" w:cs="Arial"/>
          <w:color w:val="000000" w:themeColor="text1"/>
        </w:rPr>
        <w:t xml:space="preserve">em uma </w:t>
      </w:r>
      <w:r w:rsidRPr="004F7469">
        <w:rPr>
          <w:rFonts w:ascii="Trebuchet MS" w:hAnsi="Trebuchet MS" w:cs="Arial"/>
          <w:color w:val="000000" w:themeColor="text1"/>
        </w:rPr>
        <w:t>base líquida.</w:t>
      </w:r>
    </w:p>
    <w:p w14:paraId="06D294B2" w14:textId="77777777" w:rsidR="001C010F" w:rsidRPr="004F7469" w:rsidRDefault="001C010F" w:rsidP="001C010F">
      <w:pPr>
        <w:widowControl w:val="0"/>
        <w:suppressAutoHyphens/>
        <w:spacing w:line="235" w:lineRule="auto"/>
        <w:ind w:left="1276"/>
        <w:contextualSpacing/>
        <w:jc w:val="both"/>
        <w:rPr>
          <w:rFonts w:ascii="Trebuchet MS" w:hAnsi="Trebuchet MS" w:cs="Arial"/>
          <w:color w:val="000000" w:themeColor="text1"/>
        </w:rPr>
      </w:pPr>
    </w:p>
    <w:p w14:paraId="4FABA9DB" w14:textId="0956FD1C" w:rsidR="003E4188" w:rsidRPr="004F7469" w:rsidRDefault="003E4188" w:rsidP="001C010F">
      <w:pPr>
        <w:pStyle w:val="BDOTtulo1"/>
        <w:widowControl w:val="0"/>
        <w:numPr>
          <w:ilvl w:val="1"/>
          <w:numId w:val="14"/>
        </w:numPr>
        <w:spacing w:line="235" w:lineRule="auto"/>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Subvenções</w:t>
      </w:r>
      <w:r w:rsidRPr="004F7469">
        <w:rPr>
          <w:rFonts w:ascii="Trebuchet MS" w:hAnsi="Trebuchet MS"/>
          <w:caps w:val="0"/>
          <w:sz w:val="24"/>
        </w:rPr>
        <w:t xml:space="preserve"> governamentais</w:t>
      </w:r>
    </w:p>
    <w:p w14:paraId="4B89CDC7" w14:textId="53FF5ACB" w:rsidR="001C563E" w:rsidRPr="004F7469" w:rsidRDefault="001C563E" w:rsidP="001C010F">
      <w:pPr>
        <w:widowControl w:val="0"/>
        <w:suppressAutoHyphens/>
        <w:autoSpaceDE w:val="0"/>
        <w:autoSpaceDN w:val="0"/>
        <w:adjustRightInd w:val="0"/>
        <w:spacing w:line="235" w:lineRule="auto"/>
        <w:ind w:left="1276"/>
        <w:contextualSpacing/>
        <w:jc w:val="both"/>
        <w:rPr>
          <w:rFonts w:ascii="Trebuchet MS" w:hAnsi="Trebuchet MS" w:cs="Arial"/>
          <w:color w:val="000000" w:themeColor="text1"/>
          <w:lang w:eastAsia="es-AR"/>
        </w:rPr>
      </w:pPr>
    </w:p>
    <w:p w14:paraId="2C65C1EC" w14:textId="34BF0CB5" w:rsidR="00AF5266" w:rsidRPr="004F7469" w:rsidRDefault="003E4188" w:rsidP="001C010F">
      <w:pPr>
        <w:widowControl w:val="0"/>
        <w:suppressAutoHyphens/>
        <w:autoSpaceDE w:val="0"/>
        <w:autoSpaceDN w:val="0"/>
        <w:adjustRightInd w:val="0"/>
        <w:spacing w:line="235" w:lineRule="auto"/>
        <w:ind w:left="1276"/>
        <w:contextualSpacing/>
        <w:jc w:val="both"/>
        <w:rPr>
          <w:rFonts w:ascii="Trebuchet MS" w:hAnsi="Trebuchet MS" w:cs="Arial"/>
        </w:rPr>
      </w:pPr>
      <w:r w:rsidRPr="004F7469">
        <w:rPr>
          <w:rFonts w:ascii="Trebuchet MS" w:hAnsi="Trebuchet MS" w:cs="Arial"/>
        </w:rPr>
        <w:t xml:space="preserve">Subvenções governamentais são reconhecidas quando houver certeza de que o benefício será recebido e que todas as correspondentes condições serão satisfeitas. </w:t>
      </w:r>
    </w:p>
    <w:p w14:paraId="20574676" w14:textId="77777777" w:rsidR="00647066" w:rsidRPr="004F7469" w:rsidRDefault="00647066" w:rsidP="001C010F">
      <w:pPr>
        <w:widowControl w:val="0"/>
        <w:suppressAutoHyphens/>
        <w:autoSpaceDE w:val="0"/>
        <w:autoSpaceDN w:val="0"/>
        <w:adjustRightInd w:val="0"/>
        <w:spacing w:line="235" w:lineRule="auto"/>
        <w:ind w:left="1276"/>
        <w:contextualSpacing/>
        <w:jc w:val="both"/>
        <w:rPr>
          <w:rFonts w:ascii="Trebuchet MS" w:hAnsi="Trebuchet MS" w:cs="Arial"/>
        </w:rPr>
      </w:pPr>
    </w:p>
    <w:p w14:paraId="3C539417" w14:textId="0654CC97" w:rsidR="001C010F" w:rsidRDefault="003E4188" w:rsidP="001C010F">
      <w:pPr>
        <w:widowControl w:val="0"/>
        <w:suppressAutoHyphens/>
        <w:autoSpaceDE w:val="0"/>
        <w:autoSpaceDN w:val="0"/>
        <w:adjustRightInd w:val="0"/>
        <w:spacing w:line="235" w:lineRule="auto"/>
        <w:ind w:left="1276"/>
        <w:contextualSpacing/>
        <w:jc w:val="both"/>
        <w:rPr>
          <w:rFonts w:ascii="Trebuchet MS" w:hAnsi="Trebuchet MS" w:cs="Arial"/>
        </w:rPr>
      </w:pPr>
      <w:r w:rsidRPr="004F7469">
        <w:rPr>
          <w:rFonts w:ascii="Trebuchet MS" w:hAnsi="Trebuchet MS" w:cs="Arial"/>
        </w:rPr>
        <w:t>Quando o benefício se refere a um item de despesa, é reconhecido como receita ao longo do período do benefício, de forma sistemática em relação aos custos cujo benefício objetiva compensar. Quando o benefício se referir a um ativo, é reconhecido como receita diferida e registrada no resultado em valores iguais ao longo da vida útil esperada do correspondente ativo.</w:t>
      </w:r>
      <w:r w:rsidR="001C010F">
        <w:rPr>
          <w:rFonts w:ascii="Trebuchet MS" w:hAnsi="Trebuchet MS" w:cs="Arial"/>
        </w:rPr>
        <w:br w:type="page"/>
      </w:r>
    </w:p>
    <w:p w14:paraId="3DC37A59" w14:textId="0E913905" w:rsidR="009F4F6B" w:rsidRPr="004F7469" w:rsidRDefault="003E4188" w:rsidP="0018405E">
      <w:pPr>
        <w:widowControl w:val="0"/>
        <w:suppressAutoHyphens/>
        <w:autoSpaceDE w:val="0"/>
        <w:autoSpaceDN w:val="0"/>
        <w:adjustRightInd w:val="0"/>
        <w:ind w:left="1276"/>
        <w:contextualSpacing/>
        <w:jc w:val="both"/>
        <w:rPr>
          <w:rFonts w:ascii="Trebuchet MS" w:hAnsi="Trebuchet MS" w:cs="Arial"/>
        </w:rPr>
      </w:pPr>
      <w:r w:rsidRPr="004F7469">
        <w:rPr>
          <w:rFonts w:ascii="Trebuchet MS" w:hAnsi="Trebuchet MS" w:cs="Arial"/>
        </w:rPr>
        <w:lastRenderedPageBreak/>
        <w:t>A Companhia goza de incentivo fiscal (</w:t>
      </w:r>
      <w:r w:rsidR="00DC48ED" w:rsidRPr="004F7469">
        <w:rPr>
          <w:rFonts w:ascii="Trebuchet MS" w:hAnsi="Trebuchet MS" w:cs="Arial"/>
        </w:rPr>
        <w:t xml:space="preserve">junto a Superintendência do Desenvolvimento do Nordeste - </w:t>
      </w:r>
      <w:r w:rsidRPr="004F7469">
        <w:rPr>
          <w:rFonts w:ascii="Trebuchet MS" w:hAnsi="Trebuchet MS" w:cs="Arial"/>
        </w:rPr>
        <w:t xml:space="preserve">SUDENE) de redução de 75% do </w:t>
      </w:r>
      <w:r w:rsidR="006B5754" w:rsidRPr="004F7469">
        <w:rPr>
          <w:rFonts w:ascii="Trebuchet MS" w:hAnsi="Trebuchet MS" w:cs="Arial"/>
        </w:rPr>
        <w:t xml:space="preserve">Imposto </w:t>
      </w:r>
      <w:r w:rsidRPr="004F7469">
        <w:rPr>
          <w:rFonts w:ascii="Trebuchet MS" w:hAnsi="Trebuchet MS" w:cs="Arial"/>
        </w:rPr>
        <w:t xml:space="preserve">de </w:t>
      </w:r>
      <w:r w:rsidR="006B5754" w:rsidRPr="004F7469">
        <w:rPr>
          <w:rFonts w:ascii="Trebuchet MS" w:hAnsi="Trebuchet MS" w:cs="Arial"/>
        </w:rPr>
        <w:t xml:space="preserve">Renda </w:t>
      </w:r>
      <w:r w:rsidRPr="004F7469">
        <w:rPr>
          <w:rFonts w:ascii="Trebuchet MS" w:hAnsi="Trebuchet MS" w:cs="Arial"/>
        </w:rPr>
        <w:t xml:space="preserve">e adicionais não restituíveis. </w:t>
      </w:r>
    </w:p>
    <w:p w14:paraId="2E93E74B" w14:textId="77777777" w:rsidR="00F7442E" w:rsidRPr="004F7469" w:rsidRDefault="00F7442E" w:rsidP="0018405E">
      <w:pPr>
        <w:widowControl w:val="0"/>
        <w:suppressAutoHyphens/>
        <w:autoSpaceDE w:val="0"/>
        <w:autoSpaceDN w:val="0"/>
        <w:adjustRightInd w:val="0"/>
        <w:ind w:left="1276"/>
        <w:contextualSpacing/>
        <w:jc w:val="both"/>
        <w:rPr>
          <w:rFonts w:ascii="Trebuchet MS" w:hAnsi="Trebuchet MS" w:cs="Arial"/>
        </w:rPr>
      </w:pPr>
    </w:p>
    <w:p w14:paraId="4297E44A" w14:textId="44BCAB94" w:rsidR="003E4188" w:rsidRPr="004F7469" w:rsidRDefault="003E4188" w:rsidP="0018405E">
      <w:pPr>
        <w:widowControl w:val="0"/>
        <w:suppressAutoHyphens/>
        <w:autoSpaceDE w:val="0"/>
        <w:autoSpaceDN w:val="0"/>
        <w:adjustRightInd w:val="0"/>
        <w:ind w:left="1276"/>
        <w:contextualSpacing/>
        <w:jc w:val="both"/>
        <w:rPr>
          <w:rFonts w:ascii="Trebuchet MS" w:hAnsi="Trebuchet MS" w:cs="Arial"/>
        </w:rPr>
      </w:pPr>
      <w:r w:rsidRPr="004F7469">
        <w:rPr>
          <w:rFonts w:ascii="Trebuchet MS" w:hAnsi="Trebuchet MS" w:cs="Arial"/>
        </w:rPr>
        <w:t xml:space="preserve">Os valores correspondentes à redução do </w:t>
      </w:r>
      <w:r w:rsidR="006B5754" w:rsidRPr="004F7469">
        <w:rPr>
          <w:rFonts w:ascii="Trebuchet MS" w:hAnsi="Trebuchet MS" w:cs="Arial"/>
        </w:rPr>
        <w:t xml:space="preserve">Imposto </w:t>
      </w:r>
      <w:r w:rsidRPr="004F7469">
        <w:rPr>
          <w:rFonts w:ascii="Trebuchet MS" w:hAnsi="Trebuchet MS" w:cs="Arial"/>
        </w:rPr>
        <w:t xml:space="preserve">de </w:t>
      </w:r>
      <w:r w:rsidR="006B5754" w:rsidRPr="004F7469">
        <w:rPr>
          <w:rFonts w:ascii="Trebuchet MS" w:hAnsi="Trebuchet MS" w:cs="Arial"/>
        </w:rPr>
        <w:t xml:space="preserve">Renda </w:t>
      </w:r>
      <w:r w:rsidRPr="004F7469">
        <w:rPr>
          <w:rFonts w:ascii="Trebuchet MS" w:hAnsi="Trebuchet MS" w:cs="Arial"/>
        </w:rPr>
        <w:t xml:space="preserve">são contabilizados como redução das correspondentes despesas de impostos no resultado do </w:t>
      </w:r>
      <w:r w:rsidR="00772A7A" w:rsidRPr="004F7469">
        <w:rPr>
          <w:rFonts w:ascii="Trebuchet MS" w:hAnsi="Trebuchet MS" w:cs="Arial"/>
        </w:rPr>
        <w:t>período</w:t>
      </w:r>
      <w:r w:rsidRPr="004F7469">
        <w:rPr>
          <w:rFonts w:ascii="Trebuchet MS" w:hAnsi="Trebuchet MS" w:cs="Arial"/>
        </w:rPr>
        <w:t xml:space="preserve"> e posteriormente transferido para o patrimônio líquido na conta “Reserva de Incentivo Fiscal”.</w:t>
      </w:r>
    </w:p>
    <w:p w14:paraId="7D56F50D" w14:textId="51391E55" w:rsidR="003E4188" w:rsidRPr="004F7469" w:rsidRDefault="003E4188" w:rsidP="0018405E">
      <w:pPr>
        <w:widowControl w:val="0"/>
        <w:suppressAutoHyphens/>
        <w:autoSpaceDE w:val="0"/>
        <w:autoSpaceDN w:val="0"/>
        <w:adjustRightInd w:val="0"/>
        <w:ind w:left="1276"/>
        <w:contextualSpacing/>
        <w:jc w:val="both"/>
        <w:rPr>
          <w:rFonts w:ascii="Trebuchet MS" w:hAnsi="Trebuchet MS" w:cs="Arial"/>
          <w:color w:val="000000" w:themeColor="text1"/>
          <w:lang w:eastAsia="es-AR"/>
        </w:rPr>
      </w:pPr>
    </w:p>
    <w:p w14:paraId="4B89CDC8" w14:textId="0F396B06" w:rsidR="001C563E" w:rsidRPr="004F7469" w:rsidRDefault="001C563E"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Capital</w:t>
      </w:r>
      <w:r w:rsidRPr="004F7469">
        <w:rPr>
          <w:rFonts w:ascii="Trebuchet MS" w:hAnsi="Trebuchet MS"/>
          <w:caps w:val="0"/>
          <w:sz w:val="24"/>
        </w:rPr>
        <w:t xml:space="preserve"> social</w:t>
      </w:r>
    </w:p>
    <w:p w14:paraId="4B89CDC9" w14:textId="77777777" w:rsidR="001C563E" w:rsidRPr="004F7469" w:rsidRDefault="001C563E" w:rsidP="0018405E">
      <w:pPr>
        <w:widowControl w:val="0"/>
        <w:suppressAutoHyphens/>
        <w:contextualSpacing/>
        <w:jc w:val="both"/>
        <w:rPr>
          <w:rStyle w:val="Forte"/>
          <w:rFonts w:ascii="Trebuchet MS" w:hAnsi="Trebuchet MS" w:cs="Arial"/>
          <w:b w:val="0"/>
          <w:caps/>
          <w:color w:val="000000" w:themeColor="text1"/>
          <w:sz w:val="22"/>
          <w:lang w:eastAsia="pt-BR"/>
        </w:rPr>
      </w:pPr>
    </w:p>
    <w:p w14:paraId="4B89CDCA" w14:textId="5586F5E8" w:rsidR="001C563E" w:rsidRPr="004F7469" w:rsidRDefault="001C563E" w:rsidP="0018405E">
      <w:pPr>
        <w:widowControl w:val="0"/>
        <w:suppressAutoHyphens/>
        <w:autoSpaceDE w:val="0"/>
        <w:autoSpaceDN w:val="0"/>
        <w:adjustRightInd w:val="0"/>
        <w:ind w:left="1276"/>
        <w:contextualSpacing/>
        <w:jc w:val="both"/>
        <w:rPr>
          <w:rFonts w:ascii="Trebuchet MS" w:hAnsi="Trebuchet MS"/>
          <w:bCs/>
          <w:lang w:eastAsia="es-AR"/>
        </w:rPr>
      </w:pPr>
      <w:r w:rsidRPr="004F7469">
        <w:rPr>
          <w:rFonts w:ascii="Trebuchet MS" w:hAnsi="Trebuchet MS"/>
          <w:bCs/>
          <w:lang w:eastAsia="es-AR"/>
        </w:rPr>
        <w:t>As ações ordinárias são classificadas no patrimônio líquido.</w:t>
      </w:r>
    </w:p>
    <w:p w14:paraId="7BF25144" w14:textId="77777777" w:rsidR="00BA0B46" w:rsidRPr="004F7469" w:rsidRDefault="00BA0B46" w:rsidP="0018405E">
      <w:pPr>
        <w:widowControl w:val="0"/>
        <w:suppressAutoHyphens/>
        <w:autoSpaceDE w:val="0"/>
        <w:autoSpaceDN w:val="0"/>
        <w:adjustRightInd w:val="0"/>
        <w:ind w:left="1276"/>
        <w:contextualSpacing/>
        <w:jc w:val="both"/>
        <w:rPr>
          <w:rFonts w:ascii="Trebuchet MS" w:hAnsi="Trebuchet MS"/>
          <w:bCs/>
          <w:lang w:eastAsia="es-AR"/>
        </w:rPr>
      </w:pPr>
    </w:p>
    <w:p w14:paraId="4B89CDD1" w14:textId="1EEC6D35" w:rsidR="001C563E" w:rsidRPr="004F7469" w:rsidRDefault="001C563E" w:rsidP="0018405E">
      <w:pPr>
        <w:pStyle w:val="BDOTtulo1"/>
        <w:widowControl w:val="0"/>
        <w:numPr>
          <w:ilvl w:val="1"/>
          <w:numId w:val="14"/>
        </w:numPr>
        <w:ind w:left="1276" w:hanging="709"/>
        <w:contextualSpacing/>
        <w:jc w:val="both"/>
        <w:rPr>
          <w:rFonts w:ascii="Trebuchet MS" w:hAnsi="Trebuchet MS"/>
          <w:caps w:val="0"/>
          <w:sz w:val="24"/>
        </w:rPr>
      </w:pPr>
      <w:r w:rsidRPr="004F7469">
        <w:rPr>
          <w:rFonts w:ascii="Trebuchet MS" w:hAnsi="Trebuchet MS" w:cs="Arial"/>
          <w:caps w:val="0"/>
          <w:color w:val="000000" w:themeColor="text1"/>
          <w:sz w:val="24"/>
        </w:rPr>
        <w:t>Reconhecimento</w:t>
      </w:r>
      <w:r w:rsidRPr="004F7469">
        <w:rPr>
          <w:rFonts w:ascii="Trebuchet MS" w:hAnsi="Trebuchet MS"/>
          <w:caps w:val="0"/>
          <w:sz w:val="24"/>
        </w:rPr>
        <w:t xml:space="preserve"> da receita</w:t>
      </w:r>
    </w:p>
    <w:p w14:paraId="4B89CDD2" w14:textId="77777777" w:rsidR="001C563E" w:rsidRPr="004F7469" w:rsidRDefault="001C563E" w:rsidP="0018405E">
      <w:pPr>
        <w:widowControl w:val="0"/>
        <w:suppressAutoHyphens/>
        <w:ind w:left="1276"/>
        <w:contextualSpacing/>
        <w:jc w:val="both"/>
        <w:rPr>
          <w:rFonts w:ascii="Trebuchet MS" w:hAnsi="Trebuchet MS" w:cs="Arial"/>
          <w:color w:val="000000" w:themeColor="text1"/>
        </w:rPr>
      </w:pPr>
    </w:p>
    <w:p w14:paraId="4B89CDD3" w14:textId="5ADEC3BE" w:rsidR="001C563E" w:rsidRPr="004F7469" w:rsidRDefault="001C56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 receita compreende o valor justo da contraprestação recebida ou a receber pela </w:t>
      </w:r>
      <w:r w:rsidR="009C1A3C" w:rsidRPr="004F7469">
        <w:rPr>
          <w:rFonts w:ascii="Trebuchet MS" w:hAnsi="Trebuchet MS" w:cs="Arial"/>
          <w:color w:val="000000" w:themeColor="text1"/>
        </w:rPr>
        <w:t xml:space="preserve">prestação de serviços </w:t>
      </w:r>
      <w:r w:rsidRPr="004F7469">
        <w:rPr>
          <w:rFonts w:ascii="Trebuchet MS" w:hAnsi="Trebuchet MS" w:cs="Arial"/>
          <w:color w:val="000000" w:themeColor="text1"/>
        </w:rPr>
        <w:t>no curso nor</w:t>
      </w:r>
      <w:r w:rsidR="003E4188" w:rsidRPr="004F7469">
        <w:rPr>
          <w:rFonts w:ascii="Trebuchet MS" w:hAnsi="Trebuchet MS" w:cs="Arial"/>
          <w:color w:val="000000" w:themeColor="text1"/>
        </w:rPr>
        <w:t>mal das atividades da Companhia e de sua controlada.</w:t>
      </w:r>
    </w:p>
    <w:p w14:paraId="4B89CDD4" w14:textId="77777777" w:rsidR="001C563E" w:rsidRPr="004F7469" w:rsidRDefault="001C563E" w:rsidP="0018405E">
      <w:pPr>
        <w:widowControl w:val="0"/>
        <w:suppressAutoHyphens/>
        <w:ind w:left="1276"/>
        <w:contextualSpacing/>
        <w:jc w:val="both"/>
        <w:rPr>
          <w:rFonts w:ascii="Trebuchet MS" w:hAnsi="Trebuchet MS" w:cs="Arial"/>
          <w:color w:val="000000" w:themeColor="text1"/>
        </w:rPr>
      </w:pPr>
    </w:p>
    <w:p w14:paraId="4B89CDD5" w14:textId="77777777" w:rsidR="001C563E" w:rsidRPr="004F7469" w:rsidRDefault="001C56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 receita é apresentada líquida dos impostos, das devoluções, dos abatimentos e dos descontos. </w:t>
      </w:r>
    </w:p>
    <w:p w14:paraId="4B89CDD6" w14:textId="5B843B33" w:rsidR="00470253" w:rsidRPr="004F7469" w:rsidRDefault="00470253" w:rsidP="0018405E">
      <w:pPr>
        <w:rPr>
          <w:rFonts w:ascii="Trebuchet MS" w:hAnsi="Trebuchet MS" w:cs="Arial"/>
          <w:color w:val="000000" w:themeColor="text1"/>
        </w:rPr>
      </w:pPr>
    </w:p>
    <w:p w14:paraId="14CCE61C" w14:textId="0ABB1302" w:rsidR="00D608CD" w:rsidRPr="004F7469" w:rsidRDefault="001C56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A Companhia reconhece a receita quando o valor da receita pode ser mensurado com segurança</w:t>
      </w:r>
      <w:r w:rsidR="005E6760" w:rsidRPr="004F7469">
        <w:rPr>
          <w:rFonts w:ascii="Trebuchet MS" w:hAnsi="Trebuchet MS" w:cs="Arial"/>
          <w:color w:val="000000" w:themeColor="text1"/>
        </w:rPr>
        <w:t xml:space="preserve"> e</w:t>
      </w:r>
      <w:r w:rsidRPr="004F7469">
        <w:rPr>
          <w:rFonts w:ascii="Trebuchet MS" w:hAnsi="Trebuchet MS" w:cs="Arial"/>
          <w:color w:val="000000" w:themeColor="text1"/>
        </w:rPr>
        <w:t xml:space="preserve"> é provável que benefícios econômicos futuros fluam para a entidade.</w:t>
      </w:r>
    </w:p>
    <w:p w14:paraId="30131A0F" w14:textId="77777777" w:rsidR="003E082F" w:rsidRPr="004F7469" w:rsidRDefault="003E082F" w:rsidP="0018405E">
      <w:pPr>
        <w:widowControl w:val="0"/>
        <w:suppressAutoHyphens/>
        <w:ind w:left="1276"/>
        <w:contextualSpacing/>
        <w:jc w:val="both"/>
        <w:rPr>
          <w:rFonts w:ascii="Trebuchet MS" w:hAnsi="Trebuchet MS" w:cs="Arial"/>
          <w:color w:val="000000" w:themeColor="text1"/>
        </w:rPr>
      </w:pPr>
    </w:p>
    <w:p w14:paraId="4B89CDD9" w14:textId="74D8CF06" w:rsidR="001C563E" w:rsidRPr="004F7469" w:rsidRDefault="001C563E" w:rsidP="0018405E">
      <w:pPr>
        <w:widowControl w:val="0"/>
        <w:suppressAutoHyphens/>
        <w:ind w:left="1701" w:hanging="425"/>
        <w:contextualSpacing/>
        <w:jc w:val="both"/>
        <w:rPr>
          <w:rFonts w:ascii="Trebuchet MS" w:hAnsi="Trebuchet MS" w:cs="Arial"/>
          <w:b/>
          <w:i/>
          <w:iCs/>
          <w:color w:val="000000" w:themeColor="text1"/>
        </w:rPr>
      </w:pPr>
      <w:r w:rsidRPr="004F7469">
        <w:rPr>
          <w:rStyle w:val="nfase"/>
          <w:rFonts w:ascii="Trebuchet MS" w:hAnsi="Trebuchet MS" w:cs="Arial"/>
          <w:b/>
          <w:i w:val="0"/>
          <w:iCs w:val="0"/>
          <w:color w:val="000000" w:themeColor="text1"/>
        </w:rPr>
        <w:t>(</w:t>
      </w:r>
      <w:r w:rsidR="009C1A3C" w:rsidRPr="004F7469">
        <w:rPr>
          <w:rStyle w:val="nfase"/>
          <w:rFonts w:ascii="Trebuchet MS" w:hAnsi="Trebuchet MS" w:cs="Arial"/>
          <w:b/>
          <w:i w:val="0"/>
          <w:iCs w:val="0"/>
          <w:color w:val="000000" w:themeColor="text1"/>
        </w:rPr>
        <w:t>a</w:t>
      </w:r>
      <w:r w:rsidRPr="004F7469">
        <w:rPr>
          <w:rStyle w:val="nfase"/>
          <w:rFonts w:ascii="Trebuchet MS" w:hAnsi="Trebuchet MS" w:cs="Arial"/>
          <w:b/>
          <w:i w:val="0"/>
          <w:iCs w:val="0"/>
          <w:color w:val="000000" w:themeColor="text1"/>
        </w:rPr>
        <w:t>)</w:t>
      </w:r>
      <w:r w:rsidRPr="004F7469">
        <w:rPr>
          <w:rStyle w:val="nfase"/>
          <w:rFonts w:ascii="Trebuchet MS" w:hAnsi="Trebuchet MS" w:cs="Arial"/>
          <w:b/>
          <w:i w:val="0"/>
          <w:iCs w:val="0"/>
          <w:color w:val="000000" w:themeColor="text1"/>
        </w:rPr>
        <w:tab/>
        <w:t>Receita financeira</w:t>
      </w:r>
    </w:p>
    <w:p w14:paraId="4B89CDDA" w14:textId="77777777" w:rsidR="001C563E" w:rsidRPr="004F7469" w:rsidRDefault="001C563E" w:rsidP="0018405E">
      <w:pPr>
        <w:widowControl w:val="0"/>
        <w:suppressAutoHyphens/>
        <w:ind w:left="1276"/>
        <w:contextualSpacing/>
        <w:jc w:val="both"/>
        <w:rPr>
          <w:rStyle w:val="nfase"/>
          <w:rFonts w:ascii="Trebuchet MS" w:hAnsi="Trebuchet MS" w:cs="Arial"/>
          <w:i w:val="0"/>
          <w:color w:val="000000" w:themeColor="text1"/>
        </w:rPr>
      </w:pPr>
    </w:p>
    <w:p w14:paraId="357AAA18" w14:textId="2C334C3C" w:rsidR="00D4059C" w:rsidRDefault="001C56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 receita financeira é reconhecida conforme o prazo decorrido, usando o método da taxa efetiva de juros. </w:t>
      </w:r>
    </w:p>
    <w:p w14:paraId="1F6E55EB" w14:textId="77777777" w:rsidR="001C010F" w:rsidRPr="004F7469" w:rsidRDefault="001C010F" w:rsidP="0018405E">
      <w:pPr>
        <w:widowControl w:val="0"/>
        <w:suppressAutoHyphens/>
        <w:ind w:left="1276"/>
        <w:contextualSpacing/>
        <w:jc w:val="both"/>
        <w:rPr>
          <w:rFonts w:ascii="Trebuchet MS" w:hAnsi="Trebuchet MS" w:cs="Arial"/>
          <w:color w:val="000000" w:themeColor="text1"/>
        </w:rPr>
      </w:pPr>
    </w:p>
    <w:p w14:paraId="1137D3AC" w14:textId="5FBBC83E" w:rsidR="002C2A47" w:rsidRPr="004F7469" w:rsidRDefault="00CD3265" w:rsidP="00F32446">
      <w:pPr>
        <w:pStyle w:val="BDOTtulo1"/>
        <w:widowControl w:val="0"/>
        <w:numPr>
          <w:ilvl w:val="1"/>
          <w:numId w:val="14"/>
        </w:numPr>
        <w:spacing w:line="235" w:lineRule="auto"/>
        <w:ind w:left="1276" w:hanging="709"/>
        <w:contextualSpacing/>
        <w:jc w:val="both"/>
        <w:rPr>
          <w:rFonts w:ascii="Trebuchet MS" w:hAnsi="Trebuchet MS" w:cs="Arial"/>
          <w:caps w:val="0"/>
          <w:color w:val="000000" w:themeColor="text1"/>
          <w:sz w:val="24"/>
        </w:rPr>
      </w:pPr>
      <w:r w:rsidRPr="004F7469">
        <w:rPr>
          <w:rFonts w:ascii="Trebuchet MS" w:hAnsi="Trebuchet MS" w:cs="Arial"/>
          <w:caps w:val="0"/>
          <w:color w:val="000000" w:themeColor="text1"/>
          <w:sz w:val="24"/>
        </w:rPr>
        <w:t xml:space="preserve">Mudanças nas </w:t>
      </w:r>
      <w:r w:rsidR="006A1C7C" w:rsidRPr="004F7469">
        <w:rPr>
          <w:rFonts w:ascii="Trebuchet MS" w:hAnsi="Trebuchet MS" w:cs="Arial"/>
          <w:caps w:val="0"/>
          <w:color w:val="000000" w:themeColor="text1"/>
          <w:sz w:val="24"/>
        </w:rPr>
        <w:t xml:space="preserve">práticas </w:t>
      </w:r>
      <w:r w:rsidR="00DC6D74" w:rsidRPr="004F7469">
        <w:rPr>
          <w:rFonts w:ascii="Trebuchet MS" w:hAnsi="Trebuchet MS" w:cs="Arial"/>
          <w:caps w:val="0"/>
          <w:color w:val="000000" w:themeColor="text1"/>
          <w:sz w:val="24"/>
        </w:rPr>
        <w:t xml:space="preserve">e políticas contábeis </w:t>
      </w:r>
      <w:r w:rsidR="004C09DA" w:rsidRPr="004F7469">
        <w:rPr>
          <w:rFonts w:ascii="Trebuchet MS" w:hAnsi="Trebuchet MS" w:cs="Arial"/>
          <w:caps w:val="0"/>
          <w:color w:val="000000" w:themeColor="text1"/>
          <w:sz w:val="24"/>
        </w:rPr>
        <w:t>e divulgações</w:t>
      </w:r>
    </w:p>
    <w:p w14:paraId="45CE8152" w14:textId="77777777" w:rsidR="004C09DA" w:rsidRPr="004F7469" w:rsidRDefault="004C09DA" w:rsidP="00F32446">
      <w:pPr>
        <w:spacing w:line="235" w:lineRule="auto"/>
        <w:rPr>
          <w:rFonts w:ascii="Trebuchet MS" w:hAnsi="Trebuchet MS"/>
          <w:lang w:eastAsia="pt-BR"/>
        </w:rPr>
      </w:pPr>
    </w:p>
    <w:p w14:paraId="320F8FB4" w14:textId="797A6B28" w:rsidR="004C09DA" w:rsidRPr="004F7469" w:rsidRDefault="002A29F4" w:rsidP="00F32446">
      <w:pPr>
        <w:spacing w:line="235" w:lineRule="auto"/>
        <w:ind w:left="1276"/>
        <w:jc w:val="both"/>
        <w:rPr>
          <w:rFonts w:ascii="Trebuchet MS" w:hAnsi="Trebuchet MS"/>
          <w:lang w:eastAsia="pt-BR"/>
        </w:rPr>
      </w:pPr>
      <w:r w:rsidRPr="004F7469">
        <w:rPr>
          <w:rFonts w:ascii="Trebuchet MS" w:hAnsi="Trebuchet MS" w:cs="Arial"/>
          <w:color w:val="000000" w:themeColor="text1"/>
        </w:rPr>
        <w:t xml:space="preserve">As práticas e políticas contábeis aplicadas nessas demonstrações contábeis individuais e consolidadas de 31 de dezembro de </w:t>
      </w:r>
      <w:r w:rsidR="007A03D4" w:rsidRPr="004F7469">
        <w:rPr>
          <w:rFonts w:ascii="Trebuchet MS" w:hAnsi="Trebuchet MS" w:cs="Arial"/>
          <w:color w:val="000000" w:themeColor="text1"/>
        </w:rPr>
        <w:t>2025</w:t>
      </w:r>
      <w:r w:rsidRPr="004F7469">
        <w:rPr>
          <w:rFonts w:ascii="Trebuchet MS" w:hAnsi="Trebuchet MS" w:cs="Arial"/>
          <w:color w:val="000000" w:themeColor="text1"/>
        </w:rPr>
        <w:t xml:space="preserve"> são as mesmas aplicadas nas demonstrações </w:t>
      </w:r>
      <w:r w:rsidRPr="009F6A99">
        <w:rPr>
          <w:rFonts w:ascii="Trebuchet MS" w:hAnsi="Trebuchet MS" w:cs="Arial"/>
          <w:color w:val="000000" w:themeColor="text1"/>
        </w:rPr>
        <w:t xml:space="preserve">da </w:t>
      </w:r>
      <w:r w:rsidR="00FD0C28">
        <w:rPr>
          <w:rFonts w:ascii="Trebuchet MS" w:hAnsi="Trebuchet MS" w:cs="Arial"/>
          <w:color w:val="000000" w:themeColor="text1"/>
        </w:rPr>
        <w:t>Companhia</w:t>
      </w:r>
      <w:r w:rsidR="00FD0C28" w:rsidRPr="004F7469">
        <w:rPr>
          <w:rFonts w:ascii="Trebuchet MS" w:hAnsi="Trebuchet MS" w:cs="Arial"/>
          <w:color w:val="000000" w:themeColor="text1"/>
        </w:rPr>
        <w:t xml:space="preserve"> </w:t>
      </w:r>
      <w:r w:rsidRPr="004F7469">
        <w:rPr>
          <w:rFonts w:ascii="Trebuchet MS" w:hAnsi="Trebuchet MS" w:cs="Arial"/>
          <w:color w:val="000000" w:themeColor="text1"/>
        </w:rPr>
        <w:t xml:space="preserve">no exercício findo em 31 de dezembro de </w:t>
      </w:r>
      <w:r w:rsidR="007A03D4" w:rsidRPr="004F7469">
        <w:rPr>
          <w:rFonts w:ascii="Trebuchet MS" w:hAnsi="Trebuchet MS" w:cs="Arial"/>
          <w:color w:val="000000" w:themeColor="text1"/>
        </w:rPr>
        <w:t>2024</w:t>
      </w:r>
    </w:p>
    <w:p w14:paraId="3DC6DDCD" w14:textId="66E2D9DB" w:rsidR="001C010F" w:rsidRDefault="001C010F">
      <w:pPr>
        <w:spacing w:after="200" w:line="276" w:lineRule="auto"/>
        <w:rPr>
          <w:rFonts w:ascii="Trebuchet MS" w:hAnsi="Trebuchet MS" w:cs="Arial"/>
          <w:color w:val="000000" w:themeColor="text1"/>
        </w:rPr>
      </w:pPr>
      <w:r>
        <w:rPr>
          <w:rFonts w:ascii="Trebuchet MS" w:hAnsi="Trebuchet MS" w:cs="Arial"/>
          <w:color w:val="000000" w:themeColor="text1"/>
        </w:rPr>
        <w:br w:type="page"/>
      </w:r>
    </w:p>
    <w:p w14:paraId="2DF8891B" w14:textId="6C119DD2" w:rsidR="009D0F33" w:rsidRPr="004F7469" w:rsidRDefault="009D0F33" w:rsidP="00F32446">
      <w:pPr>
        <w:pStyle w:val="PargrafodaLista"/>
        <w:widowControl w:val="0"/>
        <w:numPr>
          <w:ilvl w:val="0"/>
          <w:numId w:val="7"/>
        </w:numPr>
        <w:suppressAutoHyphens/>
        <w:autoSpaceDE w:val="0"/>
        <w:autoSpaceDN w:val="0"/>
        <w:adjustRightInd w:val="0"/>
        <w:spacing w:line="235"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Instrumentos financeiros</w:t>
      </w:r>
    </w:p>
    <w:p w14:paraId="32B0A495" w14:textId="77777777" w:rsidR="009D0F33" w:rsidRPr="004F7469" w:rsidRDefault="009D0F33" w:rsidP="00F32446">
      <w:pPr>
        <w:widowControl w:val="0"/>
        <w:suppressAutoHyphens/>
        <w:autoSpaceDE w:val="0"/>
        <w:autoSpaceDN w:val="0"/>
        <w:adjustRightInd w:val="0"/>
        <w:spacing w:line="235" w:lineRule="auto"/>
        <w:ind w:firstLine="426"/>
        <w:contextualSpacing/>
        <w:jc w:val="both"/>
        <w:rPr>
          <w:rFonts w:ascii="Trebuchet MS" w:hAnsi="Trebuchet MS" w:cs="Arial"/>
          <w:b/>
          <w:bCs/>
          <w:color w:val="000000" w:themeColor="text1"/>
        </w:rPr>
      </w:pPr>
    </w:p>
    <w:p w14:paraId="3DA6A9F4" w14:textId="58BE6D72" w:rsidR="009D0F33" w:rsidRPr="004F7469" w:rsidRDefault="009D0F33" w:rsidP="00F32446">
      <w:pPr>
        <w:pStyle w:val="PargrafodaLista"/>
        <w:widowControl w:val="0"/>
        <w:numPr>
          <w:ilvl w:val="1"/>
          <w:numId w:val="7"/>
        </w:numPr>
        <w:suppressAutoHyphens/>
        <w:autoSpaceDE w:val="0"/>
        <w:autoSpaceDN w:val="0"/>
        <w:adjustRightInd w:val="0"/>
        <w:spacing w:line="235" w:lineRule="auto"/>
        <w:jc w:val="both"/>
        <w:rPr>
          <w:rFonts w:ascii="Trebuchet MS" w:hAnsi="Trebuchet MS" w:cs="Arial"/>
          <w:b/>
          <w:bCs/>
          <w:iCs/>
          <w:sz w:val="24"/>
          <w:szCs w:val="24"/>
        </w:rPr>
      </w:pPr>
      <w:r w:rsidRPr="004F7469">
        <w:rPr>
          <w:rFonts w:ascii="Trebuchet MS" w:hAnsi="Trebuchet MS" w:cs="Arial"/>
          <w:b/>
          <w:bCs/>
          <w:color w:val="000000" w:themeColor="text1"/>
          <w:sz w:val="24"/>
          <w:szCs w:val="24"/>
        </w:rPr>
        <w:t>Fatores</w:t>
      </w:r>
      <w:r w:rsidRPr="004F7469">
        <w:rPr>
          <w:rFonts w:ascii="Trebuchet MS" w:hAnsi="Trebuchet MS" w:cs="Arial"/>
          <w:b/>
          <w:bCs/>
          <w:iCs/>
          <w:sz w:val="24"/>
          <w:szCs w:val="24"/>
        </w:rPr>
        <w:t xml:space="preserve"> de risco financeiro</w:t>
      </w:r>
    </w:p>
    <w:p w14:paraId="3DD2D237" w14:textId="77777777" w:rsidR="009D0F33" w:rsidRPr="004F7469" w:rsidRDefault="009D0F33" w:rsidP="00F32446">
      <w:pPr>
        <w:widowControl w:val="0"/>
        <w:suppressAutoHyphens/>
        <w:spacing w:line="235" w:lineRule="auto"/>
        <w:ind w:left="1276"/>
        <w:contextualSpacing/>
        <w:jc w:val="both"/>
        <w:rPr>
          <w:rFonts w:ascii="Trebuchet MS" w:hAnsi="Trebuchet MS" w:cs="Arial"/>
          <w:color w:val="000000" w:themeColor="text1"/>
        </w:rPr>
      </w:pPr>
    </w:p>
    <w:p w14:paraId="2D8BB4A5" w14:textId="1FF4B98D" w:rsidR="0073373D" w:rsidRPr="004F7469" w:rsidRDefault="009D0F33" w:rsidP="00F32446">
      <w:pPr>
        <w:pStyle w:val="NormalWeb"/>
        <w:widowControl w:val="0"/>
        <w:suppressAutoHyphens/>
        <w:spacing w:before="0" w:beforeAutospacing="0" w:after="0" w:afterAutospacing="0" w:line="235" w:lineRule="auto"/>
        <w:ind w:left="1276"/>
        <w:contextualSpacing/>
        <w:jc w:val="both"/>
        <w:rPr>
          <w:rFonts w:ascii="Trebuchet MS" w:hAnsi="Trebuchet MS" w:cs="Arial"/>
          <w:color w:val="000000" w:themeColor="text1"/>
          <w:lang w:val="pt-BR"/>
        </w:rPr>
      </w:pPr>
      <w:r w:rsidRPr="004F7469">
        <w:rPr>
          <w:rFonts w:ascii="Trebuchet MS" w:hAnsi="Trebuchet MS" w:cs="Arial"/>
          <w:color w:val="000000" w:themeColor="text1"/>
          <w:lang w:val="pt-BR"/>
        </w:rPr>
        <w:t xml:space="preserve">As atividades da </w:t>
      </w:r>
      <w:r w:rsidR="004E467B" w:rsidRPr="004F7469">
        <w:rPr>
          <w:rFonts w:ascii="Trebuchet MS" w:hAnsi="Trebuchet MS" w:cs="Arial"/>
          <w:color w:val="000000" w:themeColor="text1"/>
          <w:lang w:val="pt-BR"/>
        </w:rPr>
        <w:t>Companhia</w:t>
      </w:r>
      <w:r w:rsidR="00A82166" w:rsidRPr="004F7469">
        <w:rPr>
          <w:rFonts w:ascii="Trebuchet MS" w:hAnsi="Trebuchet MS" w:cs="Arial"/>
          <w:color w:val="000000" w:themeColor="text1"/>
          <w:lang w:val="pt-BR"/>
        </w:rPr>
        <w:t xml:space="preserve"> e de sua controlada</w:t>
      </w:r>
      <w:r w:rsidRPr="004F7469">
        <w:rPr>
          <w:rFonts w:ascii="Trebuchet MS" w:hAnsi="Trebuchet MS" w:cs="Arial"/>
          <w:color w:val="000000" w:themeColor="text1"/>
          <w:lang w:val="pt-BR"/>
        </w:rPr>
        <w:t xml:space="preserve"> a expõe</w:t>
      </w:r>
      <w:r w:rsidR="00A82166" w:rsidRPr="004F7469">
        <w:rPr>
          <w:rFonts w:ascii="Trebuchet MS" w:hAnsi="Trebuchet MS" w:cs="Arial"/>
          <w:color w:val="000000" w:themeColor="text1"/>
          <w:lang w:val="pt-BR"/>
        </w:rPr>
        <w:t>m</w:t>
      </w:r>
      <w:r w:rsidRPr="004F7469">
        <w:rPr>
          <w:rFonts w:ascii="Trebuchet MS" w:hAnsi="Trebuchet MS" w:cs="Arial"/>
          <w:color w:val="000000" w:themeColor="text1"/>
          <w:lang w:val="pt-BR"/>
        </w:rPr>
        <w:t xml:space="preserve"> a diversos riscos financeiros: risco de mercado (risco de taxa de juros), risco de crédito e risco de liquidez. </w:t>
      </w:r>
    </w:p>
    <w:p w14:paraId="0A7F0ECC" w14:textId="77777777" w:rsidR="00F7442E" w:rsidRPr="004F7469" w:rsidRDefault="00F7442E" w:rsidP="00F32446">
      <w:pPr>
        <w:pStyle w:val="NormalWeb"/>
        <w:widowControl w:val="0"/>
        <w:suppressAutoHyphens/>
        <w:spacing w:before="0" w:beforeAutospacing="0" w:after="0" w:afterAutospacing="0" w:line="235" w:lineRule="auto"/>
        <w:ind w:left="1276"/>
        <w:contextualSpacing/>
        <w:jc w:val="both"/>
        <w:rPr>
          <w:rFonts w:ascii="Trebuchet MS" w:hAnsi="Trebuchet MS" w:cs="Arial"/>
          <w:color w:val="000000" w:themeColor="text1"/>
          <w:lang w:val="pt-BR"/>
        </w:rPr>
      </w:pPr>
    </w:p>
    <w:p w14:paraId="5BD75E99" w14:textId="030A4E90" w:rsidR="009D0F33" w:rsidRPr="004F7469" w:rsidRDefault="009D0F33" w:rsidP="00F32446">
      <w:pPr>
        <w:pStyle w:val="NormalWeb"/>
        <w:widowControl w:val="0"/>
        <w:suppressAutoHyphens/>
        <w:spacing w:before="0" w:beforeAutospacing="0" w:after="0" w:afterAutospacing="0" w:line="235" w:lineRule="auto"/>
        <w:ind w:left="1276"/>
        <w:contextualSpacing/>
        <w:jc w:val="both"/>
        <w:rPr>
          <w:rFonts w:ascii="Trebuchet MS" w:hAnsi="Trebuchet MS" w:cs="Arial"/>
          <w:color w:val="000000" w:themeColor="text1"/>
          <w:lang w:val="pt-BR"/>
        </w:rPr>
      </w:pPr>
      <w:r w:rsidRPr="004F7469">
        <w:rPr>
          <w:rFonts w:ascii="Trebuchet MS" w:hAnsi="Trebuchet MS" w:cs="Arial"/>
          <w:color w:val="000000" w:themeColor="text1"/>
          <w:lang w:val="pt-BR"/>
        </w:rPr>
        <w:t>O programa de gestão de risco da Companhia</w:t>
      </w:r>
      <w:r w:rsidR="00A82166" w:rsidRPr="004F7469">
        <w:rPr>
          <w:rFonts w:ascii="Trebuchet MS" w:hAnsi="Trebuchet MS" w:cs="Arial"/>
          <w:color w:val="000000" w:themeColor="text1"/>
          <w:lang w:val="pt-BR"/>
        </w:rPr>
        <w:t xml:space="preserve"> e de sua controlada</w:t>
      </w:r>
      <w:r w:rsidRPr="004F7469">
        <w:rPr>
          <w:rFonts w:ascii="Trebuchet MS" w:hAnsi="Trebuchet MS" w:cs="Arial"/>
          <w:color w:val="000000" w:themeColor="text1"/>
          <w:lang w:val="pt-BR"/>
        </w:rPr>
        <w:t xml:space="preserve"> se concentra na imprevisibilidade dos mercados financeiros e busca minimizar potenciais efeitos adversos no desempenho financeiro da Companhia</w:t>
      </w:r>
      <w:r w:rsidR="00A82166" w:rsidRPr="004F7469">
        <w:rPr>
          <w:rFonts w:ascii="Trebuchet MS" w:hAnsi="Trebuchet MS" w:cs="Arial"/>
          <w:color w:val="000000" w:themeColor="text1"/>
          <w:lang w:val="pt-BR"/>
        </w:rPr>
        <w:t xml:space="preserve"> e de sua controlada</w:t>
      </w:r>
      <w:r w:rsidRPr="004F7469">
        <w:rPr>
          <w:rFonts w:ascii="Trebuchet MS" w:hAnsi="Trebuchet MS" w:cs="Arial"/>
          <w:color w:val="000000" w:themeColor="text1"/>
          <w:lang w:val="pt-BR"/>
        </w:rPr>
        <w:t>.</w:t>
      </w:r>
    </w:p>
    <w:p w14:paraId="03A5863F" w14:textId="77777777" w:rsidR="00E16E88" w:rsidRPr="004F7469" w:rsidRDefault="00E16E88" w:rsidP="00F32446">
      <w:pPr>
        <w:widowControl w:val="0"/>
        <w:suppressAutoHyphens/>
        <w:spacing w:line="235" w:lineRule="auto"/>
        <w:ind w:left="1276"/>
        <w:contextualSpacing/>
        <w:jc w:val="both"/>
        <w:rPr>
          <w:rFonts w:ascii="Trebuchet MS" w:eastAsia="SimSun" w:hAnsi="Trebuchet MS" w:cs="Arial"/>
          <w:color w:val="000000" w:themeColor="text1"/>
          <w:lang w:eastAsia="zh-CN"/>
        </w:rPr>
      </w:pPr>
    </w:p>
    <w:p w14:paraId="05029B76" w14:textId="39CD199C" w:rsidR="009D0F33" w:rsidRPr="004F7469" w:rsidRDefault="009D0F33" w:rsidP="00F32446">
      <w:pPr>
        <w:pStyle w:val="NormalWeb"/>
        <w:widowControl w:val="0"/>
        <w:suppressAutoHyphens/>
        <w:spacing w:before="0" w:beforeAutospacing="0" w:after="0" w:afterAutospacing="0" w:line="235" w:lineRule="auto"/>
        <w:ind w:left="1276"/>
        <w:contextualSpacing/>
        <w:jc w:val="both"/>
        <w:rPr>
          <w:rFonts w:ascii="Trebuchet MS" w:hAnsi="Trebuchet MS" w:cs="Arial"/>
          <w:color w:val="000000" w:themeColor="text1"/>
          <w:lang w:val="pt-BR"/>
        </w:rPr>
      </w:pPr>
      <w:r w:rsidRPr="004F7469">
        <w:rPr>
          <w:rFonts w:ascii="Trebuchet MS" w:hAnsi="Trebuchet MS" w:cs="Arial"/>
          <w:color w:val="000000" w:themeColor="text1"/>
          <w:lang w:val="pt-BR"/>
        </w:rPr>
        <w:t xml:space="preserve">A gestão de risco é realizada pela </w:t>
      </w:r>
      <w:r w:rsidR="00DB7AA2" w:rsidRPr="004F7469">
        <w:rPr>
          <w:rFonts w:ascii="Trebuchet MS" w:hAnsi="Trebuchet MS" w:cs="Arial"/>
          <w:color w:val="000000" w:themeColor="text1"/>
          <w:lang w:val="pt-BR"/>
        </w:rPr>
        <w:t xml:space="preserve">Alta </w:t>
      </w:r>
      <w:r w:rsidRPr="004F7469">
        <w:rPr>
          <w:rFonts w:ascii="Trebuchet MS" w:hAnsi="Trebuchet MS" w:cs="Arial"/>
          <w:color w:val="000000" w:themeColor="text1"/>
          <w:lang w:val="pt-BR"/>
        </w:rPr>
        <w:t>Administração da Companhia</w:t>
      </w:r>
      <w:r w:rsidR="00A82166" w:rsidRPr="004F7469">
        <w:rPr>
          <w:rFonts w:ascii="Trebuchet MS" w:hAnsi="Trebuchet MS" w:cs="Arial"/>
          <w:color w:val="000000" w:themeColor="text1"/>
          <w:lang w:val="pt-BR"/>
        </w:rPr>
        <w:t xml:space="preserve"> e de sua controlada</w:t>
      </w:r>
      <w:r w:rsidRPr="004F7469">
        <w:rPr>
          <w:rFonts w:ascii="Trebuchet MS" w:hAnsi="Trebuchet MS" w:cs="Arial"/>
          <w:color w:val="000000" w:themeColor="text1"/>
          <w:lang w:val="pt-BR"/>
        </w:rPr>
        <w:t>. A Alta Administração da Companhia identifica, avalia e protege a Companhia contra eventuais riscos financeiros.</w:t>
      </w:r>
    </w:p>
    <w:p w14:paraId="1233E6FF" w14:textId="4D99F8D7" w:rsidR="00A82166" w:rsidRPr="004F7469" w:rsidRDefault="00A82166" w:rsidP="00F32446">
      <w:pPr>
        <w:pStyle w:val="NormalWeb"/>
        <w:widowControl w:val="0"/>
        <w:suppressAutoHyphens/>
        <w:spacing w:before="0" w:beforeAutospacing="0" w:after="0" w:afterAutospacing="0" w:line="235" w:lineRule="auto"/>
        <w:ind w:left="284"/>
        <w:contextualSpacing/>
        <w:jc w:val="both"/>
        <w:rPr>
          <w:rFonts w:ascii="Trebuchet MS" w:hAnsi="Trebuchet MS" w:cs="Arial"/>
          <w:color w:val="000000" w:themeColor="text1"/>
          <w:lang w:val="pt-BR"/>
        </w:rPr>
      </w:pPr>
    </w:p>
    <w:p w14:paraId="79C83C04" w14:textId="4DB28E1B" w:rsidR="009D0F33" w:rsidRPr="004F7469" w:rsidRDefault="009D0F33" w:rsidP="00F32446">
      <w:pPr>
        <w:widowControl w:val="0"/>
        <w:suppressAutoHyphens/>
        <w:spacing w:line="235" w:lineRule="auto"/>
        <w:ind w:left="1701" w:hanging="425"/>
        <w:contextualSpacing/>
        <w:jc w:val="both"/>
        <w:rPr>
          <w:rFonts w:ascii="Trebuchet MS" w:hAnsi="Trebuchet MS" w:cs="Arial"/>
          <w:b/>
          <w:i/>
          <w:iCs/>
          <w:color w:val="000000" w:themeColor="text1"/>
        </w:rPr>
      </w:pPr>
      <w:r w:rsidRPr="004F7469">
        <w:rPr>
          <w:rStyle w:val="nfase"/>
          <w:rFonts w:ascii="Trebuchet MS" w:hAnsi="Trebuchet MS" w:cs="Arial"/>
          <w:b/>
          <w:i w:val="0"/>
          <w:iCs w:val="0"/>
          <w:color w:val="000000" w:themeColor="text1"/>
        </w:rPr>
        <w:t>(a)</w:t>
      </w:r>
      <w:r w:rsidRPr="004F7469">
        <w:rPr>
          <w:rStyle w:val="nfase"/>
          <w:rFonts w:ascii="Trebuchet MS" w:hAnsi="Trebuchet MS" w:cs="Arial"/>
          <w:b/>
          <w:i w:val="0"/>
          <w:iCs w:val="0"/>
          <w:color w:val="000000" w:themeColor="text1"/>
        </w:rPr>
        <w:tab/>
        <w:t>Risco de mercado (taxa de juros)</w:t>
      </w:r>
    </w:p>
    <w:p w14:paraId="11B3533A" w14:textId="77777777" w:rsidR="009D0F33" w:rsidRPr="004F7469" w:rsidRDefault="009D0F33" w:rsidP="00F32446">
      <w:pPr>
        <w:pStyle w:val="NormalWeb"/>
        <w:widowControl w:val="0"/>
        <w:suppressAutoHyphens/>
        <w:spacing w:before="0" w:beforeAutospacing="0" w:after="0" w:afterAutospacing="0" w:line="235" w:lineRule="auto"/>
        <w:ind w:left="284"/>
        <w:contextualSpacing/>
        <w:jc w:val="both"/>
        <w:rPr>
          <w:rFonts w:ascii="Trebuchet MS" w:hAnsi="Trebuchet MS" w:cs="Arial"/>
          <w:color w:val="000000" w:themeColor="text1"/>
          <w:lang w:val="pt-BR"/>
        </w:rPr>
      </w:pPr>
    </w:p>
    <w:p w14:paraId="278C8F98" w14:textId="06205BAD" w:rsidR="009D0F33" w:rsidRPr="004F7469" w:rsidRDefault="009D0F33" w:rsidP="00F32446">
      <w:pPr>
        <w:widowControl w:val="0"/>
        <w:suppressAutoHyphens/>
        <w:autoSpaceDE w:val="0"/>
        <w:autoSpaceDN w:val="0"/>
        <w:adjustRightInd w:val="0"/>
        <w:spacing w:line="235" w:lineRule="auto"/>
        <w:ind w:left="1276"/>
        <w:contextualSpacing/>
        <w:jc w:val="both"/>
        <w:rPr>
          <w:rFonts w:ascii="Trebuchet MS" w:eastAsia="SimSun" w:hAnsi="Trebuchet MS" w:cs="Arial"/>
          <w:color w:val="000000" w:themeColor="text1"/>
          <w:lang w:eastAsia="zh-CN"/>
        </w:rPr>
      </w:pPr>
      <w:r w:rsidRPr="004F7469">
        <w:rPr>
          <w:rFonts w:ascii="Trebuchet MS" w:eastAsia="SimSun" w:hAnsi="Trebuchet MS" w:cs="Arial"/>
          <w:color w:val="000000" w:themeColor="text1"/>
          <w:lang w:eastAsia="zh-CN"/>
        </w:rPr>
        <w:t>Este risco é oriundo da possibilidade da Companhia</w:t>
      </w:r>
      <w:r w:rsidR="00A82166" w:rsidRPr="004F7469">
        <w:rPr>
          <w:rFonts w:ascii="Trebuchet MS" w:eastAsia="SimSun" w:hAnsi="Trebuchet MS" w:cs="Arial"/>
          <w:color w:val="000000" w:themeColor="text1"/>
          <w:lang w:eastAsia="zh-CN"/>
        </w:rPr>
        <w:t xml:space="preserve"> e sua controlada</w:t>
      </w:r>
      <w:r w:rsidRPr="004F7469">
        <w:rPr>
          <w:rFonts w:ascii="Trebuchet MS" w:eastAsia="SimSun" w:hAnsi="Trebuchet MS" w:cs="Arial"/>
          <w:color w:val="000000" w:themeColor="text1"/>
          <w:lang w:eastAsia="zh-CN"/>
        </w:rPr>
        <w:t xml:space="preserve"> vir a incorrer em perdas por conta de flutuações nas taxas de juros (</w:t>
      </w:r>
      <w:r w:rsidR="005E6760" w:rsidRPr="004F7469">
        <w:rPr>
          <w:rFonts w:ascii="Trebuchet MS" w:eastAsia="SimSun" w:hAnsi="Trebuchet MS" w:cs="Arial"/>
          <w:color w:val="000000" w:themeColor="text1"/>
          <w:lang w:eastAsia="zh-CN"/>
        </w:rPr>
        <w:t>incidente</w:t>
      </w:r>
      <w:r w:rsidRPr="004F7469">
        <w:rPr>
          <w:rFonts w:ascii="Trebuchet MS" w:eastAsia="SimSun" w:hAnsi="Trebuchet MS" w:cs="Arial"/>
          <w:color w:val="000000" w:themeColor="text1"/>
          <w:lang w:eastAsia="zh-CN"/>
        </w:rPr>
        <w:t xml:space="preserve"> </w:t>
      </w:r>
      <w:r w:rsidR="005E6760" w:rsidRPr="004F7469">
        <w:rPr>
          <w:rFonts w:ascii="Trebuchet MS" w:eastAsia="SimSun" w:hAnsi="Trebuchet MS" w:cs="Arial"/>
          <w:color w:val="000000" w:themeColor="text1"/>
          <w:lang w:eastAsia="zh-CN"/>
        </w:rPr>
        <w:t>apenas em su</w:t>
      </w:r>
      <w:r w:rsidRPr="004F7469">
        <w:rPr>
          <w:rFonts w:ascii="Trebuchet MS" w:eastAsia="SimSun" w:hAnsi="Trebuchet MS" w:cs="Arial"/>
          <w:color w:val="000000" w:themeColor="text1"/>
          <w:lang w:eastAsia="zh-CN"/>
        </w:rPr>
        <w:t>as aplicações financeiras</w:t>
      </w:r>
      <w:r w:rsidR="00E16E88" w:rsidRPr="004F7469">
        <w:rPr>
          <w:rFonts w:ascii="Trebuchet MS" w:eastAsia="SimSun" w:hAnsi="Trebuchet MS" w:cs="Arial"/>
          <w:color w:val="000000" w:themeColor="text1"/>
          <w:lang w:eastAsia="zh-CN"/>
        </w:rPr>
        <w:t>, pois a Companhia e sua controlada não possuem empréstimos e financiamentos</w:t>
      </w:r>
      <w:r w:rsidRPr="004F7469">
        <w:rPr>
          <w:rFonts w:ascii="Trebuchet MS" w:eastAsia="SimSun" w:hAnsi="Trebuchet MS" w:cs="Arial"/>
          <w:color w:val="000000" w:themeColor="text1"/>
          <w:lang w:eastAsia="zh-CN"/>
        </w:rPr>
        <w:t>)</w:t>
      </w:r>
      <w:r w:rsidR="00382C9B" w:rsidRPr="004F7469">
        <w:rPr>
          <w:rFonts w:ascii="Trebuchet MS" w:eastAsia="SimSun" w:hAnsi="Trebuchet MS" w:cs="Arial"/>
          <w:color w:val="000000" w:themeColor="text1"/>
          <w:lang w:eastAsia="zh-CN"/>
        </w:rPr>
        <w:t>.</w:t>
      </w:r>
    </w:p>
    <w:p w14:paraId="566D848C" w14:textId="77777777" w:rsidR="009D0F33" w:rsidRPr="004F7469" w:rsidRDefault="009D0F33" w:rsidP="00F32446">
      <w:pPr>
        <w:widowControl w:val="0"/>
        <w:suppressAutoHyphens/>
        <w:autoSpaceDE w:val="0"/>
        <w:autoSpaceDN w:val="0"/>
        <w:adjustRightInd w:val="0"/>
        <w:spacing w:line="235" w:lineRule="auto"/>
        <w:ind w:left="1134"/>
        <w:contextualSpacing/>
        <w:jc w:val="both"/>
        <w:rPr>
          <w:rFonts w:ascii="Trebuchet MS" w:eastAsia="SimSun" w:hAnsi="Trebuchet MS" w:cs="Arial"/>
          <w:color w:val="000000" w:themeColor="text1"/>
          <w:lang w:eastAsia="zh-CN"/>
        </w:rPr>
      </w:pPr>
    </w:p>
    <w:p w14:paraId="4282CFE4" w14:textId="2AC382E0" w:rsidR="009D0F33" w:rsidRPr="004F7469" w:rsidRDefault="009D0F33" w:rsidP="00F32446">
      <w:pPr>
        <w:widowControl w:val="0"/>
        <w:suppressAutoHyphens/>
        <w:autoSpaceDE w:val="0"/>
        <w:autoSpaceDN w:val="0"/>
        <w:adjustRightInd w:val="0"/>
        <w:spacing w:line="235" w:lineRule="auto"/>
        <w:ind w:left="1276"/>
        <w:contextualSpacing/>
        <w:jc w:val="both"/>
        <w:rPr>
          <w:rFonts w:ascii="Trebuchet MS" w:eastAsia="SimSun" w:hAnsi="Trebuchet MS" w:cs="Arial"/>
          <w:color w:val="000000" w:themeColor="text1"/>
          <w:lang w:eastAsia="zh-CN"/>
        </w:rPr>
      </w:pPr>
      <w:r w:rsidRPr="004F7469">
        <w:rPr>
          <w:rFonts w:ascii="Trebuchet MS" w:eastAsia="SimSun" w:hAnsi="Trebuchet MS" w:cs="Arial"/>
          <w:color w:val="000000" w:themeColor="text1"/>
          <w:lang w:eastAsia="zh-CN"/>
        </w:rPr>
        <w:t xml:space="preserve">Com relação a taxa de juros, a Administração da Companhia entende que esse risco é reduzido, pois somente </w:t>
      </w:r>
      <w:r w:rsidR="00E16E88" w:rsidRPr="004F7469">
        <w:rPr>
          <w:rFonts w:ascii="Trebuchet MS" w:eastAsia="SimSun" w:hAnsi="Trebuchet MS" w:cs="Arial"/>
          <w:color w:val="000000" w:themeColor="text1"/>
          <w:lang w:eastAsia="zh-CN"/>
        </w:rPr>
        <w:t>realiza</w:t>
      </w:r>
      <w:r w:rsidRPr="004F7469">
        <w:rPr>
          <w:rFonts w:ascii="Trebuchet MS" w:eastAsia="SimSun" w:hAnsi="Trebuchet MS" w:cs="Arial"/>
          <w:color w:val="000000" w:themeColor="text1"/>
          <w:lang w:eastAsia="zh-CN"/>
        </w:rPr>
        <w:t xml:space="preserve"> investimento</w:t>
      </w:r>
      <w:r w:rsidR="00E16E88" w:rsidRPr="004F7469">
        <w:rPr>
          <w:rFonts w:ascii="Trebuchet MS" w:eastAsia="SimSun" w:hAnsi="Trebuchet MS" w:cs="Arial"/>
          <w:color w:val="000000" w:themeColor="text1"/>
          <w:lang w:eastAsia="zh-CN"/>
        </w:rPr>
        <w:t>s</w:t>
      </w:r>
      <w:r w:rsidRPr="004F7469">
        <w:rPr>
          <w:rFonts w:ascii="Trebuchet MS" w:eastAsia="SimSun" w:hAnsi="Trebuchet MS" w:cs="Arial"/>
          <w:color w:val="000000" w:themeColor="text1"/>
          <w:lang w:eastAsia="zh-CN"/>
        </w:rPr>
        <w:t xml:space="preserve"> </w:t>
      </w:r>
      <w:r w:rsidR="00A82166" w:rsidRPr="004F7469">
        <w:rPr>
          <w:rFonts w:ascii="Trebuchet MS" w:eastAsia="SimSun" w:hAnsi="Trebuchet MS" w:cs="Arial"/>
          <w:color w:val="000000" w:themeColor="text1"/>
          <w:lang w:eastAsia="zh-CN"/>
        </w:rPr>
        <w:t>atrelados ao CDI</w:t>
      </w:r>
      <w:r w:rsidRPr="004F7469">
        <w:rPr>
          <w:rFonts w:ascii="Trebuchet MS" w:eastAsia="SimSun" w:hAnsi="Trebuchet MS" w:cs="Arial"/>
          <w:color w:val="000000" w:themeColor="text1"/>
          <w:lang w:eastAsia="zh-CN"/>
        </w:rPr>
        <w:t xml:space="preserve"> e monitora continuamente o comportamento desse indicador no mercado, visando reduzir a exposição da Companhia</w:t>
      </w:r>
      <w:r w:rsidR="00A82166" w:rsidRPr="004F7469">
        <w:rPr>
          <w:rFonts w:ascii="Trebuchet MS" w:eastAsia="SimSun" w:hAnsi="Trebuchet MS" w:cs="Arial"/>
          <w:color w:val="000000" w:themeColor="text1"/>
          <w:lang w:eastAsia="zh-CN"/>
        </w:rPr>
        <w:t xml:space="preserve"> e de sua controlada</w:t>
      </w:r>
      <w:r w:rsidRPr="004F7469">
        <w:rPr>
          <w:rFonts w:ascii="Trebuchet MS" w:eastAsia="SimSun" w:hAnsi="Trebuchet MS" w:cs="Arial"/>
          <w:color w:val="000000" w:themeColor="text1"/>
          <w:lang w:eastAsia="zh-CN"/>
        </w:rPr>
        <w:t>.</w:t>
      </w:r>
    </w:p>
    <w:p w14:paraId="62FCAC01" w14:textId="16E60D33" w:rsidR="009E663A" w:rsidRPr="004F7469" w:rsidRDefault="009E663A" w:rsidP="00F32446">
      <w:pPr>
        <w:widowControl w:val="0"/>
        <w:suppressAutoHyphens/>
        <w:autoSpaceDE w:val="0"/>
        <w:autoSpaceDN w:val="0"/>
        <w:adjustRightInd w:val="0"/>
        <w:spacing w:line="235" w:lineRule="auto"/>
        <w:ind w:left="284"/>
        <w:contextualSpacing/>
        <w:jc w:val="both"/>
        <w:rPr>
          <w:rFonts w:ascii="Trebuchet MS" w:eastAsia="SimSun" w:hAnsi="Trebuchet MS" w:cs="Arial"/>
          <w:color w:val="000000" w:themeColor="text1"/>
          <w:lang w:eastAsia="zh-CN"/>
        </w:rPr>
      </w:pPr>
    </w:p>
    <w:p w14:paraId="400AF142" w14:textId="6404C5CA" w:rsidR="009D0F33" w:rsidRPr="004F7469" w:rsidRDefault="009D0F33" w:rsidP="00F32446">
      <w:pPr>
        <w:widowControl w:val="0"/>
        <w:suppressAutoHyphens/>
        <w:spacing w:line="235" w:lineRule="auto"/>
        <w:ind w:left="1701" w:hanging="425"/>
        <w:contextualSpacing/>
        <w:jc w:val="both"/>
        <w:rPr>
          <w:rStyle w:val="nfase"/>
          <w:rFonts w:ascii="Trebuchet MS" w:hAnsi="Trebuchet MS" w:cs="Arial"/>
          <w:b/>
          <w:i w:val="0"/>
          <w:iCs w:val="0"/>
        </w:rPr>
      </w:pPr>
      <w:r w:rsidRPr="004F7469">
        <w:rPr>
          <w:rStyle w:val="nfase"/>
          <w:rFonts w:ascii="Trebuchet MS" w:hAnsi="Trebuchet MS" w:cs="Arial"/>
          <w:b/>
          <w:i w:val="0"/>
          <w:iCs w:val="0"/>
        </w:rPr>
        <w:t>(b)</w:t>
      </w:r>
      <w:r w:rsidRPr="004F7469">
        <w:rPr>
          <w:rStyle w:val="nfase"/>
          <w:rFonts w:ascii="Trebuchet MS" w:hAnsi="Trebuchet MS" w:cs="Arial"/>
          <w:b/>
          <w:i w:val="0"/>
          <w:iCs w:val="0"/>
        </w:rPr>
        <w:tab/>
        <w:t>Risco de crédito</w:t>
      </w:r>
    </w:p>
    <w:p w14:paraId="7ED64DBC" w14:textId="77777777" w:rsidR="009D0F33" w:rsidRPr="004F7469" w:rsidRDefault="009D0F33" w:rsidP="00F32446">
      <w:pPr>
        <w:widowControl w:val="0"/>
        <w:suppressAutoHyphens/>
        <w:spacing w:line="235" w:lineRule="auto"/>
        <w:ind w:left="284"/>
        <w:contextualSpacing/>
        <w:jc w:val="both"/>
        <w:rPr>
          <w:rFonts w:ascii="Trebuchet MS" w:hAnsi="Trebuchet MS" w:cs="Arial"/>
          <w:color w:val="000000" w:themeColor="text1"/>
        </w:rPr>
      </w:pPr>
    </w:p>
    <w:p w14:paraId="70227FBD" w14:textId="4294D719" w:rsidR="001D5A60" w:rsidRPr="004F7469" w:rsidRDefault="009D0F33"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O risco de crédito decorre de caixa e equivalentes de caixa, bem como de exposições de crédito com clientes.</w:t>
      </w:r>
    </w:p>
    <w:p w14:paraId="665FB17C" w14:textId="686DE42D" w:rsidR="00127E4A" w:rsidRPr="004F7469" w:rsidRDefault="00127E4A" w:rsidP="00F32446">
      <w:pPr>
        <w:spacing w:line="235" w:lineRule="auto"/>
        <w:rPr>
          <w:rFonts w:ascii="Trebuchet MS" w:hAnsi="Trebuchet MS" w:cs="Arial"/>
          <w:color w:val="000000" w:themeColor="text1"/>
        </w:rPr>
      </w:pPr>
    </w:p>
    <w:p w14:paraId="4CB83DC5" w14:textId="77777777" w:rsidR="001C010F" w:rsidRDefault="009D0F33" w:rsidP="00F32446">
      <w:pPr>
        <w:widowControl w:val="0"/>
        <w:suppressAutoHyphens/>
        <w:spacing w:line="235" w:lineRule="auto"/>
        <w:ind w:left="1276"/>
        <w:contextualSpacing/>
        <w:jc w:val="both"/>
        <w:rPr>
          <w:rFonts w:ascii="Trebuchet MS" w:hAnsi="Trebuchet MS" w:cs="Arial"/>
          <w:color w:val="000000" w:themeColor="text1"/>
        </w:rPr>
      </w:pPr>
      <w:r w:rsidRPr="004F7469">
        <w:rPr>
          <w:rFonts w:ascii="Trebuchet MS" w:hAnsi="Trebuchet MS" w:cs="Arial"/>
          <w:color w:val="000000" w:themeColor="text1"/>
        </w:rPr>
        <w:t>Para bancos e instituições financeiras, são aceitos somente títulos de entidades consideradas de primeira linha.</w:t>
      </w:r>
      <w:r w:rsidR="00F50C45" w:rsidRPr="004F7469">
        <w:rPr>
          <w:rFonts w:ascii="Trebuchet MS" w:hAnsi="Trebuchet MS" w:cs="Arial"/>
          <w:color w:val="000000" w:themeColor="text1"/>
        </w:rPr>
        <w:t xml:space="preserve"> </w:t>
      </w:r>
      <w:r w:rsidRPr="004F7469">
        <w:rPr>
          <w:rFonts w:ascii="Trebuchet MS" w:hAnsi="Trebuchet MS" w:cs="Arial"/>
          <w:color w:val="000000" w:themeColor="text1"/>
        </w:rPr>
        <w:t>Para os créditos com clientes, a Administração da Companhia faz o gerenciamento constantes de tais clientes</w:t>
      </w:r>
      <w:r w:rsidR="00647066" w:rsidRPr="004F7469">
        <w:rPr>
          <w:rFonts w:ascii="Trebuchet MS" w:hAnsi="Trebuchet MS" w:cs="Arial"/>
          <w:color w:val="000000" w:themeColor="text1"/>
        </w:rPr>
        <w:t>.</w:t>
      </w:r>
    </w:p>
    <w:p w14:paraId="28EE7C2C" w14:textId="5326973E" w:rsidR="009D1D17" w:rsidRPr="004F7469" w:rsidRDefault="009D1D17" w:rsidP="00F32446">
      <w:pPr>
        <w:widowControl w:val="0"/>
        <w:suppressAutoHyphens/>
        <w:spacing w:line="235" w:lineRule="auto"/>
        <w:ind w:left="1276"/>
        <w:contextualSpacing/>
        <w:jc w:val="both"/>
        <w:rPr>
          <w:rFonts w:ascii="Trebuchet MS" w:hAnsi="Trebuchet MS" w:cs="Arial"/>
          <w:color w:val="000000" w:themeColor="text1"/>
        </w:rPr>
      </w:pPr>
    </w:p>
    <w:p w14:paraId="028541D5" w14:textId="77777777" w:rsidR="009D0F33" w:rsidRPr="004F7469" w:rsidRDefault="009D0F33" w:rsidP="0018405E">
      <w:pPr>
        <w:widowControl w:val="0"/>
        <w:suppressAutoHyphens/>
        <w:ind w:left="1701" w:hanging="425"/>
        <w:contextualSpacing/>
        <w:jc w:val="both"/>
        <w:rPr>
          <w:rStyle w:val="nfase"/>
          <w:rFonts w:ascii="Trebuchet MS" w:hAnsi="Trebuchet MS" w:cs="Arial"/>
          <w:b/>
          <w:i w:val="0"/>
          <w:iCs w:val="0"/>
        </w:rPr>
      </w:pPr>
      <w:r w:rsidRPr="004F7469">
        <w:rPr>
          <w:rStyle w:val="nfase"/>
          <w:rFonts w:ascii="Trebuchet MS" w:hAnsi="Trebuchet MS" w:cs="Arial"/>
          <w:b/>
          <w:i w:val="0"/>
          <w:iCs w:val="0"/>
        </w:rPr>
        <w:t>(c)</w:t>
      </w:r>
      <w:r w:rsidRPr="004F7469">
        <w:rPr>
          <w:rStyle w:val="nfase"/>
          <w:rFonts w:ascii="Trebuchet MS" w:hAnsi="Trebuchet MS" w:cs="Arial"/>
          <w:b/>
          <w:i w:val="0"/>
          <w:iCs w:val="0"/>
        </w:rPr>
        <w:tab/>
        <w:t>Risco de liquidez</w:t>
      </w:r>
    </w:p>
    <w:p w14:paraId="4D3B2F0B" w14:textId="77777777" w:rsidR="009D0F33" w:rsidRPr="004F7469" w:rsidRDefault="009D0F33" w:rsidP="0018405E">
      <w:pPr>
        <w:widowControl w:val="0"/>
        <w:suppressAutoHyphens/>
        <w:ind w:left="284"/>
        <w:contextualSpacing/>
        <w:jc w:val="both"/>
        <w:rPr>
          <w:rFonts w:ascii="Trebuchet MS" w:hAnsi="Trebuchet MS" w:cs="Arial"/>
          <w:color w:val="000000" w:themeColor="text1"/>
        </w:rPr>
      </w:pPr>
    </w:p>
    <w:p w14:paraId="72888858" w14:textId="7370ADFB" w:rsidR="009D0F33" w:rsidRPr="004F7469" w:rsidRDefault="009D0F33"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 xml:space="preserve">A previsão de fluxo de caixa é realizada pela Administração da </w:t>
      </w:r>
      <w:r w:rsidR="00772A7A" w:rsidRPr="004F7469">
        <w:rPr>
          <w:rFonts w:ascii="Trebuchet MS" w:hAnsi="Trebuchet MS" w:cs="Arial"/>
          <w:color w:val="000000" w:themeColor="text1"/>
        </w:rPr>
        <w:t>Companhia</w:t>
      </w:r>
      <w:r w:rsidRPr="004F7469">
        <w:rPr>
          <w:rFonts w:ascii="Trebuchet MS" w:hAnsi="Trebuchet MS" w:cs="Arial"/>
          <w:color w:val="000000" w:themeColor="text1"/>
        </w:rPr>
        <w:t>.</w:t>
      </w:r>
    </w:p>
    <w:p w14:paraId="7AE39685" w14:textId="0A84F5DA" w:rsidR="001C010F" w:rsidRDefault="001C010F">
      <w:pPr>
        <w:spacing w:after="200" w:line="276" w:lineRule="auto"/>
        <w:rPr>
          <w:rFonts w:ascii="Trebuchet MS" w:hAnsi="Trebuchet MS" w:cs="Arial"/>
          <w:color w:val="000000" w:themeColor="text1"/>
        </w:rPr>
      </w:pPr>
      <w:r>
        <w:rPr>
          <w:rFonts w:ascii="Trebuchet MS" w:hAnsi="Trebuchet MS" w:cs="Arial"/>
          <w:color w:val="000000" w:themeColor="text1"/>
        </w:rPr>
        <w:br w:type="page"/>
      </w:r>
    </w:p>
    <w:p w14:paraId="312D1BF7" w14:textId="0D0A91E3" w:rsidR="0073373D" w:rsidRPr="004F7469" w:rsidRDefault="009D0F33"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lastRenderedPageBreak/>
        <w:t xml:space="preserve">A Administração monitora as previsões contínuas das exigências de liquidez da </w:t>
      </w:r>
      <w:r w:rsidR="00772A7A" w:rsidRPr="004F7469">
        <w:rPr>
          <w:rFonts w:ascii="Trebuchet MS" w:hAnsi="Trebuchet MS" w:cs="Arial"/>
          <w:color w:val="000000" w:themeColor="text1"/>
        </w:rPr>
        <w:t>Companhia</w:t>
      </w:r>
      <w:r w:rsidRPr="004F7469">
        <w:rPr>
          <w:rFonts w:ascii="Trebuchet MS" w:hAnsi="Trebuchet MS" w:cs="Arial"/>
          <w:color w:val="000000" w:themeColor="text1"/>
        </w:rPr>
        <w:t xml:space="preserve"> para assegurar que ela tenha caixa suficiente para atender às necessidades operacionais.</w:t>
      </w:r>
    </w:p>
    <w:p w14:paraId="698B73ED" w14:textId="77777777" w:rsidR="00F7442E" w:rsidRPr="004F7469" w:rsidRDefault="00F7442E" w:rsidP="0018405E">
      <w:pPr>
        <w:widowControl w:val="0"/>
        <w:suppressAutoHyphens/>
        <w:ind w:left="1134"/>
        <w:contextualSpacing/>
        <w:jc w:val="both"/>
        <w:rPr>
          <w:rFonts w:ascii="Trebuchet MS" w:hAnsi="Trebuchet MS" w:cs="Arial"/>
          <w:color w:val="000000" w:themeColor="text1"/>
        </w:rPr>
      </w:pPr>
    </w:p>
    <w:p w14:paraId="2D7FF9C3" w14:textId="30B56353" w:rsidR="009D0F33" w:rsidRPr="004F7469" w:rsidRDefault="009D0F33" w:rsidP="0018405E">
      <w:pPr>
        <w:pStyle w:val="PargrafodaLista"/>
        <w:widowControl w:val="0"/>
        <w:numPr>
          <w:ilvl w:val="1"/>
          <w:numId w:val="7"/>
        </w:numPr>
        <w:suppressAutoHyphens/>
        <w:autoSpaceDE w:val="0"/>
        <w:autoSpaceDN w:val="0"/>
        <w:adjustRightInd w:val="0"/>
        <w:jc w:val="both"/>
        <w:rPr>
          <w:rFonts w:ascii="Trebuchet MS" w:hAnsi="Trebuchet MS" w:cs="Arial"/>
          <w:b/>
          <w:bCs/>
          <w:iCs/>
          <w:sz w:val="24"/>
          <w:szCs w:val="24"/>
        </w:rPr>
      </w:pPr>
      <w:r w:rsidRPr="004F7469">
        <w:rPr>
          <w:rFonts w:ascii="Trebuchet MS" w:hAnsi="Trebuchet MS" w:cs="Arial"/>
          <w:b/>
          <w:bCs/>
          <w:color w:val="000000" w:themeColor="text1"/>
          <w:sz w:val="24"/>
          <w:szCs w:val="24"/>
        </w:rPr>
        <w:t>Gestão</w:t>
      </w:r>
      <w:r w:rsidRPr="004F7469">
        <w:rPr>
          <w:rFonts w:ascii="Trebuchet MS" w:hAnsi="Trebuchet MS" w:cs="Arial"/>
          <w:b/>
          <w:bCs/>
          <w:iCs/>
          <w:sz w:val="24"/>
          <w:szCs w:val="24"/>
        </w:rPr>
        <w:t xml:space="preserve"> de capital</w:t>
      </w:r>
    </w:p>
    <w:p w14:paraId="219D7699" w14:textId="77777777" w:rsidR="009D0F33" w:rsidRPr="004F7469" w:rsidRDefault="009D0F33" w:rsidP="0018405E">
      <w:pPr>
        <w:widowControl w:val="0"/>
        <w:suppressAutoHyphens/>
        <w:ind w:left="284"/>
        <w:contextualSpacing/>
        <w:jc w:val="both"/>
        <w:rPr>
          <w:rFonts w:ascii="Trebuchet MS" w:hAnsi="Trebuchet MS" w:cs="Arial"/>
          <w:color w:val="000000" w:themeColor="text1"/>
        </w:rPr>
      </w:pPr>
    </w:p>
    <w:p w14:paraId="71CB3B6B" w14:textId="7BCD399D" w:rsidR="009D0F33" w:rsidRPr="004F7469" w:rsidRDefault="000F7C3E" w:rsidP="0018405E">
      <w:pPr>
        <w:widowControl w:val="0"/>
        <w:suppressAutoHyphens/>
        <w:ind w:left="1276"/>
        <w:contextualSpacing/>
        <w:jc w:val="both"/>
        <w:rPr>
          <w:rFonts w:ascii="Trebuchet MS" w:hAnsi="Trebuchet MS" w:cs="Arial"/>
          <w:color w:val="000000" w:themeColor="text1"/>
        </w:rPr>
      </w:pPr>
      <w:r w:rsidRPr="004F7469">
        <w:rPr>
          <w:rFonts w:ascii="Trebuchet MS" w:hAnsi="Trebuchet MS" w:cs="Arial"/>
          <w:color w:val="000000" w:themeColor="text1"/>
        </w:rPr>
        <w:t>A Companhia busca alternativas de capital com o objetivo de satisfazer as suas necessidades operacionais, objetivando uma estrutura de capital que leve em consideração parâmetros adequados para os custos financeiros, os prazos de vencimento das captações e suas garantias.</w:t>
      </w:r>
    </w:p>
    <w:p w14:paraId="2CB26AA5" w14:textId="5153B7A4" w:rsidR="009F4F6B" w:rsidRPr="004F7469" w:rsidRDefault="009F4F6B" w:rsidP="0018405E">
      <w:pPr>
        <w:widowControl w:val="0"/>
        <w:suppressAutoHyphens/>
        <w:contextualSpacing/>
        <w:jc w:val="both"/>
        <w:rPr>
          <w:rFonts w:ascii="Trebuchet MS" w:hAnsi="Trebuchet MS" w:cs="Arial"/>
          <w:color w:val="000000" w:themeColor="text1"/>
        </w:rPr>
      </w:pPr>
    </w:p>
    <w:p w14:paraId="13B8E413" w14:textId="77777777" w:rsidR="00AF5266" w:rsidRPr="004F7469" w:rsidRDefault="00AF5266" w:rsidP="0018405E">
      <w:pPr>
        <w:widowControl w:val="0"/>
        <w:suppressAutoHyphens/>
        <w:contextualSpacing/>
        <w:jc w:val="both"/>
        <w:rPr>
          <w:rFonts w:ascii="Trebuchet MS" w:hAnsi="Trebuchet MS" w:cs="Arial"/>
          <w:color w:val="000000" w:themeColor="text1"/>
        </w:rPr>
      </w:pPr>
    </w:p>
    <w:p w14:paraId="4B89CE08" w14:textId="3FE10B14" w:rsidR="001C563E" w:rsidRPr="004F7469" w:rsidRDefault="001C563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Estimativas e premissas contábeis críticas</w:t>
      </w:r>
    </w:p>
    <w:p w14:paraId="4B89CE09" w14:textId="77777777" w:rsidR="001C563E" w:rsidRPr="004F7469" w:rsidRDefault="001C563E" w:rsidP="0018405E">
      <w:pPr>
        <w:widowControl w:val="0"/>
        <w:suppressAutoHyphens/>
        <w:ind w:left="284"/>
        <w:contextualSpacing/>
        <w:jc w:val="both"/>
        <w:rPr>
          <w:rFonts w:ascii="Trebuchet MS" w:hAnsi="Trebuchet MS"/>
          <w:lang w:eastAsia="pt-BR"/>
        </w:rPr>
      </w:pPr>
    </w:p>
    <w:p w14:paraId="4B89CE0A" w14:textId="66C0720B" w:rsidR="001C563E" w:rsidRPr="004F7469" w:rsidRDefault="001C563E" w:rsidP="0018405E">
      <w:pPr>
        <w:widowControl w:val="0"/>
        <w:suppressAutoHyphens/>
        <w:ind w:left="567"/>
        <w:contextualSpacing/>
        <w:jc w:val="both"/>
        <w:rPr>
          <w:rFonts w:ascii="Trebuchet MS" w:hAnsi="Trebuchet MS"/>
          <w:lang w:eastAsia="pt-BR"/>
        </w:rPr>
      </w:pPr>
      <w:r w:rsidRPr="004F7469">
        <w:rPr>
          <w:rFonts w:ascii="Trebuchet MS" w:hAnsi="Trebuchet MS"/>
          <w:lang w:eastAsia="pt-BR"/>
        </w:rPr>
        <w:t xml:space="preserve">A preparação das </w:t>
      </w:r>
      <w:r w:rsidR="008C2EFF" w:rsidRPr="004F7469">
        <w:rPr>
          <w:rFonts w:ascii="Trebuchet MS" w:hAnsi="Trebuchet MS" w:cs="Arial"/>
          <w:color w:val="000000" w:themeColor="text1"/>
        </w:rPr>
        <w:t>demonstrações contábeis</w:t>
      </w:r>
      <w:r w:rsidR="00D25832" w:rsidRPr="004F7469">
        <w:rPr>
          <w:rFonts w:ascii="Trebuchet MS" w:hAnsi="Trebuchet MS" w:cs="Arial"/>
          <w:color w:val="000000" w:themeColor="text1"/>
        </w:rPr>
        <w:t xml:space="preserve"> individuais e consolidadas</w:t>
      </w:r>
      <w:r w:rsidR="00A82166" w:rsidRPr="004F7469">
        <w:rPr>
          <w:rFonts w:ascii="Trebuchet MS" w:hAnsi="Trebuchet MS"/>
          <w:lang w:eastAsia="pt-BR"/>
        </w:rPr>
        <w:t xml:space="preserve"> </w:t>
      </w:r>
      <w:r w:rsidRPr="004F7469">
        <w:rPr>
          <w:rFonts w:ascii="Trebuchet MS" w:hAnsi="Trebuchet MS"/>
          <w:lang w:eastAsia="pt-BR"/>
        </w:rPr>
        <w:t xml:space="preserve">requer o uso de certas estimativas contábeis críticas </w:t>
      </w:r>
      <w:r w:rsidR="0055715F" w:rsidRPr="004F7469">
        <w:rPr>
          <w:rFonts w:ascii="Trebuchet MS" w:hAnsi="Trebuchet MS"/>
          <w:lang w:eastAsia="pt-BR"/>
        </w:rPr>
        <w:t>e</w:t>
      </w:r>
      <w:r w:rsidRPr="004F7469">
        <w:rPr>
          <w:rFonts w:ascii="Trebuchet MS" w:hAnsi="Trebuchet MS"/>
          <w:lang w:eastAsia="pt-BR"/>
        </w:rPr>
        <w:t xml:space="preserve"> o exercício de julgamento por parte da Administração da Companhia </w:t>
      </w:r>
      <w:r w:rsidR="00A82166" w:rsidRPr="004F7469">
        <w:rPr>
          <w:rFonts w:ascii="Trebuchet MS" w:hAnsi="Trebuchet MS"/>
          <w:lang w:eastAsia="pt-BR"/>
        </w:rPr>
        <w:t xml:space="preserve">e de sua controlada </w:t>
      </w:r>
      <w:r w:rsidRPr="004F7469">
        <w:rPr>
          <w:rFonts w:ascii="Trebuchet MS" w:hAnsi="Trebuchet MS"/>
          <w:lang w:eastAsia="pt-BR"/>
        </w:rPr>
        <w:t xml:space="preserve">no processo de aplicação das políticas contábeis. </w:t>
      </w:r>
    </w:p>
    <w:p w14:paraId="4B89CE0B" w14:textId="77777777" w:rsidR="00CA2423" w:rsidRPr="004F7469" w:rsidRDefault="00CA2423" w:rsidP="0018405E">
      <w:pPr>
        <w:widowControl w:val="0"/>
        <w:suppressAutoHyphens/>
        <w:ind w:left="567"/>
        <w:contextualSpacing/>
        <w:jc w:val="both"/>
        <w:rPr>
          <w:rFonts w:ascii="Trebuchet MS" w:hAnsi="Trebuchet MS"/>
          <w:lang w:eastAsia="pt-BR"/>
        </w:rPr>
      </w:pPr>
    </w:p>
    <w:p w14:paraId="4B89CE0C" w14:textId="77777777" w:rsidR="001C563E" w:rsidRPr="004F7469" w:rsidRDefault="001C563E" w:rsidP="0018405E">
      <w:pPr>
        <w:widowControl w:val="0"/>
        <w:suppressAutoHyphens/>
        <w:ind w:left="567"/>
        <w:contextualSpacing/>
        <w:jc w:val="both"/>
        <w:rPr>
          <w:rFonts w:ascii="Trebuchet MS" w:hAnsi="Trebuchet MS"/>
          <w:lang w:eastAsia="pt-BR"/>
        </w:rPr>
      </w:pPr>
      <w:r w:rsidRPr="004F7469">
        <w:rPr>
          <w:rFonts w:ascii="Trebuchet MS" w:hAnsi="Trebuchet MS"/>
          <w:lang w:eastAsia="pt-BR"/>
        </w:rPr>
        <w:t xml:space="preserve">As estimativas e premissas contábeis são continuamente avaliadas e baseiam-se na experiência histórica e em outros fatores, incluindo expectativas de eventos futuros consideradas razoáveis para as circunstâncias. Tais estimativas e premissas podem diferir dos resultados efetivos. Os efeitos decorrentes das revisões das estimativas contábeis são reconhecidos no período da revisão. </w:t>
      </w:r>
    </w:p>
    <w:p w14:paraId="4B89CE0D" w14:textId="77777777" w:rsidR="001C563E" w:rsidRPr="004F7469" w:rsidRDefault="001C563E" w:rsidP="0018405E">
      <w:pPr>
        <w:widowControl w:val="0"/>
        <w:suppressAutoHyphens/>
        <w:ind w:left="567"/>
        <w:contextualSpacing/>
        <w:jc w:val="both"/>
        <w:rPr>
          <w:rFonts w:ascii="Trebuchet MS" w:hAnsi="Trebuchet MS"/>
          <w:lang w:eastAsia="pt-BR"/>
        </w:rPr>
      </w:pPr>
    </w:p>
    <w:p w14:paraId="76046FCE" w14:textId="0FFE7F23" w:rsidR="00470253" w:rsidRPr="004F7469" w:rsidRDefault="0072053E" w:rsidP="0018405E">
      <w:pPr>
        <w:widowControl w:val="0"/>
        <w:suppressAutoHyphens/>
        <w:ind w:left="567"/>
        <w:contextualSpacing/>
        <w:jc w:val="both"/>
        <w:rPr>
          <w:rFonts w:ascii="Trebuchet MS" w:hAnsi="Trebuchet MS"/>
          <w:lang w:eastAsia="pt-BR"/>
        </w:rPr>
      </w:pPr>
      <w:r w:rsidRPr="004F7469">
        <w:rPr>
          <w:rFonts w:ascii="Trebuchet MS" w:hAnsi="Trebuchet MS"/>
          <w:lang w:eastAsia="pt-BR"/>
        </w:rPr>
        <w:t xml:space="preserve">As premissas e estimativas significativas para </w:t>
      </w:r>
      <w:r w:rsidR="008C2EFF" w:rsidRPr="004F7469">
        <w:rPr>
          <w:rFonts w:ascii="Trebuchet MS" w:hAnsi="Trebuchet MS" w:cs="Arial"/>
          <w:color w:val="000000" w:themeColor="text1"/>
        </w:rPr>
        <w:t xml:space="preserve">demonstrações contábeis </w:t>
      </w:r>
      <w:r w:rsidRPr="004F7469">
        <w:rPr>
          <w:rFonts w:ascii="Trebuchet MS" w:hAnsi="Trebuchet MS" w:cs="Arial"/>
          <w:color w:val="000000" w:themeColor="text1"/>
        </w:rPr>
        <w:t>individuais e consolidadas</w:t>
      </w:r>
      <w:r w:rsidRPr="004F7469">
        <w:rPr>
          <w:rFonts w:ascii="Trebuchet MS" w:hAnsi="Trebuchet MS"/>
          <w:lang w:eastAsia="pt-BR"/>
        </w:rPr>
        <w:t xml:space="preserve"> estão relacionadas a seguir:</w:t>
      </w:r>
    </w:p>
    <w:p w14:paraId="31601438" w14:textId="3B4E0735" w:rsidR="00470253" w:rsidRPr="004F7469" w:rsidRDefault="00470253" w:rsidP="0018405E">
      <w:pPr>
        <w:rPr>
          <w:rFonts w:ascii="Trebuchet MS" w:hAnsi="Trebuchet MS"/>
          <w:lang w:eastAsia="pt-BR"/>
        </w:rPr>
      </w:pPr>
    </w:p>
    <w:p w14:paraId="4B89CE10" w14:textId="39631CDC" w:rsidR="001C563E" w:rsidRPr="004F7469" w:rsidRDefault="008A284B" w:rsidP="0018405E">
      <w:pPr>
        <w:pStyle w:val="PargrafodaLista"/>
        <w:widowControl w:val="0"/>
        <w:numPr>
          <w:ilvl w:val="0"/>
          <w:numId w:val="4"/>
        </w:numPr>
        <w:suppressAutoHyphens/>
        <w:ind w:left="993" w:hanging="426"/>
        <w:jc w:val="both"/>
        <w:rPr>
          <w:rFonts w:ascii="Trebuchet MS" w:hAnsi="Trebuchet MS"/>
          <w:b/>
          <w:sz w:val="24"/>
          <w:szCs w:val="24"/>
        </w:rPr>
      </w:pPr>
      <w:r w:rsidRPr="004F7469">
        <w:rPr>
          <w:rFonts w:ascii="Trebuchet MS" w:hAnsi="Trebuchet MS"/>
          <w:b/>
          <w:sz w:val="24"/>
          <w:szCs w:val="24"/>
        </w:rPr>
        <w:t>P</w:t>
      </w:r>
      <w:r w:rsidR="00512894" w:rsidRPr="004F7469">
        <w:rPr>
          <w:rFonts w:ascii="Trebuchet MS" w:hAnsi="Trebuchet MS" w:cs="Arial"/>
          <w:b/>
          <w:bCs/>
          <w:color w:val="000000" w:themeColor="text1"/>
          <w:sz w:val="24"/>
          <w:szCs w:val="24"/>
        </w:rPr>
        <w:t>erda Esperada para Créditos de Liquidação Duvidosa (PECLD)</w:t>
      </w:r>
    </w:p>
    <w:p w14:paraId="63C570DE" w14:textId="77777777" w:rsidR="00512894" w:rsidRPr="004F7469" w:rsidRDefault="00512894" w:rsidP="0018405E">
      <w:pPr>
        <w:widowControl w:val="0"/>
        <w:suppressAutoHyphens/>
        <w:jc w:val="both"/>
        <w:rPr>
          <w:rFonts w:ascii="Trebuchet MS" w:hAnsi="Trebuchet MS"/>
          <w:b/>
        </w:rPr>
      </w:pPr>
    </w:p>
    <w:p w14:paraId="6A272B62" w14:textId="22DAB732" w:rsidR="007113DF" w:rsidRPr="004F7469" w:rsidRDefault="004F4487" w:rsidP="0018405E">
      <w:pPr>
        <w:widowControl w:val="0"/>
        <w:ind w:left="993"/>
        <w:jc w:val="both"/>
        <w:rPr>
          <w:rFonts w:ascii="Trebuchet MS" w:hAnsi="Trebuchet MS" w:cs="Arial"/>
          <w:color w:val="000000" w:themeColor="text1"/>
        </w:rPr>
      </w:pPr>
      <w:r w:rsidRPr="004F7469">
        <w:rPr>
          <w:rFonts w:ascii="Trebuchet MS" w:hAnsi="Trebuchet MS" w:cs="Arial"/>
          <w:color w:val="000000" w:themeColor="text1"/>
        </w:rPr>
        <w:t xml:space="preserve">A </w:t>
      </w:r>
      <w:r w:rsidR="00B4477F" w:rsidRPr="004F7469">
        <w:rPr>
          <w:rFonts w:ascii="Trebuchet MS" w:hAnsi="Trebuchet MS" w:cs="Arial"/>
          <w:color w:val="000000" w:themeColor="text1"/>
        </w:rPr>
        <w:t xml:space="preserve">Perda Esperada </w:t>
      </w:r>
      <w:r w:rsidRPr="004F7469">
        <w:rPr>
          <w:rFonts w:ascii="Trebuchet MS" w:hAnsi="Trebuchet MS" w:cs="Arial"/>
          <w:color w:val="000000" w:themeColor="text1"/>
        </w:rPr>
        <w:t xml:space="preserve">para </w:t>
      </w:r>
      <w:r w:rsidR="00B4477F" w:rsidRPr="004F7469">
        <w:rPr>
          <w:rFonts w:ascii="Trebuchet MS" w:hAnsi="Trebuchet MS" w:cs="Arial"/>
          <w:color w:val="000000" w:themeColor="text1"/>
        </w:rPr>
        <w:t xml:space="preserve">Créditos </w:t>
      </w:r>
      <w:r w:rsidRPr="004F7469">
        <w:rPr>
          <w:rFonts w:ascii="Trebuchet MS" w:hAnsi="Trebuchet MS" w:cs="Arial"/>
          <w:color w:val="000000" w:themeColor="text1"/>
        </w:rPr>
        <w:t xml:space="preserve">de </w:t>
      </w:r>
      <w:r w:rsidR="00B4477F" w:rsidRPr="004F7469">
        <w:rPr>
          <w:rFonts w:ascii="Trebuchet MS" w:hAnsi="Trebuchet MS" w:cs="Arial"/>
          <w:color w:val="000000" w:themeColor="text1"/>
        </w:rPr>
        <w:t xml:space="preserve">Liquidação Duvidosa </w:t>
      </w:r>
      <w:r w:rsidRPr="004F7469">
        <w:rPr>
          <w:rFonts w:ascii="Trebuchet MS" w:hAnsi="Trebuchet MS" w:cs="Arial"/>
          <w:color w:val="000000" w:themeColor="text1"/>
        </w:rPr>
        <w:t xml:space="preserve">(PECLD) de contas a receber de clientes são constituídas com base no julgamento </w:t>
      </w:r>
      <w:r w:rsidRPr="00E43B74">
        <w:rPr>
          <w:rFonts w:ascii="Trebuchet MS" w:hAnsi="Trebuchet MS" w:cs="Arial"/>
          <w:color w:val="000000" w:themeColor="text1"/>
        </w:rPr>
        <w:t>da</w:t>
      </w:r>
      <w:r w:rsidRPr="00F32446">
        <w:rPr>
          <w:rFonts w:ascii="Trebuchet MS" w:hAnsi="Trebuchet MS" w:cs="Arial"/>
          <w:color w:val="000000" w:themeColor="text1"/>
          <w:highlight w:val="yellow"/>
        </w:rPr>
        <w:t xml:space="preserve"> </w:t>
      </w:r>
      <w:r w:rsidR="00B34461">
        <w:rPr>
          <w:rFonts w:ascii="Trebuchet MS" w:hAnsi="Trebuchet MS" w:cs="Arial"/>
          <w:color w:val="000000" w:themeColor="text1"/>
        </w:rPr>
        <w:t>Companhia</w:t>
      </w:r>
      <w:r w:rsidR="00B34461" w:rsidRPr="004F7469">
        <w:rPr>
          <w:rFonts w:ascii="Trebuchet MS" w:hAnsi="Trebuchet MS" w:cs="Arial"/>
          <w:color w:val="000000" w:themeColor="text1"/>
        </w:rPr>
        <w:t xml:space="preserve"> </w:t>
      </w:r>
      <w:r w:rsidRPr="004F7469">
        <w:rPr>
          <w:rFonts w:ascii="Trebuchet MS" w:hAnsi="Trebuchet MS" w:cs="Arial"/>
          <w:color w:val="000000" w:themeColor="text1"/>
        </w:rPr>
        <w:t>sobre sua capacidade de cobrar todos os valores devidos considerando os prazos originais das contas a receber de clientes.</w:t>
      </w:r>
    </w:p>
    <w:p w14:paraId="47FA0BFE" w14:textId="3BB2D04E" w:rsidR="00127E4A" w:rsidRPr="004F7469" w:rsidRDefault="00127E4A" w:rsidP="0018405E">
      <w:pPr>
        <w:widowControl w:val="0"/>
        <w:ind w:left="993"/>
        <w:jc w:val="both"/>
        <w:rPr>
          <w:rFonts w:ascii="Trebuchet MS" w:hAnsi="Trebuchet MS" w:cs="Arial"/>
          <w:color w:val="000000" w:themeColor="text1"/>
        </w:rPr>
      </w:pPr>
    </w:p>
    <w:p w14:paraId="6D487CE9" w14:textId="17E84B8C" w:rsidR="00565228" w:rsidRPr="004F7469" w:rsidRDefault="00E61924" w:rsidP="0018405E">
      <w:pPr>
        <w:pStyle w:val="PargrafodaLista"/>
        <w:widowControl w:val="0"/>
        <w:numPr>
          <w:ilvl w:val="0"/>
          <w:numId w:val="4"/>
        </w:numPr>
        <w:suppressAutoHyphens/>
        <w:ind w:left="993" w:hanging="426"/>
        <w:jc w:val="both"/>
        <w:rPr>
          <w:rFonts w:ascii="Trebuchet MS" w:hAnsi="Trebuchet MS"/>
          <w:b/>
          <w:sz w:val="24"/>
          <w:szCs w:val="24"/>
        </w:rPr>
      </w:pPr>
      <w:r w:rsidRPr="004F7469">
        <w:rPr>
          <w:rFonts w:ascii="Trebuchet MS" w:hAnsi="Trebuchet MS"/>
          <w:b/>
          <w:sz w:val="24"/>
          <w:szCs w:val="24"/>
        </w:rPr>
        <w:t xml:space="preserve">Vida </w:t>
      </w:r>
      <w:r w:rsidRPr="004F7469">
        <w:rPr>
          <w:rFonts w:ascii="Trebuchet MS" w:hAnsi="Trebuchet MS" w:cs="Arial"/>
          <w:b/>
          <w:bCs/>
          <w:color w:val="000000" w:themeColor="text1"/>
          <w:sz w:val="24"/>
          <w:szCs w:val="24"/>
        </w:rPr>
        <w:t>útil estimada dos ativos não circulantes</w:t>
      </w:r>
    </w:p>
    <w:p w14:paraId="32BA6D95" w14:textId="77777777" w:rsidR="00E61924" w:rsidRPr="004F7469" w:rsidRDefault="00E61924" w:rsidP="0018405E">
      <w:pPr>
        <w:widowControl w:val="0"/>
        <w:suppressAutoHyphens/>
        <w:jc w:val="both"/>
        <w:rPr>
          <w:rFonts w:ascii="Trebuchet MS" w:hAnsi="Trebuchet MS"/>
          <w:b/>
        </w:rPr>
      </w:pPr>
    </w:p>
    <w:p w14:paraId="44F21D1E" w14:textId="55EE23B1" w:rsidR="007113DF" w:rsidRPr="004F7469" w:rsidRDefault="007D539E" w:rsidP="00F32446">
      <w:pPr>
        <w:widowControl w:val="0"/>
        <w:ind w:left="993"/>
        <w:jc w:val="both"/>
        <w:rPr>
          <w:rFonts w:ascii="Trebuchet MS" w:hAnsi="Trebuchet MS" w:cs="Arial"/>
          <w:color w:val="000000" w:themeColor="text1"/>
        </w:rPr>
      </w:pPr>
      <w:r w:rsidRPr="00E43B74">
        <w:rPr>
          <w:rFonts w:ascii="Trebuchet MS" w:hAnsi="Trebuchet MS" w:cs="Arial"/>
          <w:color w:val="000000" w:themeColor="text1"/>
        </w:rPr>
        <w:t xml:space="preserve">A </w:t>
      </w:r>
      <w:r w:rsidR="00E43B74" w:rsidRPr="00E43B74">
        <w:rPr>
          <w:rFonts w:ascii="Trebuchet MS" w:hAnsi="Trebuchet MS" w:cs="Arial"/>
          <w:color w:val="000000" w:themeColor="text1"/>
        </w:rPr>
        <w:t>C</w:t>
      </w:r>
      <w:r w:rsidR="00E43B74">
        <w:rPr>
          <w:rFonts w:ascii="Trebuchet MS" w:hAnsi="Trebuchet MS" w:cs="Arial"/>
          <w:color w:val="000000" w:themeColor="text1"/>
        </w:rPr>
        <w:t>ompanhia</w:t>
      </w:r>
      <w:r w:rsidR="00E43B74" w:rsidRPr="004F7469">
        <w:rPr>
          <w:rFonts w:ascii="Trebuchet MS" w:hAnsi="Trebuchet MS" w:cs="Arial"/>
          <w:color w:val="000000" w:themeColor="text1"/>
        </w:rPr>
        <w:t xml:space="preserve"> </w:t>
      </w:r>
      <w:r w:rsidRPr="004F7469">
        <w:rPr>
          <w:rFonts w:ascii="Trebuchet MS" w:hAnsi="Trebuchet MS" w:cs="Arial"/>
          <w:color w:val="000000" w:themeColor="text1"/>
        </w:rPr>
        <w:t>reconhece a depreciação de seus ativos não circulantes de acordo com a vida útil econômica estimada, com base nas práticas de mercado e experiência prévia.</w:t>
      </w:r>
      <w:r w:rsidR="007113DF" w:rsidRPr="004F7469">
        <w:rPr>
          <w:rFonts w:ascii="Trebuchet MS" w:hAnsi="Trebuchet MS" w:cs="Arial"/>
          <w:color w:val="000000" w:themeColor="text1"/>
        </w:rPr>
        <w:br w:type="page"/>
      </w:r>
    </w:p>
    <w:p w14:paraId="45F00595" w14:textId="77777777" w:rsidR="008A284B" w:rsidRPr="004F7469" w:rsidRDefault="008A284B" w:rsidP="0018405E">
      <w:pPr>
        <w:pStyle w:val="PargrafodaLista"/>
        <w:widowControl w:val="0"/>
        <w:numPr>
          <w:ilvl w:val="0"/>
          <w:numId w:val="4"/>
        </w:numPr>
        <w:suppressAutoHyphens/>
        <w:ind w:left="993" w:hanging="426"/>
        <w:jc w:val="both"/>
        <w:rPr>
          <w:rFonts w:ascii="Trebuchet MS" w:hAnsi="Trebuchet MS"/>
          <w:b/>
          <w:sz w:val="24"/>
          <w:szCs w:val="24"/>
        </w:rPr>
      </w:pPr>
      <w:r w:rsidRPr="004F7469">
        <w:rPr>
          <w:rFonts w:ascii="Trebuchet MS" w:hAnsi="Trebuchet MS"/>
          <w:b/>
          <w:sz w:val="24"/>
          <w:szCs w:val="24"/>
        </w:rPr>
        <w:lastRenderedPageBreak/>
        <w:t xml:space="preserve">Imposto de Renda, Contribuição Social e outros impostos </w:t>
      </w:r>
    </w:p>
    <w:p w14:paraId="4B89CE11" w14:textId="77777777" w:rsidR="001C563E" w:rsidRPr="004F7469" w:rsidRDefault="001C563E" w:rsidP="0018405E">
      <w:pPr>
        <w:pStyle w:val="PargrafodaLista"/>
        <w:widowControl w:val="0"/>
        <w:suppressAutoHyphens/>
        <w:ind w:left="284"/>
        <w:jc w:val="both"/>
        <w:rPr>
          <w:rFonts w:ascii="Trebuchet MS" w:hAnsi="Trebuchet MS"/>
          <w:sz w:val="24"/>
          <w:szCs w:val="24"/>
        </w:rPr>
      </w:pPr>
    </w:p>
    <w:p w14:paraId="71EA805B" w14:textId="0912A74F" w:rsidR="00D608CD" w:rsidRPr="004F7469" w:rsidRDefault="001C563E" w:rsidP="0018405E">
      <w:pPr>
        <w:widowControl w:val="0"/>
        <w:suppressAutoHyphens/>
        <w:ind w:left="993"/>
        <w:contextualSpacing/>
        <w:jc w:val="both"/>
        <w:rPr>
          <w:rFonts w:ascii="Trebuchet MS" w:hAnsi="Trebuchet MS"/>
          <w:lang w:eastAsia="pt-BR"/>
        </w:rPr>
      </w:pPr>
      <w:r w:rsidRPr="004F7469">
        <w:rPr>
          <w:rFonts w:ascii="Trebuchet MS" w:hAnsi="Trebuchet MS"/>
          <w:lang w:eastAsia="pt-BR"/>
        </w:rPr>
        <w:t xml:space="preserve">A Companhia reconhece ativos e passivos diferidos com base nas diferenças entre o valor contábil apresentado nas </w:t>
      </w:r>
      <w:r w:rsidR="008C2EFF" w:rsidRPr="004F7469">
        <w:rPr>
          <w:rFonts w:ascii="Trebuchet MS" w:hAnsi="Trebuchet MS" w:cs="Arial"/>
          <w:color w:val="000000" w:themeColor="text1"/>
        </w:rPr>
        <w:t xml:space="preserve">demonstrações contábeis </w:t>
      </w:r>
      <w:r w:rsidR="00D25832" w:rsidRPr="004F7469">
        <w:rPr>
          <w:rFonts w:ascii="Trebuchet MS" w:hAnsi="Trebuchet MS" w:cs="Arial"/>
          <w:color w:val="000000" w:themeColor="text1"/>
        </w:rPr>
        <w:t>individuais e consolidadas</w:t>
      </w:r>
      <w:r w:rsidRPr="004F7469">
        <w:rPr>
          <w:rFonts w:ascii="Trebuchet MS" w:hAnsi="Trebuchet MS"/>
          <w:lang w:eastAsia="pt-BR"/>
        </w:rPr>
        <w:t xml:space="preserve"> e a base tributária dos ativos e passivos, utilizando as alíquotas em vigor. A Companhia revisa regularmente os impostos diferidos ativos em termos de possibilidade de recuperação, considerando-se o lucro histórico gerado e o lucro tributável futuro projetado, de acordo com um estudo de viabilidade técnica. </w:t>
      </w:r>
    </w:p>
    <w:p w14:paraId="15ABEE0C" w14:textId="77777777" w:rsidR="00BA0B46" w:rsidRPr="004F7469" w:rsidRDefault="00BA0B46" w:rsidP="0018405E">
      <w:pPr>
        <w:widowControl w:val="0"/>
        <w:suppressAutoHyphens/>
        <w:ind w:left="993"/>
        <w:contextualSpacing/>
        <w:jc w:val="both"/>
        <w:rPr>
          <w:rFonts w:ascii="Trebuchet MS" w:hAnsi="Trebuchet MS"/>
          <w:lang w:eastAsia="pt-BR"/>
        </w:rPr>
      </w:pPr>
    </w:p>
    <w:p w14:paraId="4B89CE14" w14:textId="47F089FD" w:rsidR="001C563E" w:rsidRPr="004F7469" w:rsidRDefault="001C563E" w:rsidP="0018405E">
      <w:pPr>
        <w:pStyle w:val="PargrafodaLista"/>
        <w:widowControl w:val="0"/>
        <w:numPr>
          <w:ilvl w:val="0"/>
          <w:numId w:val="4"/>
        </w:numPr>
        <w:suppressAutoHyphens/>
        <w:ind w:left="993" w:hanging="426"/>
        <w:jc w:val="both"/>
        <w:rPr>
          <w:rFonts w:ascii="Trebuchet MS" w:hAnsi="Trebuchet MS"/>
          <w:b/>
          <w:sz w:val="24"/>
          <w:szCs w:val="24"/>
        </w:rPr>
      </w:pPr>
      <w:r w:rsidRPr="004F7469">
        <w:rPr>
          <w:rFonts w:ascii="Trebuchet MS" w:hAnsi="Trebuchet MS"/>
          <w:b/>
          <w:sz w:val="24"/>
          <w:szCs w:val="24"/>
        </w:rPr>
        <w:t xml:space="preserve">Provisões para riscos processuais </w:t>
      </w:r>
    </w:p>
    <w:p w14:paraId="4B89CE15" w14:textId="77777777" w:rsidR="001C563E" w:rsidRPr="004F7469" w:rsidRDefault="001C563E" w:rsidP="0018405E">
      <w:pPr>
        <w:pStyle w:val="PargrafodaLista"/>
        <w:widowControl w:val="0"/>
        <w:suppressAutoHyphens/>
        <w:ind w:left="284"/>
        <w:jc w:val="both"/>
        <w:rPr>
          <w:rFonts w:ascii="Trebuchet MS" w:hAnsi="Trebuchet MS"/>
          <w:sz w:val="24"/>
          <w:szCs w:val="24"/>
        </w:rPr>
      </w:pPr>
    </w:p>
    <w:p w14:paraId="3ECA029F" w14:textId="365CC683" w:rsidR="00121464" w:rsidRPr="004F7469" w:rsidRDefault="001C563E" w:rsidP="0018405E">
      <w:pPr>
        <w:widowControl w:val="0"/>
        <w:suppressAutoHyphens/>
        <w:ind w:left="993"/>
        <w:contextualSpacing/>
        <w:jc w:val="both"/>
        <w:rPr>
          <w:rFonts w:ascii="Trebuchet MS" w:hAnsi="Trebuchet MS"/>
          <w:lang w:eastAsia="pt-BR"/>
        </w:rPr>
      </w:pPr>
      <w:r w:rsidRPr="004F7469">
        <w:rPr>
          <w:rFonts w:ascii="Trebuchet MS" w:hAnsi="Trebuchet MS"/>
          <w:lang w:eastAsia="pt-BR"/>
        </w:rPr>
        <w:t xml:space="preserve">A Companhia </w:t>
      </w:r>
      <w:r w:rsidR="004E7D95" w:rsidRPr="004F7469">
        <w:rPr>
          <w:rFonts w:ascii="Trebuchet MS" w:hAnsi="Trebuchet MS"/>
          <w:lang w:eastAsia="pt-BR"/>
        </w:rPr>
        <w:t>e sua controlada são</w:t>
      </w:r>
      <w:r w:rsidRPr="004F7469">
        <w:rPr>
          <w:rFonts w:ascii="Trebuchet MS" w:hAnsi="Trebuchet MS"/>
          <w:lang w:eastAsia="pt-BR"/>
        </w:rPr>
        <w:t xml:space="preserve"> parte</w:t>
      </w:r>
      <w:r w:rsidR="004E7D95" w:rsidRPr="004F7469">
        <w:rPr>
          <w:rFonts w:ascii="Trebuchet MS" w:hAnsi="Trebuchet MS"/>
          <w:lang w:eastAsia="pt-BR"/>
        </w:rPr>
        <w:t>s</w:t>
      </w:r>
      <w:r w:rsidRPr="004F7469">
        <w:rPr>
          <w:rFonts w:ascii="Trebuchet MS" w:hAnsi="Trebuchet MS"/>
          <w:lang w:eastAsia="pt-BR"/>
        </w:rPr>
        <w:t xml:space="preserve"> em diversos processos judiciais e administrativos. Provisões são constituídas para os riscos tributários, cíveis e trabalhistas referentes a processos judiciais que representam perdas prováveis e estimadas com certo grau de segurança. </w:t>
      </w:r>
    </w:p>
    <w:p w14:paraId="62398DF0" w14:textId="77777777" w:rsidR="00AF5266" w:rsidRPr="004F7469" w:rsidRDefault="00AF5266" w:rsidP="0018405E">
      <w:pPr>
        <w:widowControl w:val="0"/>
        <w:suppressAutoHyphens/>
        <w:ind w:left="1134"/>
        <w:contextualSpacing/>
        <w:jc w:val="both"/>
        <w:rPr>
          <w:rFonts w:ascii="Trebuchet MS" w:hAnsi="Trebuchet MS"/>
          <w:lang w:eastAsia="pt-BR"/>
        </w:rPr>
      </w:pPr>
    </w:p>
    <w:p w14:paraId="4B89CE16" w14:textId="5AA5BC77" w:rsidR="001C563E" w:rsidRPr="004F7469" w:rsidRDefault="001C563E" w:rsidP="0018405E">
      <w:pPr>
        <w:widowControl w:val="0"/>
        <w:suppressAutoHyphens/>
        <w:ind w:left="993"/>
        <w:contextualSpacing/>
        <w:jc w:val="both"/>
        <w:rPr>
          <w:rFonts w:ascii="Trebuchet MS" w:hAnsi="Trebuchet MS"/>
          <w:lang w:eastAsia="pt-BR"/>
        </w:rPr>
      </w:pPr>
      <w:r w:rsidRPr="004F7469">
        <w:rPr>
          <w:rFonts w:ascii="Trebuchet MS" w:hAnsi="Trebuchet MS"/>
          <w:lang w:eastAsia="pt-BR"/>
        </w:rPr>
        <w:t xml:space="preserve">A avaliação da probabilidade de perda inclui a avaliação das evidências disponíveis, a hierarquia das leis, as jurisprudências disponíveis, as decisões mais recentes nos tribunais e sua relevância no ordenamento jurídico, bem como a avaliação dos assessores legais. A </w:t>
      </w:r>
      <w:r w:rsidR="005E6760" w:rsidRPr="004F7469">
        <w:rPr>
          <w:rFonts w:ascii="Trebuchet MS" w:hAnsi="Trebuchet MS"/>
          <w:lang w:eastAsia="pt-BR"/>
        </w:rPr>
        <w:t xml:space="preserve">Alta </w:t>
      </w:r>
      <w:r w:rsidRPr="004F7469">
        <w:rPr>
          <w:rFonts w:ascii="Trebuchet MS" w:hAnsi="Trebuchet MS"/>
          <w:lang w:eastAsia="pt-BR"/>
        </w:rPr>
        <w:t xml:space="preserve">Administração acredita que essas provisões para riscos processuais estão corretamente apresentadas nas </w:t>
      </w:r>
      <w:r w:rsidR="008C2EFF" w:rsidRPr="004F7469">
        <w:rPr>
          <w:rFonts w:ascii="Trebuchet MS" w:hAnsi="Trebuchet MS" w:cs="Arial"/>
          <w:color w:val="000000" w:themeColor="text1"/>
        </w:rPr>
        <w:t xml:space="preserve">demonstrações contábeis </w:t>
      </w:r>
      <w:r w:rsidR="00D25832" w:rsidRPr="004F7469">
        <w:rPr>
          <w:rFonts w:ascii="Trebuchet MS" w:hAnsi="Trebuchet MS" w:cs="Arial"/>
          <w:color w:val="000000" w:themeColor="text1"/>
        </w:rPr>
        <w:t>individuais e consolidadas</w:t>
      </w:r>
      <w:r w:rsidRPr="004F7469">
        <w:rPr>
          <w:rFonts w:ascii="Trebuchet MS" w:hAnsi="Trebuchet MS"/>
          <w:lang w:eastAsia="pt-BR"/>
        </w:rPr>
        <w:t>.</w:t>
      </w:r>
    </w:p>
    <w:p w14:paraId="69F7EDF2" w14:textId="77777777" w:rsidR="000E5736" w:rsidRPr="004F7469" w:rsidRDefault="000E5736" w:rsidP="0018405E">
      <w:pPr>
        <w:pStyle w:val="PargrafodaLista"/>
        <w:widowControl w:val="0"/>
        <w:suppressAutoHyphens/>
        <w:ind w:left="567"/>
        <w:jc w:val="both"/>
        <w:rPr>
          <w:rFonts w:ascii="Trebuchet MS" w:hAnsi="Trebuchet MS"/>
          <w:color w:val="000000"/>
          <w:sz w:val="24"/>
          <w:szCs w:val="24"/>
        </w:rPr>
      </w:pPr>
    </w:p>
    <w:p w14:paraId="4B89CE30" w14:textId="5B0C9AFB" w:rsidR="001C563E" w:rsidRPr="004F7469" w:rsidRDefault="001C563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Caixa e equivalentes de caixa</w:t>
      </w:r>
    </w:p>
    <w:p w14:paraId="5EB90A36" w14:textId="77777777" w:rsidR="004E7D95" w:rsidRPr="004F7469" w:rsidRDefault="004E7D95" w:rsidP="0018405E">
      <w:pPr>
        <w:widowControl w:val="0"/>
        <w:suppressAutoHyphens/>
        <w:contextualSpacing/>
        <w:jc w:val="both"/>
        <w:rPr>
          <w:rFonts w:ascii="Trebuchet MS" w:hAnsi="Trebuchet MS"/>
          <w:lang w:eastAsia="pt-BR"/>
        </w:rPr>
      </w:pPr>
    </w:p>
    <w:tbl>
      <w:tblPr>
        <w:tblW w:w="4659" w:type="pct"/>
        <w:tblInd w:w="567" w:type="dxa"/>
        <w:tblLayout w:type="fixed"/>
        <w:tblCellMar>
          <w:left w:w="68" w:type="dxa"/>
          <w:right w:w="68" w:type="dxa"/>
        </w:tblCellMar>
        <w:tblLook w:val="04A0" w:firstRow="1" w:lastRow="0" w:firstColumn="1" w:lastColumn="0" w:noHBand="0" w:noVBand="1"/>
      </w:tblPr>
      <w:tblGrid>
        <w:gridCol w:w="2836"/>
        <w:gridCol w:w="156"/>
        <w:gridCol w:w="1247"/>
        <w:gridCol w:w="157"/>
        <w:gridCol w:w="1234"/>
        <w:gridCol w:w="14"/>
        <w:gridCol w:w="144"/>
        <w:gridCol w:w="14"/>
        <w:gridCol w:w="1248"/>
        <w:gridCol w:w="157"/>
        <w:gridCol w:w="1246"/>
      </w:tblGrid>
      <w:tr w:rsidR="00566678" w:rsidRPr="00D57975" w14:paraId="4E907627" w14:textId="77777777" w:rsidTr="00F32446">
        <w:trPr>
          <w:trHeight w:val="20"/>
        </w:trPr>
        <w:tc>
          <w:tcPr>
            <w:tcW w:w="1678" w:type="pct"/>
            <w:tcBorders>
              <w:top w:val="nil"/>
              <w:left w:val="nil"/>
              <w:right w:val="nil"/>
            </w:tcBorders>
            <w:noWrap/>
            <w:vAlign w:val="bottom"/>
            <w:hideMark/>
          </w:tcPr>
          <w:p w14:paraId="2E40F5AD" w14:textId="68546DC8" w:rsidR="005703F1" w:rsidRPr="00D57975" w:rsidRDefault="005703F1" w:rsidP="00C711BD">
            <w:pPr>
              <w:jc w:val="center"/>
              <w:rPr>
                <w:rFonts w:ascii="Trebuchet MS" w:hAnsi="Trebuchet MS"/>
                <w:b/>
                <w:bCs/>
                <w:sz w:val="18"/>
                <w:szCs w:val="18"/>
              </w:rPr>
            </w:pPr>
          </w:p>
        </w:tc>
        <w:tc>
          <w:tcPr>
            <w:tcW w:w="92" w:type="pct"/>
            <w:tcBorders>
              <w:top w:val="nil"/>
              <w:left w:val="nil"/>
              <w:bottom w:val="nil"/>
              <w:right w:val="nil"/>
            </w:tcBorders>
            <w:noWrap/>
            <w:vAlign w:val="bottom"/>
            <w:hideMark/>
          </w:tcPr>
          <w:p w14:paraId="0D1DBE19" w14:textId="77777777" w:rsidR="005703F1" w:rsidRPr="00D57975" w:rsidRDefault="005703F1" w:rsidP="00C711BD">
            <w:pPr>
              <w:jc w:val="right"/>
              <w:rPr>
                <w:rFonts w:ascii="Trebuchet MS" w:hAnsi="Trebuchet MS"/>
                <w:sz w:val="18"/>
                <w:szCs w:val="18"/>
              </w:rPr>
            </w:pPr>
          </w:p>
        </w:tc>
        <w:tc>
          <w:tcPr>
            <w:tcW w:w="1561" w:type="pct"/>
            <w:gridSpan w:val="3"/>
            <w:tcBorders>
              <w:top w:val="nil"/>
              <w:left w:val="nil"/>
              <w:bottom w:val="single" w:sz="4" w:space="0" w:color="auto"/>
              <w:right w:val="nil"/>
            </w:tcBorders>
            <w:vAlign w:val="bottom"/>
            <w:hideMark/>
          </w:tcPr>
          <w:p w14:paraId="49128D2A" w14:textId="77777777" w:rsidR="005703F1" w:rsidRPr="00D57975" w:rsidRDefault="005703F1" w:rsidP="00C711BD">
            <w:pPr>
              <w:jc w:val="center"/>
              <w:rPr>
                <w:rFonts w:ascii="Trebuchet MS" w:hAnsi="Trebuchet MS" w:cs="Arial"/>
                <w:b/>
                <w:bCs/>
                <w:sz w:val="18"/>
                <w:szCs w:val="18"/>
              </w:rPr>
            </w:pPr>
            <w:r w:rsidRPr="00D57975">
              <w:rPr>
                <w:rFonts w:ascii="Trebuchet MS" w:hAnsi="Trebuchet MS" w:cs="Arial"/>
                <w:b/>
                <w:bCs/>
                <w:sz w:val="18"/>
                <w:szCs w:val="18"/>
              </w:rPr>
              <w:t>Controladora</w:t>
            </w:r>
          </w:p>
        </w:tc>
        <w:tc>
          <w:tcPr>
            <w:tcW w:w="93" w:type="pct"/>
            <w:gridSpan w:val="2"/>
            <w:tcBorders>
              <w:top w:val="nil"/>
              <w:left w:val="nil"/>
              <w:bottom w:val="nil"/>
              <w:right w:val="nil"/>
            </w:tcBorders>
            <w:noWrap/>
            <w:vAlign w:val="bottom"/>
            <w:hideMark/>
          </w:tcPr>
          <w:p w14:paraId="67BE540E" w14:textId="77777777" w:rsidR="005703F1" w:rsidRPr="00D57975" w:rsidRDefault="005703F1" w:rsidP="00C711BD">
            <w:pPr>
              <w:jc w:val="center"/>
              <w:rPr>
                <w:rFonts w:ascii="Trebuchet MS" w:hAnsi="Trebuchet MS" w:cs="Arial"/>
                <w:b/>
                <w:bCs/>
                <w:sz w:val="18"/>
                <w:szCs w:val="18"/>
              </w:rPr>
            </w:pPr>
          </w:p>
        </w:tc>
        <w:tc>
          <w:tcPr>
            <w:tcW w:w="1576" w:type="pct"/>
            <w:gridSpan w:val="4"/>
            <w:tcBorders>
              <w:top w:val="nil"/>
              <w:left w:val="nil"/>
              <w:bottom w:val="single" w:sz="4" w:space="0" w:color="auto"/>
              <w:right w:val="nil"/>
            </w:tcBorders>
            <w:vAlign w:val="bottom"/>
            <w:hideMark/>
          </w:tcPr>
          <w:p w14:paraId="0BAB8816" w14:textId="77777777" w:rsidR="005703F1" w:rsidRPr="00D57975" w:rsidRDefault="005703F1" w:rsidP="00C711BD">
            <w:pPr>
              <w:jc w:val="center"/>
              <w:rPr>
                <w:rFonts w:ascii="Trebuchet MS" w:hAnsi="Trebuchet MS" w:cs="Arial"/>
                <w:b/>
                <w:bCs/>
                <w:sz w:val="18"/>
                <w:szCs w:val="18"/>
              </w:rPr>
            </w:pPr>
            <w:r w:rsidRPr="00D57975">
              <w:rPr>
                <w:rFonts w:ascii="Trebuchet MS" w:hAnsi="Trebuchet MS" w:cs="Arial"/>
                <w:b/>
                <w:bCs/>
                <w:sz w:val="18"/>
                <w:szCs w:val="18"/>
              </w:rPr>
              <w:t>Consolidado</w:t>
            </w:r>
          </w:p>
        </w:tc>
      </w:tr>
      <w:tr w:rsidR="00F32446" w:rsidRPr="00D57975" w14:paraId="62A4C842" w14:textId="77777777" w:rsidTr="00F32446">
        <w:trPr>
          <w:trHeight w:val="20"/>
        </w:trPr>
        <w:tc>
          <w:tcPr>
            <w:tcW w:w="1678" w:type="pct"/>
            <w:tcBorders>
              <w:left w:val="nil"/>
              <w:bottom w:val="nil"/>
              <w:right w:val="nil"/>
            </w:tcBorders>
            <w:vAlign w:val="bottom"/>
            <w:hideMark/>
          </w:tcPr>
          <w:p w14:paraId="17119EEC" w14:textId="77777777" w:rsidR="005703F1" w:rsidRPr="00D57975" w:rsidRDefault="005703F1" w:rsidP="00C711BD">
            <w:pPr>
              <w:rPr>
                <w:rFonts w:ascii="Trebuchet MS" w:hAnsi="Trebuchet MS" w:cs="Arial"/>
                <w:b/>
                <w:bCs/>
                <w:sz w:val="18"/>
                <w:szCs w:val="18"/>
              </w:rPr>
            </w:pPr>
          </w:p>
        </w:tc>
        <w:tc>
          <w:tcPr>
            <w:tcW w:w="92" w:type="pct"/>
            <w:tcBorders>
              <w:top w:val="nil"/>
              <w:left w:val="nil"/>
              <w:bottom w:val="nil"/>
              <w:right w:val="nil"/>
            </w:tcBorders>
            <w:vAlign w:val="bottom"/>
            <w:hideMark/>
          </w:tcPr>
          <w:p w14:paraId="1A0A74AA" w14:textId="77777777" w:rsidR="005703F1" w:rsidRPr="00D57975" w:rsidRDefault="005703F1" w:rsidP="00C711BD">
            <w:pPr>
              <w:jc w:val="right"/>
              <w:rPr>
                <w:rFonts w:ascii="Trebuchet MS" w:hAnsi="Trebuchet MS"/>
                <w:sz w:val="18"/>
                <w:szCs w:val="18"/>
              </w:rPr>
            </w:pPr>
          </w:p>
        </w:tc>
        <w:tc>
          <w:tcPr>
            <w:tcW w:w="738" w:type="pct"/>
            <w:tcBorders>
              <w:top w:val="nil"/>
              <w:left w:val="nil"/>
              <w:bottom w:val="single" w:sz="4" w:space="0" w:color="auto"/>
              <w:right w:val="nil"/>
            </w:tcBorders>
            <w:vAlign w:val="bottom"/>
            <w:hideMark/>
          </w:tcPr>
          <w:p w14:paraId="1E2A68B0" w14:textId="27952489" w:rsidR="005703F1" w:rsidRPr="00D57975" w:rsidRDefault="007A03D4" w:rsidP="00C711BD">
            <w:pPr>
              <w:jc w:val="center"/>
              <w:rPr>
                <w:rFonts w:ascii="Trebuchet MS" w:hAnsi="Trebuchet MS" w:cs="Arial"/>
                <w:b/>
                <w:bCs/>
                <w:sz w:val="18"/>
                <w:szCs w:val="18"/>
              </w:rPr>
            </w:pPr>
            <w:r w:rsidRPr="00D57975">
              <w:rPr>
                <w:rFonts w:ascii="Trebuchet MS" w:hAnsi="Trebuchet MS" w:cs="Arial"/>
                <w:b/>
                <w:bCs/>
                <w:sz w:val="18"/>
                <w:szCs w:val="18"/>
              </w:rPr>
              <w:t>2025</w:t>
            </w:r>
          </w:p>
        </w:tc>
        <w:tc>
          <w:tcPr>
            <w:tcW w:w="93" w:type="pct"/>
            <w:tcBorders>
              <w:top w:val="nil"/>
              <w:left w:val="nil"/>
              <w:bottom w:val="nil"/>
              <w:right w:val="nil"/>
            </w:tcBorders>
            <w:vAlign w:val="bottom"/>
            <w:hideMark/>
          </w:tcPr>
          <w:p w14:paraId="5BFEF3FD" w14:textId="77777777" w:rsidR="005703F1" w:rsidRPr="00D57975" w:rsidRDefault="005703F1" w:rsidP="00C711BD">
            <w:pPr>
              <w:jc w:val="center"/>
              <w:rPr>
                <w:rFonts w:ascii="Trebuchet MS" w:hAnsi="Trebuchet MS" w:cs="Arial"/>
                <w:b/>
                <w:bCs/>
                <w:sz w:val="18"/>
                <w:szCs w:val="18"/>
              </w:rPr>
            </w:pPr>
          </w:p>
        </w:tc>
        <w:tc>
          <w:tcPr>
            <w:tcW w:w="738" w:type="pct"/>
            <w:gridSpan w:val="2"/>
            <w:tcBorders>
              <w:top w:val="nil"/>
              <w:left w:val="nil"/>
              <w:bottom w:val="single" w:sz="4" w:space="0" w:color="auto"/>
              <w:right w:val="nil"/>
            </w:tcBorders>
            <w:vAlign w:val="bottom"/>
            <w:hideMark/>
          </w:tcPr>
          <w:p w14:paraId="5EE318C2" w14:textId="27CEBC6B" w:rsidR="005703F1" w:rsidRPr="00D57975" w:rsidRDefault="007A03D4" w:rsidP="00C711BD">
            <w:pPr>
              <w:jc w:val="center"/>
              <w:rPr>
                <w:rFonts w:ascii="Trebuchet MS" w:hAnsi="Trebuchet MS" w:cs="Arial"/>
                <w:b/>
                <w:bCs/>
                <w:sz w:val="18"/>
                <w:szCs w:val="18"/>
              </w:rPr>
            </w:pPr>
            <w:r w:rsidRPr="00D57975">
              <w:rPr>
                <w:rFonts w:ascii="Trebuchet MS" w:hAnsi="Trebuchet MS" w:cs="Arial"/>
                <w:b/>
                <w:bCs/>
                <w:sz w:val="18"/>
                <w:szCs w:val="18"/>
              </w:rPr>
              <w:t>2024</w:t>
            </w:r>
          </w:p>
        </w:tc>
        <w:tc>
          <w:tcPr>
            <w:tcW w:w="93" w:type="pct"/>
            <w:gridSpan w:val="2"/>
            <w:tcBorders>
              <w:top w:val="nil"/>
              <w:left w:val="nil"/>
              <w:bottom w:val="nil"/>
              <w:right w:val="nil"/>
            </w:tcBorders>
            <w:vAlign w:val="bottom"/>
            <w:hideMark/>
          </w:tcPr>
          <w:p w14:paraId="4939C13D" w14:textId="77777777" w:rsidR="005703F1" w:rsidRPr="00D57975" w:rsidRDefault="005703F1" w:rsidP="00C711BD">
            <w:pPr>
              <w:jc w:val="center"/>
              <w:rPr>
                <w:rFonts w:ascii="Trebuchet MS" w:hAnsi="Trebuchet MS" w:cs="Arial"/>
                <w:b/>
                <w:bCs/>
                <w:sz w:val="18"/>
                <w:szCs w:val="18"/>
              </w:rPr>
            </w:pPr>
          </w:p>
        </w:tc>
        <w:tc>
          <w:tcPr>
            <w:tcW w:w="738" w:type="pct"/>
            <w:tcBorders>
              <w:top w:val="nil"/>
              <w:left w:val="nil"/>
              <w:bottom w:val="single" w:sz="4" w:space="0" w:color="auto"/>
              <w:right w:val="nil"/>
            </w:tcBorders>
            <w:vAlign w:val="bottom"/>
            <w:hideMark/>
          </w:tcPr>
          <w:p w14:paraId="47B7172D" w14:textId="767A31CA" w:rsidR="005703F1" w:rsidRPr="00D57975" w:rsidRDefault="007A03D4" w:rsidP="00C711BD">
            <w:pPr>
              <w:jc w:val="center"/>
              <w:rPr>
                <w:rFonts w:ascii="Trebuchet MS" w:hAnsi="Trebuchet MS" w:cs="Arial"/>
                <w:b/>
                <w:bCs/>
                <w:sz w:val="18"/>
                <w:szCs w:val="18"/>
              </w:rPr>
            </w:pPr>
            <w:r w:rsidRPr="00D57975">
              <w:rPr>
                <w:rFonts w:ascii="Trebuchet MS" w:hAnsi="Trebuchet MS" w:cs="Arial"/>
                <w:b/>
                <w:bCs/>
                <w:sz w:val="18"/>
                <w:szCs w:val="18"/>
              </w:rPr>
              <w:t>2025</w:t>
            </w:r>
          </w:p>
        </w:tc>
        <w:tc>
          <w:tcPr>
            <w:tcW w:w="93" w:type="pct"/>
            <w:tcBorders>
              <w:top w:val="nil"/>
              <w:left w:val="nil"/>
              <w:bottom w:val="nil"/>
              <w:right w:val="nil"/>
            </w:tcBorders>
            <w:vAlign w:val="bottom"/>
            <w:hideMark/>
          </w:tcPr>
          <w:p w14:paraId="56010744" w14:textId="77777777" w:rsidR="005703F1" w:rsidRPr="00D57975" w:rsidRDefault="005703F1" w:rsidP="00C711BD">
            <w:pPr>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0080A774" w14:textId="630AFC67" w:rsidR="005703F1" w:rsidRPr="00D57975" w:rsidRDefault="007A03D4" w:rsidP="00C711BD">
            <w:pPr>
              <w:jc w:val="center"/>
              <w:rPr>
                <w:rFonts w:ascii="Trebuchet MS" w:hAnsi="Trebuchet MS" w:cs="Arial"/>
                <w:b/>
                <w:bCs/>
                <w:sz w:val="18"/>
                <w:szCs w:val="18"/>
              </w:rPr>
            </w:pPr>
            <w:r w:rsidRPr="00D57975">
              <w:rPr>
                <w:rFonts w:ascii="Trebuchet MS" w:hAnsi="Trebuchet MS" w:cs="Arial"/>
                <w:b/>
                <w:bCs/>
                <w:sz w:val="18"/>
                <w:szCs w:val="18"/>
              </w:rPr>
              <w:t>2024</w:t>
            </w:r>
          </w:p>
        </w:tc>
      </w:tr>
      <w:tr w:rsidR="00566678" w:rsidRPr="00D57975" w14:paraId="43A39926" w14:textId="77777777" w:rsidTr="00F32446">
        <w:trPr>
          <w:trHeight w:val="20"/>
        </w:trPr>
        <w:tc>
          <w:tcPr>
            <w:tcW w:w="1678" w:type="pct"/>
            <w:tcBorders>
              <w:top w:val="nil"/>
              <w:left w:val="nil"/>
              <w:bottom w:val="nil"/>
              <w:right w:val="nil"/>
            </w:tcBorders>
            <w:noWrap/>
            <w:vAlign w:val="bottom"/>
            <w:hideMark/>
          </w:tcPr>
          <w:p w14:paraId="66A371E1" w14:textId="77777777" w:rsidR="00681F52" w:rsidRPr="00D57975" w:rsidRDefault="00681F52" w:rsidP="00F32446">
            <w:pPr>
              <w:ind w:left="-57"/>
              <w:rPr>
                <w:rFonts w:ascii="Trebuchet MS" w:hAnsi="Trebuchet MS" w:cs="Arial"/>
                <w:color w:val="000000"/>
                <w:sz w:val="18"/>
                <w:szCs w:val="18"/>
              </w:rPr>
            </w:pPr>
            <w:r w:rsidRPr="00D57975">
              <w:rPr>
                <w:rFonts w:ascii="Trebuchet MS" w:hAnsi="Trebuchet MS" w:cs="Arial"/>
                <w:color w:val="000000"/>
                <w:sz w:val="18"/>
                <w:szCs w:val="18"/>
              </w:rPr>
              <w:t>Caixa</w:t>
            </w:r>
          </w:p>
        </w:tc>
        <w:tc>
          <w:tcPr>
            <w:tcW w:w="92" w:type="pct"/>
            <w:tcBorders>
              <w:top w:val="nil"/>
              <w:left w:val="nil"/>
              <w:bottom w:val="nil"/>
              <w:right w:val="nil"/>
            </w:tcBorders>
            <w:vAlign w:val="bottom"/>
            <w:hideMark/>
          </w:tcPr>
          <w:p w14:paraId="2754AB3E"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763A2F94" w14:textId="6AE66D37"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w:t>
            </w:r>
          </w:p>
        </w:tc>
        <w:tc>
          <w:tcPr>
            <w:tcW w:w="93" w:type="pct"/>
            <w:tcBorders>
              <w:top w:val="nil"/>
              <w:left w:val="nil"/>
              <w:bottom w:val="nil"/>
              <w:right w:val="nil"/>
            </w:tcBorders>
            <w:vAlign w:val="bottom"/>
            <w:hideMark/>
          </w:tcPr>
          <w:p w14:paraId="31403A9A" w14:textId="77777777" w:rsidR="00681F52" w:rsidRPr="00D57975" w:rsidRDefault="00681F52"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hideMark/>
          </w:tcPr>
          <w:p w14:paraId="0814E6E9" w14:textId="5A083D66"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14</w:t>
            </w:r>
          </w:p>
        </w:tc>
        <w:tc>
          <w:tcPr>
            <w:tcW w:w="93" w:type="pct"/>
            <w:gridSpan w:val="2"/>
            <w:tcBorders>
              <w:top w:val="nil"/>
              <w:left w:val="nil"/>
              <w:bottom w:val="nil"/>
              <w:right w:val="nil"/>
            </w:tcBorders>
            <w:vAlign w:val="bottom"/>
            <w:hideMark/>
          </w:tcPr>
          <w:p w14:paraId="24EB3EA1"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6FCE72FD" w14:textId="345E2964"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w:t>
            </w:r>
          </w:p>
        </w:tc>
        <w:tc>
          <w:tcPr>
            <w:tcW w:w="93" w:type="pct"/>
            <w:tcBorders>
              <w:top w:val="nil"/>
              <w:left w:val="nil"/>
              <w:bottom w:val="nil"/>
              <w:right w:val="nil"/>
            </w:tcBorders>
            <w:vAlign w:val="bottom"/>
            <w:hideMark/>
          </w:tcPr>
          <w:p w14:paraId="5E1E3F35" w14:textId="77777777" w:rsidR="00681F52" w:rsidRPr="00D57975" w:rsidRDefault="00681F52"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496BB24A" w14:textId="02697E3D"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14</w:t>
            </w:r>
          </w:p>
        </w:tc>
      </w:tr>
      <w:tr w:rsidR="00566678" w:rsidRPr="00D57975" w14:paraId="4C3D0E96" w14:textId="77777777" w:rsidTr="00F32446">
        <w:trPr>
          <w:trHeight w:val="20"/>
        </w:trPr>
        <w:tc>
          <w:tcPr>
            <w:tcW w:w="1678" w:type="pct"/>
            <w:tcBorders>
              <w:top w:val="nil"/>
              <w:left w:val="nil"/>
              <w:bottom w:val="nil"/>
              <w:right w:val="nil"/>
            </w:tcBorders>
            <w:noWrap/>
            <w:vAlign w:val="bottom"/>
            <w:hideMark/>
          </w:tcPr>
          <w:p w14:paraId="76371F97" w14:textId="77777777" w:rsidR="00681F52" w:rsidRPr="00D57975" w:rsidRDefault="00681F52" w:rsidP="00F32446">
            <w:pPr>
              <w:ind w:left="-57"/>
              <w:rPr>
                <w:rFonts w:ascii="Trebuchet MS" w:hAnsi="Trebuchet MS" w:cs="Arial"/>
                <w:color w:val="000000"/>
                <w:sz w:val="18"/>
                <w:szCs w:val="18"/>
              </w:rPr>
            </w:pPr>
            <w:r w:rsidRPr="00D57975">
              <w:rPr>
                <w:rFonts w:ascii="Trebuchet MS" w:hAnsi="Trebuchet MS" w:cs="Arial"/>
                <w:color w:val="000000"/>
                <w:sz w:val="18"/>
                <w:szCs w:val="18"/>
              </w:rPr>
              <w:t>Conta corrente</w:t>
            </w:r>
          </w:p>
        </w:tc>
        <w:tc>
          <w:tcPr>
            <w:tcW w:w="92" w:type="pct"/>
            <w:tcBorders>
              <w:top w:val="nil"/>
              <w:left w:val="nil"/>
              <w:bottom w:val="nil"/>
              <w:right w:val="nil"/>
            </w:tcBorders>
            <w:vAlign w:val="bottom"/>
            <w:hideMark/>
          </w:tcPr>
          <w:p w14:paraId="3BC3ED6D"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667834F4" w14:textId="03018E37"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8.446</w:t>
            </w:r>
          </w:p>
        </w:tc>
        <w:tc>
          <w:tcPr>
            <w:tcW w:w="93" w:type="pct"/>
            <w:tcBorders>
              <w:top w:val="nil"/>
              <w:left w:val="nil"/>
              <w:bottom w:val="nil"/>
              <w:right w:val="nil"/>
            </w:tcBorders>
            <w:vAlign w:val="bottom"/>
            <w:hideMark/>
          </w:tcPr>
          <w:p w14:paraId="2C9463FC" w14:textId="77777777" w:rsidR="00681F52" w:rsidRPr="00D57975" w:rsidRDefault="00681F52"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hideMark/>
          </w:tcPr>
          <w:p w14:paraId="53CC913D" w14:textId="0ACF1105"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3.449</w:t>
            </w:r>
          </w:p>
        </w:tc>
        <w:tc>
          <w:tcPr>
            <w:tcW w:w="93" w:type="pct"/>
            <w:gridSpan w:val="2"/>
            <w:tcBorders>
              <w:top w:val="nil"/>
              <w:left w:val="nil"/>
              <w:bottom w:val="nil"/>
              <w:right w:val="nil"/>
            </w:tcBorders>
            <w:vAlign w:val="bottom"/>
            <w:hideMark/>
          </w:tcPr>
          <w:p w14:paraId="69ECB111"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3851C632" w14:textId="607C10FA"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13.834</w:t>
            </w:r>
          </w:p>
        </w:tc>
        <w:tc>
          <w:tcPr>
            <w:tcW w:w="93" w:type="pct"/>
            <w:tcBorders>
              <w:top w:val="nil"/>
              <w:left w:val="nil"/>
              <w:bottom w:val="nil"/>
              <w:right w:val="nil"/>
            </w:tcBorders>
            <w:vAlign w:val="bottom"/>
            <w:hideMark/>
          </w:tcPr>
          <w:p w14:paraId="342D5105" w14:textId="77777777" w:rsidR="00681F52" w:rsidRPr="00D57975" w:rsidRDefault="00681F52"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4989F306" w14:textId="2919C28F"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5.279</w:t>
            </w:r>
          </w:p>
        </w:tc>
      </w:tr>
      <w:tr w:rsidR="00566678" w:rsidRPr="00D57975" w14:paraId="448F0882" w14:textId="77777777" w:rsidTr="00F32446">
        <w:trPr>
          <w:trHeight w:val="20"/>
        </w:trPr>
        <w:tc>
          <w:tcPr>
            <w:tcW w:w="1678" w:type="pct"/>
            <w:tcBorders>
              <w:top w:val="nil"/>
              <w:left w:val="nil"/>
              <w:bottom w:val="nil"/>
              <w:right w:val="nil"/>
            </w:tcBorders>
            <w:noWrap/>
            <w:vAlign w:val="bottom"/>
            <w:hideMark/>
          </w:tcPr>
          <w:p w14:paraId="5D656F6D" w14:textId="77777777" w:rsidR="00681F52" w:rsidRPr="00D57975" w:rsidRDefault="00681F52" w:rsidP="00F32446">
            <w:pPr>
              <w:ind w:left="-57"/>
              <w:rPr>
                <w:rFonts w:ascii="Trebuchet MS" w:hAnsi="Trebuchet MS" w:cs="Arial"/>
                <w:color w:val="000000"/>
                <w:sz w:val="18"/>
                <w:szCs w:val="18"/>
              </w:rPr>
            </w:pPr>
            <w:r w:rsidRPr="00D57975">
              <w:rPr>
                <w:rFonts w:ascii="Trebuchet MS" w:hAnsi="Trebuchet MS" w:cs="Arial"/>
                <w:color w:val="000000"/>
                <w:sz w:val="18"/>
                <w:szCs w:val="18"/>
              </w:rPr>
              <w:t>Aplicações financeiras</w:t>
            </w:r>
          </w:p>
        </w:tc>
        <w:tc>
          <w:tcPr>
            <w:tcW w:w="92" w:type="pct"/>
            <w:tcBorders>
              <w:top w:val="nil"/>
              <w:left w:val="nil"/>
              <w:bottom w:val="nil"/>
              <w:right w:val="nil"/>
            </w:tcBorders>
            <w:vAlign w:val="bottom"/>
            <w:hideMark/>
          </w:tcPr>
          <w:p w14:paraId="177087C2"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5314EB2D" w14:textId="79BEBC0E" w:rsidR="00681F52" w:rsidRPr="00D57975" w:rsidRDefault="00924A27" w:rsidP="00C711BD">
            <w:pPr>
              <w:jc w:val="right"/>
              <w:rPr>
                <w:rFonts w:ascii="Trebuchet MS" w:hAnsi="Trebuchet MS" w:cs="Arial"/>
                <w:color w:val="000000"/>
                <w:sz w:val="18"/>
                <w:szCs w:val="18"/>
              </w:rPr>
            </w:pPr>
            <w:r>
              <w:rPr>
                <w:rFonts w:ascii="Trebuchet MS" w:hAnsi="Trebuchet MS" w:cs="Arial"/>
                <w:color w:val="000000"/>
                <w:sz w:val="18"/>
                <w:szCs w:val="18"/>
              </w:rPr>
              <w:t>129.92</w:t>
            </w:r>
            <w:r w:rsidR="00942084">
              <w:rPr>
                <w:rFonts w:ascii="Trebuchet MS" w:hAnsi="Trebuchet MS" w:cs="Arial"/>
                <w:color w:val="000000"/>
                <w:sz w:val="18"/>
                <w:szCs w:val="18"/>
              </w:rPr>
              <w:t>3</w:t>
            </w:r>
          </w:p>
        </w:tc>
        <w:tc>
          <w:tcPr>
            <w:tcW w:w="93" w:type="pct"/>
            <w:tcBorders>
              <w:top w:val="nil"/>
              <w:left w:val="nil"/>
              <w:bottom w:val="nil"/>
              <w:right w:val="nil"/>
            </w:tcBorders>
            <w:vAlign w:val="bottom"/>
            <w:hideMark/>
          </w:tcPr>
          <w:p w14:paraId="648F050C" w14:textId="77777777" w:rsidR="00681F52" w:rsidRPr="00D57975" w:rsidRDefault="00681F52"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hideMark/>
          </w:tcPr>
          <w:p w14:paraId="5DC1862F" w14:textId="0094EC14"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99.036</w:t>
            </w:r>
          </w:p>
        </w:tc>
        <w:tc>
          <w:tcPr>
            <w:tcW w:w="93" w:type="pct"/>
            <w:gridSpan w:val="2"/>
            <w:tcBorders>
              <w:top w:val="nil"/>
              <w:left w:val="nil"/>
              <w:bottom w:val="nil"/>
              <w:right w:val="nil"/>
            </w:tcBorders>
            <w:vAlign w:val="bottom"/>
            <w:hideMark/>
          </w:tcPr>
          <w:p w14:paraId="64459755" w14:textId="77777777" w:rsidR="00681F52" w:rsidRPr="00D57975" w:rsidRDefault="00681F52"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5CCB850C" w14:textId="5D7EC36C" w:rsidR="00681F52" w:rsidRPr="00D57975" w:rsidRDefault="00924A27" w:rsidP="00C711BD">
            <w:pPr>
              <w:jc w:val="right"/>
              <w:rPr>
                <w:rFonts w:ascii="Trebuchet MS" w:hAnsi="Trebuchet MS" w:cs="Arial"/>
                <w:color w:val="000000"/>
                <w:sz w:val="18"/>
                <w:szCs w:val="18"/>
              </w:rPr>
            </w:pPr>
            <w:r>
              <w:rPr>
                <w:rFonts w:ascii="Trebuchet MS" w:hAnsi="Trebuchet MS" w:cs="Arial"/>
                <w:color w:val="000000"/>
                <w:sz w:val="18"/>
                <w:szCs w:val="18"/>
              </w:rPr>
              <w:t>142.82</w:t>
            </w:r>
            <w:r w:rsidR="00267870">
              <w:rPr>
                <w:rFonts w:ascii="Trebuchet MS" w:hAnsi="Trebuchet MS" w:cs="Arial"/>
                <w:color w:val="000000"/>
                <w:sz w:val="18"/>
                <w:szCs w:val="18"/>
              </w:rPr>
              <w:t>5</w:t>
            </w:r>
          </w:p>
        </w:tc>
        <w:tc>
          <w:tcPr>
            <w:tcW w:w="93" w:type="pct"/>
            <w:tcBorders>
              <w:top w:val="nil"/>
              <w:left w:val="nil"/>
              <w:bottom w:val="nil"/>
              <w:right w:val="nil"/>
            </w:tcBorders>
            <w:vAlign w:val="bottom"/>
            <w:hideMark/>
          </w:tcPr>
          <w:p w14:paraId="06BC1027" w14:textId="77777777" w:rsidR="00681F52" w:rsidRPr="00D57975" w:rsidRDefault="00681F52"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77C46621" w14:textId="14BC84B1" w:rsidR="00681F52" w:rsidRPr="00D57975" w:rsidRDefault="00681F52" w:rsidP="00C711BD">
            <w:pPr>
              <w:jc w:val="right"/>
              <w:rPr>
                <w:rFonts w:ascii="Trebuchet MS" w:hAnsi="Trebuchet MS" w:cs="Arial"/>
                <w:color w:val="000000"/>
                <w:sz w:val="18"/>
                <w:szCs w:val="18"/>
              </w:rPr>
            </w:pPr>
            <w:r w:rsidRPr="00D57975">
              <w:rPr>
                <w:rFonts w:ascii="Trebuchet MS" w:hAnsi="Trebuchet MS" w:cs="Arial"/>
                <w:color w:val="000000"/>
                <w:sz w:val="18"/>
                <w:szCs w:val="18"/>
              </w:rPr>
              <w:t>112.495</w:t>
            </w:r>
          </w:p>
        </w:tc>
      </w:tr>
      <w:tr w:rsidR="00F32446" w:rsidRPr="00D57975" w14:paraId="238C1292" w14:textId="77777777" w:rsidTr="00F32446">
        <w:trPr>
          <w:trHeight w:val="20"/>
        </w:trPr>
        <w:tc>
          <w:tcPr>
            <w:tcW w:w="1678" w:type="pct"/>
            <w:tcBorders>
              <w:top w:val="nil"/>
              <w:left w:val="nil"/>
              <w:bottom w:val="nil"/>
              <w:right w:val="nil"/>
            </w:tcBorders>
            <w:vAlign w:val="bottom"/>
            <w:hideMark/>
          </w:tcPr>
          <w:p w14:paraId="3E463B45" w14:textId="77777777" w:rsidR="00681F52" w:rsidRPr="00D57975" w:rsidRDefault="00681F52" w:rsidP="00C711BD">
            <w:pPr>
              <w:rPr>
                <w:rFonts w:ascii="Trebuchet MS" w:hAnsi="Trebuchet MS" w:cs="Arial"/>
                <w:color w:val="000000"/>
                <w:sz w:val="18"/>
                <w:szCs w:val="18"/>
              </w:rPr>
            </w:pPr>
          </w:p>
        </w:tc>
        <w:tc>
          <w:tcPr>
            <w:tcW w:w="92" w:type="pct"/>
            <w:tcBorders>
              <w:top w:val="nil"/>
              <w:left w:val="nil"/>
              <w:bottom w:val="nil"/>
              <w:right w:val="nil"/>
            </w:tcBorders>
            <w:vAlign w:val="bottom"/>
            <w:hideMark/>
          </w:tcPr>
          <w:p w14:paraId="275C89F4" w14:textId="77777777" w:rsidR="00681F52" w:rsidRPr="00D57975" w:rsidRDefault="00681F52" w:rsidP="00C711BD">
            <w:pPr>
              <w:jc w:val="right"/>
              <w:rPr>
                <w:rFonts w:ascii="Trebuchet MS" w:hAnsi="Trebuchet MS"/>
                <w:sz w:val="18"/>
                <w:szCs w:val="18"/>
              </w:rPr>
            </w:pPr>
          </w:p>
        </w:tc>
        <w:tc>
          <w:tcPr>
            <w:tcW w:w="738" w:type="pct"/>
            <w:tcBorders>
              <w:top w:val="single" w:sz="4" w:space="0" w:color="auto"/>
              <w:left w:val="nil"/>
              <w:bottom w:val="double" w:sz="6" w:space="0" w:color="auto"/>
              <w:right w:val="nil"/>
            </w:tcBorders>
            <w:vAlign w:val="bottom"/>
            <w:hideMark/>
          </w:tcPr>
          <w:p w14:paraId="24251ED9" w14:textId="56F45CFE" w:rsidR="00681F52" w:rsidRPr="00D57975" w:rsidRDefault="00924A27" w:rsidP="00C711BD">
            <w:pPr>
              <w:jc w:val="right"/>
              <w:rPr>
                <w:rFonts w:ascii="Trebuchet MS" w:hAnsi="Trebuchet MS" w:cs="Arial"/>
                <w:b/>
                <w:bCs/>
                <w:sz w:val="18"/>
                <w:szCs w:val="18"/>
              </w:rPr>
            </w:pPr>
            <w:r>
              <w:rPr>
                <w:rFonts w:ascii="Trebuchet MS" w:hAnsi="Trebuchet MS" w:cs="Arial"/>
                <w:b/>
                <w:bCs/>
                <w:sz w:val="18"/>
                <w:szCs w:val="18"/>
              </w:rPr>
              <w:t>138.36</w:t>
            </w:r>
            <w:r w:rsidR="00267870">
              <w:rPr>
                <w:rFonts w:ascii="Trebuchet MS" w:hAnsi="Trebuchet MS" w:cs="Arial"/>
                <w:b/>
                <w:bCs/>
                <w:sz w:val="18"/>
                <w:szCs w:val="18"/>
              </w:rPr>
              <w:t>9</w:t>
            </w:r>
          </w:p>
        </w:tc>
        <w:tc>
          <w:tcPr>
            <w:tcW w:w="93" w:type="pct"/>
            <w:tcBorders>
              <w:top w:val="nil"/>
              <w:left w:val="nil"/>
              <w:bottom w:val="nil"/>
              <w:right w:val="nil"/>
            </w:tcBorders>
            <w:vAlign w:val="bottom"/>
            <w:hideMark/>
          </w:tcPr>
          <w:p w14:paraId="3F1D3011" w14:textId="77777777" w:rsidR="00681F52" w:rsidRPr="00D57975" w:rsidRDefault="00681F52" w:rsidP="00C711BD">
            <w:pPr>
              <w:jc w:val="right"/>
              <w:rPr>
                <w:rFonts w:ascii="Trebuchet MS" w:hAnsi="Trebuchet MS" w:cs="Arial"/>
                <w:b/>
                <w:bCs/>
                <w:sz w:val="18"/>
                <w:szCs w:val="18"/>
              </w:rPr>
            </w:pPr>
          </w:p>
        </w:tc>
        <w:tc>
          <w:tcPr>
            <w:tcW w:w="738" w:type="pct"/>
            <w:gridSpan w:val="2"/>
            <w:tcBorders>
              <w:top w:val="single" w:sz="4" w:space="0" w:color="auto"/>
              <w:left w:val="nil"/>
              <w:bottom w:val="double" w:sz="6" w:space="0" w:color="auto"/>
              <w:right w:val="nil"/>
            </w:tcBorders>
            <w:vAlign w:val="bottom"/>
            <w:hideMark/>
          </w:tcPr>
          <w:p w14:paraId="5DC9CFB8" w14:textId="42E9A41C" w:rsidR="00681F52" w:rsidRPr="00D57975" w:rsidRDefault="00681F52" w:rsidP="00C711BD">
            <w:pPr>
              <w:jc w:val="right"/>
              <w:rPr>
                <w:rFonts w:ascii="Trebuchet MS" w:hAnsi="Trebuchet MS" w:cs="Arial"/>
                <w:b/>
                <w:bCs/>
                <w:sz w:val="18"/>
                <w:szCs w:val="18"/>
              </w:rPr>
            </w:pPr>
            <w:r w:rsidRPr="00D57975">
              <w:rPr>
                <w:rFonts w:ascii="Trebuchet MS" w:hAnsi="Trebuchet MS" w:cs="Arial"/>
                <w:b/>
                <w:bCs/>
                <w:sz w:val="18"/>
                <w:szCs w:val="18"/>
              </w:rPr>
              <w:t>102.499</w:t>
            </w:r>
          </w:p>
        </w:tc>
        <w:tc>
          <w:tcPr>
            <w:tcW w:w="93" w:type="pct"/>
            <w:gridSpan w:val="2"/>
            <w:tcBorders>
              <w:top w:val="nil"/>
              <w:left w:val="nil"/>
              <w:bottom w:val="nil"/>
              <w:right w:val="nil"/>
            </w:tcBorders>
            <w:vAlign w:val="bottom"/>
            <w:hideMark/>
          </w:tcPr>
          <w:p w14:paraId="2232B3FE" w14:textId="77777777" w:rsidR="00681F52" w:rsidRPr="00D57975" w:rsidRDefault="00681F52" w:rsidP="00C711BD">
            <w:pPr>
              <w:jc w:val="right"/>
              <w:rPr>
                <w:rFonts w:ascii="Trebuchet MS" w:hAnsi="Trebuchet MS" w:cs="Arial"/>
                <w:b/>
                <w:bCs/>
                <w:sz w:val="18"/>
                <w:szCs w:val="18"/>
              </w:rPr>
            </w:pPr>
          </w:p>
        </w:tc>
        <w:tc>
          <w:tcPr>
            <w:tcW w:w="738" w:type="pct"/>
            <w:tcBorders>
              <w:top w:val="single" w:sz="4" w:space="0" w:color="auto"/>
              <w:left w:val="nil"/>
              <w:bottom w:val="double" w:sz="6" w:space="0" w:color="auto"/>
              <w:right w:val="nil"/>
            </w:tcBorders>
            <w:vAlign w:val="bottom"/>
            <w:hideMark/>
          </w:tcPr>
          <w:p w14:paraId="0E2FCB34" w14:textId="3F87098A" w:rsidR="00681F52" w:rsidRPr="00D57975" w:rsidRDefault="00924A27" w:rsidP="00C711BD">
            <w:pPr>
              <w:jc w:val="right"/>
              <w:rPr>
                <w:rFonts w:ascii="Trebuchet MS" w:hAnsi="Trebuchet MS" w:cs="Arial"/>
                <w:b/>
                <w:bCs/>
                <w:sz w:val="18"/>
                <w:szCs w:val="18"/>
              </w:rPr>
            </w:pPr>
            <w:r>
              <w:rPr>
                <w:rFonts w:ascii="Trebuchet MS" w:hAnsi="Trebuchet MS" w:cs="Arial"/>
                <w:b/>
                <w:bCs/>
                <w:sz w:val="18"/>
                <w:szCs w:val="18"/>
              </w:rPr>
              <w:t>156.65</w:t>
            </w:r>
            <w:r w:rsidR="00267870">
              <w:rPr>
                <w:rFonts w:ascii="Trebuchet MS" w:hAnsi="Trebuchet MS" w:cs="Arial"/>
                <w:b/>
                <w:bCs/>
                <w:sz w:val="18"/>
                <w:szCs w:val="18"/>
              </w:rPr>
              <w:t>9</w:t>
            </w:r>
          </w:p>
        </w:tc>
        <w:tc>
          <w:tcPr>
            <w:tcW w:w="93" w:type="pct"/>
            <w:tcBorders>
              <w:top w:val="nil"/>
              <w:left w:val="nil"/>
              <w:bottom w:val="nil"/>
              <w:right w:val="nil"/>
            </w:tcBorders>
            <w:vAlign w:val="bottom"/>
            <w:hideMark/>
          </w:tcPr>
          <w:p w14:paraId="5A9338A5" w14:textId="77777777" w:rsidR="00681F52" w:rsidRPr="00D57975" w:rsidRDefault="00681F52" w:rsidP="00C711BD">
            <w:pPr>
              <w:jc w:val="right"/>
              <w:rPr>
                <w:rFonts w:ascii="Trebuchet MS" w:hAnsi="Trebuchet MS" w:cs="Arial"/>
                <w:b/>
                <w:bCs/>
                <w:sz w:val="18"/>
                <w:szCs w:val="18"/>
              </w:rPr>
            </w:pPr>
          </w:p>
        </w:tc>
        <w:tc>
          <w:tcPr>
            <w:tcW w:w="736" w:type="pct"/>
            <w:tcBorders>
              <w:top w:val="single" w:sz="4" w:space="0" w:color="auto"/>
              <w:left w:val="nil"/>
              <w:bottom w:val="double" w:sz="6" w:space="0" w:color="auto"/>
              <w:right w:val="nil"/>
            </w:tcBorders>
            <w:vAlign w:val="bottom"/>
            <w:hideMark/>
          </w:tcPr>
          <w:p w14:paraId="5CF0F8F7" w14:textId="2B79A647" w:rsidR="00681F52" w:rsidRPr="00D57975" w:rsidRDefault="00681F52" w:rsidP="00C711BD">
            <w:pPr>
              <w:jc w:val="right"/>
              <w:rPr>
                <w:rFonts w:ascii="Trebuchet MS" w:hAnsi="Trebuchet MS" w:cs="Arial"/>
                <w:b/>
                <w:bCs/>
                <w:sz w:val="18"/>
                <w:szCs w:val="18"/>
              </w:rPr>
            </w:pPr>
            <w:r w:rsidRPr="00D57975">
              <w:rPr>
                <w:rFonts w:ascii="Trebuchet MS" w:hAnsi="Trebuchet MS" w:cs="Arial"/>
                <w:b/>
                <w:bCs/>
                <w:sz w:val="18"/>
                <w:szCs w:val="18"/>
              </w:rPr>
              <w:t>117.788</w:t>
            </w:r>
          </w:p>
        </w:tc>
      </w:tr>
    </w:tbl>
    <w:p w14:paraId="7C6032CD" w14:textId="77777777" w:rsidR="005703F1" w:rsidRPr="004F7469" w:rsidRDefault="005703F1" w:rsidP="0018405E">
      <w:pPr>
        <w:widowControl w:val="0"/>
        <w:suppressAutoHyphens/>
        <w:ind w:left="567"/>
        <w:contextualSpacing/>
        <w:jc w:val="both"/>
        <w:rPr>
          <w:rFonts w:ascii="Trebuchet MS" w:hAnsi="Trebuchet MS"/>
          <w:lang w:eastAsia="pt-BR"/>
        </w:rPr>
      </w:pPr>
    </w:p>
    <w:p w14:paraId="1A5BEF7E" w14:textId="731BCB9A" w:rsidR="00F840AD" w:rsidRPr="004F7469" w:rsidRDefault="001C563E" w:rsidP="0018405E">
      <w:pPr>
        <w:pStyle w:val="Style"/>
        <w:suppressAutoHyphens/>
        <w:autoSpaceDE/>
        <w:autoSpaceDN/>
        <w:adjustRightInd/>
        <w:ind w:left="567"/>
        <w:contextualSpacing/>
        <w:jc w:val="both"/>
        <w:rPr>
          <w:rFonts w:ascii="Trebuchet MS" w:hAnsi="Trebuchet MS" w:cs="Arial"/>
          <w:color w:val="000000" w:themeColor="text1"/>
          <w:lang w:val="pt-BR"/>
        </w:rPr>
      </w:pPr>
      <w:r w:rsidRPr="004F7469">
        <w:rPr>
          <w:rFonts w:ascii="Trebuchet MS" w:hAnsi="Trebuchet MS" w:cs="Arial"/>
          <w:color w:val="000000" w:themeColor="text1"/>
          <w:lang w:val="pt-BR"/>
        </w:rPr>
        <w:t>As aplicações financeiras estão representadas por Certificados de Depósitos Bancários e títulos emitidos e compromissados pelas instituições financeiras de primeira linha, cujo rendimento está atrelado</w:t>
      </w:r>
      <w:r w:rsidR="00134108" w:rsidRPr="004F7469">
        <w:rPr>
          <w:rFonts w:ascii="Trebuchet MS" w:hAnsi="Trebuchet MS" w:cs="Arial"/>
          <w:color w:val="000000" w:themeColor="text1"/>
          <w:lang w:val="pt-BR"/>
        </w:rPr>
        <w:t>, principalmente,</w:t>
      </w:r>
      <w:r w:rsidRPr="004F7469">
        <w:rPr>
          <w:rFonts w:ascii="Trebuchet MS" w:hAnsi="Trebuchet MS" w:cs="Arial"/>
          <w:color w:val="000000" w:themeColor="text1"/>
          <w:lang w:val="pt-BR"/>
        </w:rPr>
        <w:t xml:space="preserve"> à variação do Certificado de Depósito Interbancário (CDI</w:t>
      </w:r>
      <w:r w:rsidR="00530143" w:rsidRPr="004F7469">
        <w:rPr>
          <w:rFonts w:ascii="Trebuchet MS" w:hAnsi="Trebuchet MS" w:cs="Arial"/>
          <w:color w:val="000000" w:themeColor="text1"/>
          <w:lang w:val="pt-BR"/>
        </w:rPr>
        <w:t>)</w:t>
      </w:r>
      <w:r w:rsidR="00EF7229" w:rsidRPr="004F7469">
        <w:rPr>
          <w:rFonts w:ascii="Trebuchet MS" w:hAnsi="Trebuchet MS" w:cs="Arial"/>
          <w:color w:val="000000" w:themeColor="text1"/>
          <w:lang w:val="pt-BR"/>
        </w:rPr>
        <w:t>, e possuem liquidez imedi</w:t>
      </w:r>
      <w:r w:rsidR="00EA6C2A" w:rsidRPr="004F7469">
        <w:rPr>
          <w:rFonts w:ascii="Trebuchet MS" w:hAnsi="Trebuchet MS" w:cs="Arial"/>
          <w:color w:val="000000" w:themeColor="text1"/>
          <w:lang w:val="pt-BR"/>
        </w:rPr>
        <w:t>a</w:t>
      </w:r>
      <w:r w:rsidR="00EF7229" w:rsidRPr="004F7469">
        <w:rPr>
          <w:rFonts w:ascii="Trebuchet MS" w:hAnsi="Trebuchet MS" w:cs="Arial"/>
          <w:color w:val="000000" w:themeColor="text1"/>
          <w:lang w:val="pt-BR"/>
        </w:rPr>
        <w:t>ta</w:t>
      </w:r>
      <w:r w:rsidR="00530143" w:rsidRPr="004F7469">
        <w:rPr>
          <w:rFonts w:ascii="Trebuchet MS" w:hAnsi="Trebuchet MS" w:cs="Arial"/>
          <w:color w:val="000000" w:themeColor="text1"/>
          <w:lang w:val="pt-BR"/>
        </w:rPr>
        <w:t>.</w:t>
      </w:r>
      <w:r w:rsidRPr="004F7469">
        <w:rPr>
          <w:rFonts w:ascii="Trebuchet MS" w:hAnsi="Trebuchet MS" w:cs="Arial"/>
          <w:color w:val="000000" w:themeColor="text1"/>
          <w:lang w:val="pt-BR"/>
        </w:rPr>
        <w:t xml:space="preserve"> A receita gerada por estes investimentos é registrada como receita financeira. </w:t>
      </w:r>
    </w:p>
    <w:p w14:paraId="50777B53" w14:textId="5AA6D717" w:rsidR="007113DF" w:rsidRPr="004F7469" w:rsidRDefault="007113DF">
      <w:pPr>
        <w:spacing w:after="200" w:line="276" w:lineRule="auto"/>
        <w:rPr>
          <w:rFonts w:ascii="Trebuchet MS" w:hAnsi="Trebuchet MS" w:cs="Arial"/>
          <w:color w:val="000000" w:themeColor="text1"/>
        </w:rPr>
      </w:pPr>
    </w:p>
    <w:p w14:paraId="3AF3622F" w14:textId="0A047A56" w:rsidR="00127E4A" w:rsidRPr="00F32446" w:rsidRDefault="00127E4A" w:rsidP="0018405E">
      <w:pPr>
        <w:rPr>
          <w:rFonts w:ascii="Trebuchet MS" w:hAnsi="Trebuchet MS" w:cs="Arial"/>
          <w:color w:val="000000" w:themeColor="text1"/>
          <w:sz w:val="2"/>
          <w:szCs w:val="2"/>
          <w:lang w:eastAsia="es-AR"/>
        </w:rPr>
      </w:pPr>
    </w:p>
    <w:p w14:paraId="36A2E87A" w14:textId="77777777" w:rsidR="0066624B" w:rsidRPr="004F7469" w:rsidRDefault="0066624B" w:rsidP="00F32446">
      <w:pPr>
        <w:pStyle w:val="PargrafodaLista"/>
        <w:widowControl w:val="0"/>
        <w:numPr>
          <w:ilvl w:val="0"/>
          <w:numId w:val="7"/>
        </w:numPr>
        <w:suppressAutoHyphens/>
        <w:autoSpaceDE w:val="0"/>
        <w:autoSpaceDN w:val="0"/>
        <w:adjustRightInd w:val="0"/>
        <w:spacing w:line="230"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Títulos e valores mobiliários</w:t>
      </w:r>
    </w:p>
    <w:p w14:paraId="54F9A4A8" w14:textId="77777777" w:rsidR="0066624B" w:rsidRPr="004F7469" w:rsidRDefault="0066624B" w:rsidP="00F32446">
      <w:pPr>
        <w:pStyle w:val="Style"/>
        <w:suppressAutoHyphens/>
        <w:autoSpaceDE/>
        <w:autoSpaceDN/>
        <w:adjustRightInd/>
        <w:spacing w:line="230" w:lineRule="auto"/>
        <w:ind w:left="567"/>
        <w:contextualSpacing/>
        <w:jc w:val="both"/>
        <w:rPr>
          <w:rFonts w:ascii="Trebuchet MS" w:hAnsi="Trebuchet MS" w:cs="Arial"/>
          <w:color w:val="000000" w:themeColor="text1"/>
          <w:lang w:val="pt-BR"/>
        </w:rPr>
      </w:pPr>
    </w:p>
    <w:tbl>
      <w:tblPr>
        <w:tblW w:w="4676" w:type="pct"/>
        <w:tblInd w:w="567" w:type="dxa"/>
        <w:tblLayout w:type="fixed"/>
        <w:tblCellMar>
          <w:left w:w="68" w:type="dxa"/>
          <w:right w:w="68" w:type="dxa"/>
        </w:tblCellMar>
        <w:tblLook w:val="04A0" w:firstRow="1" w:lastRow="0" w:firstColumn="1" w:lastColumn="0" w:noHBand="0" w:noVBand="1"/>
      </w:tblPr>
      <w:tblGrid>
        <w:gridCol w:w="2839"/>
        <w:gridCol w:w="156"/>
        <w:gridCol w:w="1247"/>
        <w:gridCol w:w="163"/>
        <w:gridCol w:w="1247"/>
        <w:gridCol w:w="8"/>
        <w:gridCol w:w="153"/>
        <w:gridCol w:w="9"/>
        <w:gridCol w:w="1242"/>
        <w:gridCol w:w="163"/>
        <w:gridCol w:w="1247"/>
        <w:gridCol w:w="10"/>
      </w:tblGrid>
      <w:tr w:rsidR="00566678" w:rsidRPr="00D57975" w14:paraId="7E74C5A5" w14:textId="77777777" w:rsidTr="00F32446">
        <w:trPr>
          <w:trHeight w:val="20"/>
        </w:trPr>
        <w:tc>
          <w:tcPr>
            <w:tcW w:w="1673" w:type="pct"/>
            <w:tcBorders>
              <w:top w:val="nil"/>
              <w:left w:val="nil"/>
              <w:right w:val="nil"/>
            </w:tcBorders>
            <w:noWrap/>
            <w:vAlign w:val="bottom"/>
            <w:hideMark/>
          </w:tcPr>
          <w:p w14:paraId="32FED07E" w14:textId="68D5DF33" w:rsidR="0066624B" w:rsidRPr="00D57975" w:rsidRDefault="0066624B" w:rsidP="00F32446">
            <w:pPr>
              <w:spacing w:line="230" w:lineRule="auto"/>
              <w:jc w:val="center"/>
              <w:rPr>
                <w:rFonts w:ascii="Trebuchet MS" w:hAnsi="Trebuchet MS"/>
                <w:sz w:val="18"/>
                <w:szCs w:val="18"/>
              </w:rPr>
            </w:pPr>
          </w:p>
        </w:tc>
        <w:tc>
          <w:tcPr>
            <w:tcW w:w="92" w:type="pct"/>
            <w:tcBorders>
              <w:top w:val="nil"/>
              <w:left w:val="nil"/>
              <w:bottom w:val="nil"/>
              <w:right w:val="nil"/>
            </w:tcBorders>
            <w:noWrap/>
            <w:vAlign w:val="bottom"/>
            <w:hideMark/>
          </w:tcPr>
          <w:p w14:paraId="749132BC" w14:textId="77777777" w:rsidR="0066624B" w:rsidRPr="00D57975" w:rsidRDefault="0066624B" w:rsidP="00F32446">
            <w:pPr>
              <w:spacing w:line="230" w:lineRule="auto"/>
              <w:rPr>
                <w:rFonts w:ascii="Trebuchet MS" w:hAnsi="Trebuchet MS"/>
                <w:sz w:val="18"/>
                <w:szCs w:val="18"/>
              </w:rPr>
            </w:pPr>
          </w:p>
        </w:tc>
        <w:tc>
          <w:tcPr>
            <w:tcW w:w="1571" w:type="pct"/>
            <w:gridSpan w:val="4"/>
            <w:tcBorders>
              <w:top w:val="nil"/>
              <w:left w:val="nil"/>
              <w:bottom w:val="single" w:sz="4" w:space="0" w:color="auto"/>
              <w:right w:val="nil"/>
            </w:tcBorders>
            <w:vAlign w:val="bottom"/>
            <w:hideMark/>
          </w:tcPr>
          <w:p w14:paraId="015442A6" w14:textId="77777777" w:rsidR="0066624B" w:rsidRPr="00D57975" w:rsidRDefault="0066624B"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Controladora</w:t>
            </w:r>
          </w:p>
        </w:tc>
        <w:tc>
          <w:tcPr>
            <w:tcW w:w="95" w:type="pct"/>
            <w:gridSpan w:val="2"/>
            <w:tcBorders>
              <w:top w:val="nil"/>
              <w:left w:val="nil"/>
              <w:bottom w:val="nil"/>
              <w:right w:val="nil"/>
            </w:tcBorders>
            <w:noWrap/>
            <w:vAlign w:val="bottom"/>
            <w:hideMark/>
          </w:tcPr>
          <w:p w14:paraId="188D8099" w14:textId="77777777" w:rsidR="0066624B" w:rsidRPr="00D57975" w:rsidRDefault="0066624B" w:rsidP="00F32446">
            <w:pPr>
              <w:spacing w:line="230" w:lineRule="auto"/>
              <w:jc w:val="center"/>
              <w:rPr>
                <w:rFonts w:ascii="Trebuchet MS" w:hAnsi="Trebuchet MS" w:cs="Arial"/>
                <w:b/>
                <w:bCs/>
                <w:sz w:val="18"/>
                <w:szCs w:val="18"/>
              </w:rPr>
            </w:pPr>
          </w:p>
        </w:tc>
        <w:tc>
          <w:tcPr>
            <w:tcW w:w="1569" w:type="pct"/>
            <w:gridSpan w:val="4"/>
            <w:tcBorders>
              <w:top w:val="nil"/>
              <w:left w:val="nil"/>
              <w:bottom w:val="single" w:sz="4" w:space="0" w:color="auto"/>
              <w:right w:val="nil"/>
            </w:tcBorders>
            <w:vAlign w:val="bottom"/>
            <w:hideMark/>
          </w:tcPr>
          <w:p w14:paraId="078B1A18" w14:textId="77777777" w:rsidR="0066624B" w:rsidRPr="00D57975" w:rsidRDefault="0066624B"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Consolidado</w:t>
            </w:r>
          </w:p>
        </w:tc>
      </w:tr>
      <w:tr w:rsidR="00F32446" w:rsidRPr="00D57975" w14:paraId="7F652E39" w14:textId="77777777" w:rsidTr="00F32446">
        <w:trPr>
          <w:gridAfter w:val="1"/>
          <w:wAfter w:w="5" w:type="pct"/>
          <w:trHeight w:val="20"/>
        </w:trPr>
        <w:tc>
          <w:tcPr>
            <w:tcW w:w="1673" w:type="pct"/>
            <w:tcBorders>
              <w:left w:val="nil"/>
              <w:bottom w:val="nil"/>
              <w:right w:val="nil"/>
            </w:tcBorders>
            <w:noWrap/>
            <w:vAlign w:val="bottom"/>
            <w:hideMark/>
          </w:tcPr>
          <w:p w14:paraId="60CF58F7" w14:textId="77777777" w:rsidR="00DB50B5" w:rsidRPr="00D57975" w:rsidRDefault="00DB50B5" w:rsidP="00F32446">
            <w:pPr>
              <w:spacing w:line="230" w:lineRule="auto"/>
              <w:jc w:val="center"/>
              <w:rPr>
                <w:rFonts w:ascii="Trebuchet MS" w:hAnsi="Trebuchet MS" w:cs="Arial"/>
                <w:b/>
                <w:bCs/>
                <w:sz w:val="18"/>
                <w:szCs w:val="18"/>
              </w:rPr>
            </w:pPr>
          </w:p>
        </w:tc>
        <w:tc>
          <w:tcPr>
            <w:tcW w:w="92" w:type="pct"/>
            <w:tcBorders>
              <w:top w:val="nil"/>
              <w:left w:val="nil"/>
              <w:bottom w:val="nil"/>
              <w:right w:val="nil"/>
            </w:tcBorders>
            <w:vAlign w:val="bottom"/>
            <w:hideMark/>
          </w:tcPr>
          <w:p w14:paraId="0D94F44B" w14:textId="77777777" w:rsidR="00DB50B5" w:rsidRPr="00D57975" w:rsidRDefault="00DB50B5" w:rsidP="00F32446">
            <w:pPr>
              <w:spacing w:line="230" w:lineRule="auto"/>
              <w:rPr>
                <w:rFonts w:ascii="Trebuchet MS" w:hAnsi="Trebuchet MS"/>
                <w:sz w:val="18"/>
                <w:szCs w:val="18"/>
              </w:rPr>
            </w:pPr>
          </w:p>
        </w:tc>
        <w:tc>
          <w:tcPr>
            <w:tcW w:w="735" w:type="pct"/>
            <w:tcBorders>
              <w:top w:val="nil"/>
              <w:left w:val="nil"/>
              <w:bottom w:val="single" w:sz="4" w:space="0" w:color="auto"/>
              <w:right w:val="nil"/>
            </w:tcBorders>
            <w:vAlign w:val="bottom"/>
            <w:hideMark/>
          </w:tcPr>
          <w:p w14:paraId="266C9EB0" w14:textId="2F7C2A28"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6" w:type="pct"/>
            <w:tcBorders>
              <w:top w:val="nil"/>
              <w:left w:val="nil"/>
              <w:bottom w:val="nil"/>
              <w:right w:val="nil"/>
            </w:tcBorders>
            <w:vAlign w:val="bottom"/>
            <w:hideMark/>
          </w:tcPr>
          <w:p w14:paraId="30109DAE" w14:textId="77777777" w:rsidR="00DB50B5" w:rsidRPr="00D57975" w:rsidRDefault="00DB50B5" w:rsidP="00F32446">
            <w:pPr>
              <w:spacing w:line="230" w:lineRule="auto"/>
              <w:jc w:val="center"/>
              <w:rPr>
                <w:rFonts w:ascii="Trebuchet MS" w:hAnsi="Trebuchet MS" w:cs="Arial"/>
                <w:b/>
                <w:bCs/>
                <w:sz w:val="18"/>
                <w:szCs w:val="18"/>
              </w:rPr>
            </w:pPr>
          </w:p>
        </w:tc>
        <w:tc>
          <w:tcPr>
            <w:tcW w:w="735" w:type="pct"/>
            <w:tcBorders>
              <w:top w:val="nil"/>
              <w:left w:val="nil"/>
              <w:bottom w:val="single" w:sz="4" w:space="0" w:color="auto"/>
              <w:right w:val="nil"/>
            </w:tcBorders>
            <w:vAlign w:val="bottom"/>
            <w:hideMark/>
          </w:tcPr>
          <w:p w14:paraId="087DEA97" w14:textId="0B99EE3F"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c>
          <w:tcPr>
            <w:tcW w:w="95" w:type="pct"/>
            <w:gridSpan w:val="2"/>
            <w:tcBorders>
              <w:top w:val="nil"/>
              <w:left w:val="nil"/>
              <w:bottom w:val="nil"/>
              <w:right w:val="nil"/>
            </w:tcBorders>
            <w:vAlign w:val="bottom"/>
            <w:hideMark/>
          </w:tcPr>
          <w:p w14:paraId="619D562E" w14:textId="77777777" w:rsidR="00DB50B5" w:rsidRPr="00D57975" w:rsidRDefault="00DB50B5" w:rsidP="00F32446">
            <w:pPr>
              <w:spacing w:line="230" w:lineRule="auto"/>
              <w:jc w:val="center"/>
              <w:rPr>
                <w:rFonts w:ascii="Trebuchet MS" w:hAnsi="Trebuchet MS" w:cs="Arial"/>
                <w:b/>
                <w:bCs/>
                <w:sz w:val="18"/>
                <w:szCs w:val="18"/>
              </w:rPr>
            </w:pPr>
          </w:p>
        </w:tc>
        <w:tc>
          <w:tcPr>
            <w:tcW w:w="737" w:type="pct"/>
            <w:gridSpan w:val="2"/>
            <w:tcBorders>
              <w:top w:val="nil"/>
              <w:left w:val="nil"/>
              <w:bottom w:val="single" w:sz="4" w:space="0" w:color="auto"/>
              <w:right w:val="nil"/>
            </w:tcBorders>
            <w:vAlign w:val="bottom"/>
            <w:hideMark/>
          </w:tcPr>
          <w:p w14:paraId="6C000CCF" w14:textId="04DBF333"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6" w:type="pct"/>
            <w:tcBorders>
              <w:top w:val="nil"/>
              <w:left w:val="nil"/>
              <w:bottom w:val="nil"/>
              <w:right w:val="nil"/>
            </w:tcBorders>
            <w:vAlign w:val="bottom"/>
            <w:hideMark/>
          </w:tcPr>
          <w:p w14:paraId="58F842D4" w14:textId="77777777" w:rsidR="00DB50B5" w:rsidRPr="00D57975" w:rsidRDefault="00DB50B5" w:rsidP="00F32446">
            <w:pPr>
              <w:spacing w:line="230" w:lineRule="auto"/>
              <w:jc w:val="center"/>
              <w:rPr>
                <w:rFonts w:ascii="Trebuchet MS" w:hAnsi="Trebuchet MS" w:cs="Arial"/>
                <w:b/>
                <w:bCs/>
                <w:sz w:val="18"/>
                <w:szCs w:val="18"/>
              </w:rPr>
            </w:pPr>
          </w:p>
        </w:tc>
        <w:tc>
          <w:tcPr>
            <w:tcW w:w="735" w:type="pct"/>
            <w:tcBorders>
              <w:top w:val="nil"/>
              <w:left w:val="nil"/>
              <w:bottom w:val="single" w:sz="4" w:space="0" w:color="auto"/>
              <w:right w:val="nil"/>
            </w:tcBorders>
            <w:vAlign w:val="bottom"/>
            <w:hideMark/>
          </w:tcPr>
          <w:p w14:paraId="4728B2EE" w14:textId="0E185313"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r>
      <w:tr w:rsidR="00566678" w:rsidRPr="00D57975" w14:paraId="24A3F9D0" w14:textId="77777777" w:rsidTr="00F32446">
        <w:trPr>
          <w:gridAfter w:val="1"/>
          <w:wAfter w:w="5" w:type="pct"/>
          <w:trHeight w:val="20"/>
        </w:trPr>
        <w:tc>
          <w:tcPr>
            <w:tcW w:w="1673" w:type="pct"/>
            <w:tcBorders>
              <w:top w:val="nil"/>
              <w:left w:val="nil"/>
              <w:bottom w:val="nil"/>
              <w:right w:val="nil"/>
            </w:tcBorders>
            <w:noWrap/>
            <w:vAlign w:val="bottom"/>
            <w:hideMark/>
          </w:tcPr>
          <w:p w14:paraId="2D7410AE" w14:textId="6FBE4B7B" w:rsidR="002172A9" w:rsidRPr="00D57975" w:rsidRDefault="002172A9"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Aplicações diversas</w:t>
            </w:r>
          </w:p>
        </w:tc>
        <w:tc>
          <w:tcPr>
            <w:tcW w:w="92" w:type="pct"/>
            <w:tcBorders>
              <w:top w:val="nil"/>
              <w:left w:val="nil"/>
              <w:bottom w:val="nil"/>
              <w:right w:val="nil"/>
            </w:tcBorders>
            <w:vAlign w:val="bottom"/>
            <w:hideMark/>
          </w:tcPr>
          <w:p w14:paraId="58B0AEE3" w14:textId="77777777" w:rsidR="002172A9" w:rsidRPr="00D57975" w:rsidRDefault="002172A9" w:rsidP="00F32446">
            <w:pPr>
              <w:spacing w:line="230" w:lineRule="auto"/>
              <w:rPr>
                <w:rFonts w:ascii="Trebuchet MS" w:hAnsi="Trebuchet MS" w:cs="Arial"/>
                <w:color w:val="000000"/>
                <w:sz w:val="18"/>
                <w:szCs w:val="18"/>
              </w:rPr>
            </w:pPr>
          </w:p>
        </w:tc>
        <w:tc>
          <w:tcPr>
            <w:tcW w:w="735" w:type="pct"/>
            <w:tcBorders>
              <w:top w:val="nil"/>
              <w:left w:val="nil"/>
              <w:bottom w:val="nil"/>
              <w:right w:val="nil"/>
            </w:tcBorders>
            <w:vAlign w:val="bottom"/>
            <w:hideMark/>
          </w:tcPr>
          <w:p w14:paraId="0D3225D7" w14:textId="3A3FEB1E" w:rsidR="002172A9" w:rsidRPr="00D57975" w:rsidRDefault="00533216" w:rsidP="00F32446">
            <w:pPr>
              <w:spacing w:line="230" w:lineRule="auto"/>
              <w:jc w:val="right"/>
              <w:rPr>
                <w:rFonts w:ascii="Trebuchet MS" w:hAnsi="Trebuchet MS" w:cs="Arial"/>
                <w:color w:val="000000"/>
                <w:sz w:val="18"/>
                <w:szCs w:val="18"/>
              </w:rPr>
            </w:pPr>
            <w:r>
              <w:rPr>
                <w:rFonts w:ascii="Trebuchet MS" w:hAnsi="Trebuchet MS" w:cs="Arial"/>
                <w:color w:val="000000"/>
                <w:sz w:val="18"/>
                <w:szCs w:val="18"/>
              </w:rPr>
              <w:t>353.351</w:t>
            </w:r>
          </w:p>
        </w:tc>
        <w:tc>
          <w:tcPr>
            <w:tcW w:w="96" w:type="pct"/>
            <w:tcBorders>
              <w:top w:val="nil"/>
              <w:left w:val="nil"/>
              <w:bottom w:val="nil"/>
              <w:right w:val="nil"/>
            </w:tcBorders>
            <w:vAlign w:val="bottom"/>
            <w:hideMark/>
          </w:tcPr>
          <w:p w14:paraId="57E267BF" w14:textId="77777777" w:rsidR="002172A9" w:rsidRPr="00D57975" w:rsidRDefault="002172A9" w:rsidP="00F32446">
            <w:pPr>
              <w:spacing w:line="230" w:lineRule="auto"/>
              <w:jc w:val="right"/>
              <w:rPr>
                <w:rFonts w:ascii="Trebuchet MS" w:hAnsi="Trebuchet MS" w:cs="Arial"/>
                <w:color w:val="000000"/>
                <w:sz w:val="18"/>
                <w:szCs w:val="18"/>
              </w:rPr>
            </w:pPr>
          </w:p>
        </w:tc>
        <w:tc>
          <w:tcPr>
            <w:tcW w:w="735" w:type="pct"/>
            <w:tcBorders>
              <w:top w:val="nil"/>
              <w:left w:val="nil"/>
              <w:bottom w:val="nil"/>
              <w:right w:val="nil"/>
            </w:tcBorders>
            <w:vAlign w:val="bottom"/>
            <w:hideMark/>
          </w:tcPr>
          <w:p w14:paraId="23B2DE89" w14:textId="67C9F708" w:rsidR="002172A9" w:rsidRPr="00D57975" w:rsidRDefault="002172A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275.551</w:t>
            </w:r>
          </w:p>
        </w:tc>
        <w:tc>
          <w:tcPr>
            <w:tcW w:w="95" w:type="pct"/>
            <w:gridSpan w:val="2"/>
            <w:tcBorders>
              <w:top w:val="nil"/>
              <w:left w:val="nil"/>
              <w:bottom w:val="nil"/>
              <w:right w:val="nil"/>
            </w:tcBorders>
            <w:vAlign w:val="bottom"/>
            <w:hideMark/>
          </w:tcPr>
          <w:p w14:paraId="200FE093" w14:textId="77777777" w:rsidR="002172A9" w:rsidRPr="00D57975" w:rsidRDefault="002172A9" w:rsidP="00F32446">
            <w:pPr>
              <w:spacing w:line="230" w:lineRule="auto"/>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hideMark/>
          </w:tcPr>
          <w:p w14:paraId="1C2720BA" w14:textId="5B96FE62" w:rsidR="002172A9" w:rsidRPr="00D57975" w:rsidRDefault="00533216" w:rsidP="00F32446">
            <w:pPr>
              <w:spacing w:line="230" w:lineRule="auto"/>
              <w:jc w:val="right"/>
              <w:rPr>
                <w:rFonts w:ascii="Trebuchet MS" w:hAnsi="Trebuchet MS" w:cs="Arial"/>
                <w:color w:val="000000"/>
                <w:sz w:val="18"/>
                <w:szCs w:val="18"/>
              </w:rPr>
            </w:pPr>
            <w:r>
              <w:rPr>
                <w:rFonts w:ascii="Trebuchet MS" w:hAnsi="Trebuchet MS" w:cs="Arial"/>
                <w:color w:val="000000"/>
                <w:sz w:val="18"/>
                <w:szCs w:val="18"/>
              </w:rPr>
              <w:t>353.351</w:t>
            </w:r>
          </w:p>
        </w:tc>
        <w:tc>
          <w:tcPr>
            <w:tcW w:w="96" w:type="pct"/>
            <w:tcBorders>
              <w:top w:val="nil"/>
              <w:left w:val="nil"/>
              <w:bottom w:val="nil"/>
              <w:right w:val="nil"/>
            </w:tcBorders>
            <w:vAlign w:val="bottom"/>
            <w:hideMark/>
          </w:tcPr>
          <w:p w14:paraId="241F3153" w14:textId="77777777" w:rsidR="002172A9" w:rsidRPr="00D57975" w:rsidRDefault="002172A9" w:rsidP="00F32446">
            <w:pPr>
              <w:spacing w:line="230" w:lineRule="auto"/>
              <w:jc w:val="right"/>
              <w:rPr>
                <w:rFonts w:ascii="Trebuchet MS" w:hAnsi="Trebuchet MS" w:cs="Arial"/>
                <w:color w:val="000000"/>
                <w:sz w:val="18"/>
                <w:szCs w:val="18"/>
              </w:rPr>
            </w:pPr>
          </w:p>
        </w:tc>
        <w:tc>
          <w:tcPr>
            <w:tcW w:w="735" w:type="pct"/>
            <w:tcBorders>
              <w:top w:val="nil"/>
              <w:left w:val="nil"/>
              <w:bottom w:val="nil"/>
              <w:right w:val="nil"/>
            </w:tcBorders>
            <w:vAlign w:val="bottom"/>
            <w:hideMark/>
          </w:tcPr>
          <w:p w14:paraId="5BB40801" w14:textId="1A94884A" w:rsidR="002172A9" w:rsidRPr="00D57975" w:rsidRDefault="002172A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275.551</w:t>
            </w:r>
          </w:p>
        </w:tc>
      </w:tr>
      <w:tr w:rsidR="00F32446" w:rsidRPr="00D57975" w14:paraId="7F5C884F" w14:textId="77777777" w:rsidTr="00F32446">
        <w:trPr>
          <w:gridAfter w:val="1"/>
          <w:wAfter w:w="5" w:type="pct"/>
          <w:trHeight w:val="20"/>
        </w:trPr>
        <w:tc>
          <w:tcPr>
            <w:tcW w:w="1673" w:type="pct"/>
            <w:tcBorders>
              <w:top w:val="nil"/>
              <w:left w:val="nil"/>
              <w:bottom w:val="nil"/>
              <w:right w:val="nil"/>
            </w:tcBorders>
            <w:noWrap/>
            <w:vAlign w:val="bottom"/>
            <w:hideMark/>
          </w:tcPr>
          <w:p w14:paraId="41B3662C" w14:textId="77777777" w:rsidR="002172A9" w:rsidRPr="00D57975" w:rsidRDefault="002172A9" w:rsidP="00F32446">
            <w:pPr>
              <w:spacing w:line="230" w:lineRule="auto"/>
              <w:jc w:val="right"/>
              <w:rPr>
                <w:rFonts w:ascii="Trebuchet MS" w:hAnsi="Trebuchet MS" w:cs="Arial"/>
                <w:color w:val="000000"/>
                <w:sz w:val="18"/>
                <w:szCs w:val="18"/>
              </w:rPr>
            </w:pPr>
          </w:p>
        </w:tc>
        <w:tc>
          <w:tcPr>
            <w:tcW w:w="92" w:type="pct"/>
            <w:tcBorders>
              <w:top w:val="nil"/>
              <w:left w:val="nil"/>
              <w:bottom w:val="nil"/>
              <w:right w:val="nil"/>
            </w:tcBorders>
            <w:noWrap/>
            <w:vAlign w:val="bottom"/>
            <w:hideMark/>
          </w:tcPr>
          <w:p w14:paraId="1A637603" w14:textId="77777777" w:rsidR="002172A9" w:rsidRPr="00D57975" w:rsidRDefault="002172A9" w:rsidP="00F32446">
            <w:pPr>
              <w:spacing w:line="230" w:lineRule="auto"/>
              <w:rPr>
                <w:rFonts w:ascii="Trebuchet MS" w:hAnsi="Trebuchet MS"/>
                <w:sz w:val="18"/>
                <w:szCs w:val="18"/>
              </w:rPr>
            </w:pPr>
          </w:p>
        </w:tc>
        <w:tc>
          <w:tcPr>
            <w:tcW w:w="735" w:type="pct"/>
            <w:tcBorders>
              <w:top w:val="single" w:sz="4" w:space="0" w:color="auto"/>
              <w:left w:val="nil"/>
              <w:bottom w:val="double" w:sz="6" w:space="0" w:color="auto"/>
              <w:right w:val="nil"/>
            </w:tcBorders>
            <w:noWrap/>
            <w:vAlign w:val="bottom"/>
            <w:hideMark/>
          </w:tcPr>
          <w:p w14:paraId="74B30443" w14:textId="22D35699" w:rsidR="002172A9" w:rsidRPr="00D57975" w:rsidRDefault="00533216" w:rsidP="00F32446">
            <w:pPr>
              <w:spacing w:line="230" w:lineRule="auto"/>
              <w:jc w:val="right"/>
              <w:rPr>
                <w:rFonts w:ascii="Trebuchet MS" w:hAnsi="Trebuchet MS" w:cs="Arial"/>
                <w:b/>
                <w:bCs/>
                <w:sz w:val="18"/>
                <w:szCs w:val="18"/>
              </w:rPr>
            </w:pPr>
            <w:r>
              <w:rPr>
                <w:rFonts w:ascii="Trebuchet MS" w:hAnsi="Trebuchet MS" w:cs="Arial"/>
                <w:b/>
                <w:bCs/>
                <w:sz w:val="18"/>
                <w:szCs w:val="18"/>
              </w:rPr>
              <w:t>353.351</w:t>
            </w:r>
          </w:p>
        </w:tc>
        <w:tc>
          <w:tcPr>
            <w:tcW w:w="96" w:type="pct"/>
            <w:tcBorders>
              <w:top w:val="nil"/>
              <w:left w:val="nil"/>
              <w:bottom w:val="nil"/>
              <w:right w:val="nil"/>
            </w:tcBorders>
            <w:noWrap/>
            <w:vAlign w:val="bottom"/>
            <w:hideMark/>
          </w:tcPr>
          <w:p w14:paraId="12B780DE" w14:textId="77777777" w:rsidR="002172A9" w:rsidRPr="00D57975" w:rsidRDefault="002172A9" w:rsidP="00F32446">
            <w:pPr>
              <w:spacing w:line="230" w:lineRule="auto"/>
              <w:jc w:val="right"/>
              <w:rPr>
                <w:rFonts w:ascii="Trebuchet MS" w:hAnsi="Trebuchet MS" w:cs="Arial"/>
                <w:b/>
                <w:bCs/>
                <w:sz w:val="18"/>
                <w:szCs w:val="18"/>
              </w:rPr>
            </w:pPr>
          </w:p>
        </w:tc>
        <w:tc>
          <w:tcPr>
            <w:tcW w:w="735" w:type="pct"/>
            <w:tcBorders>
              <w:top w:val="single" w:sz="4" w:space="0" w:color="auto"/>
              <w:left w:val="nil"/>
              <w:bottom w:val="double" w:sz="6" w:space="0" w:color="auto"/>
              <w:right w:val="nil"/>
            </w:tcBorders>
            <w:noWrap/>
            <w:vAlign w:val="bottom"/>
            <w:hideMark/>
          </w:tcPr>
          <w:p w14:paraId="24D78850" w14:textId="4E483B77" w:rsidR="002172A9" w:rsidRPr="00D57975" w:rsidRDefault="002172A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275.551</w:t>
            </w:r>
          </w:p>
        </w:tc>
        <w:tc>
          <w:tcPr>
            <w:tcW w:w="95" w:type="pct"/>
            <w:gridSpan w:val="2"/>
            <w:tcBorders>
              <w:top w:val="nil"/>
              <w:left w:val="nil"/>
              <w:bottom w:val="nil"/>
              <w:right w:val="nil"/>
            </w:tcBorders>
            <w:noWrap/>
            <w:vAlign w:val="bottom"/>
            <w:hideMark/>
          </w:tcPr>
          <w:p w14:paraId="7B95195C" w14:textId="77777777" w:rsidR="002172A9" w:rsidRPr="00D57975" w:rsidRDefault="002172A9" w:rsidP="00F32446">
            <w:pPr>
              <w:spacing w:line="230" w:lineRule="auto"/>
              <w:jc w:val="right"/>
              <w:rPr>
                <w:rFonts w:ascii="Trebuchet MS" w:hAnsi="Trebuchet MS" w:cs="Arial"/>
                <w:b/>
                <w:bCs/>
                <w:sz w:val="18"/>
                <w:szCs w:val="18"/>
              </w:rPr>
            </w:pPr>
          </w:p>
        </w:tc>
        <w:tc>
          <w:tcPr>
            <w:tcW w:w="737" w:type="pct"/>
            <w:gridSpan w:val="2"/>
            <w:tcBorders>
              <w:top w:val="single" w:sz="4" w:space="0" w:color="auto"/>
              <w:left w:val="nil"/>
              <w:bottom w:val="double" w:sz="6" w:space="0" w:color="auto"/>
              <w:right w:val="nil"/>
            </w:tcBorders>
            <w:noWrap/>
            <w:vAlign w:val="bottom"/>
            <w:hideMark/>
          </w:tcPr>
          <w:p w14:paraId="21FAD662" w14:textId="531B83E7" w:rsidR="002172A9" w:rsidRPr="00D57975" w:rsidRDefault="00533216" w:rsidP="00F32446">
            <w:pPr>
              <w:spacing w:line="230" w:lineRule="auto"/>
              <w:jc w:val="right"/>
              <w:rPr>
                <w:rFonts w:ascii="Trebuchet MS" w:hAnsi="Trebuchet MS" w:cs="Arial"/>
                <w:b/>
                <w:bCs/>
                <w:sz w:val="18"/>
                <w:szCs w:val="18"/>
              </w:rPr>
            </w:pPr>
            <w:r>
              <w:rPr>
                <w:rFonts w:ascii="Trebuchet MS" w:hAnsi="Trebuchet MS" w:cs="Arial"/>
                <w:b/>
                <w:bCs/>
                <w:sz w:val="18"/>
                <w:szCs w:val="18"/>
              </w:rPr>
              <w:t>353.351</w:t>
            </w:r>
          </w:p>
        </w:tc>
        <w:tc>
          <w:tcPr>
            <w:tcW w:w="96" w:type="pct"/>
            <w:tcBorders>
              <w:top w:val="nil"/>
              <w:left w:val="nil"/>
              <w:bottom w:val="nil"/>
              <w:right w:val="nil"/>
            </w:tcBorders>
            <w:noWrap/>
            <w:vAlign w:val="bottom"/>
            <w:hideMark/>
          </w:tcPr>
          <w:p w14:paraId="2EFF4019" w14:textId="77777777" w:rsidR="002172A9" w:rsidRPr="00D57975" w:rsidRDefault="002172A9" w:rsidP="00F32446">
            <w:pPr>
              <w:spacing w:line="230" w:lineRule="auto"/>
              <w:jc w:val="right"/>
              <w:rPr>
                <w:rFonts w:ascii="Trebuchet MS" w:hAnsi="Trebuchet MS" w:cs="Arial"/>
                <w:b/>
                <w:bCs/>
                <w:sz w:val="18"/>
                <w:szCs w:val="18"/>
              </w:rPr>
            </w:pPr>
          </w:p>
        </w:tc>
        <w:tc>
          <w:tcPr>
            <w:tcW w:w="735" w:type="pct"/>
            <w:tcBorders>
              <w:top w:val="single" w:sz="4" w:space="0" w:color="auto"/>
              <w:left w:val="nil"/>
              <w:bottom w:val="double" w:sz="6" w:space="0" w:color="auto"/>
              <w:right w:val="nil"/>
            </w:tcBorders>
            <w:noWrap/>
            <w:vAlign w:val="bottom"/>
            <w:hideMark/>
          </w:tcPr>
          <w:p w14:paraId="114AD866" w14:textId="00D0A7DE" w:rsidR="002172A9" w:rsidRPr="00D57975" w:rsidRDefault="002172A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275.551</w:t>
            </w:r>
          </w:p>
        </w:tc>
      </w:tr>
    </w:tbl>
    <w:p w14:paraId="1BAC5A02" w14:textId="77777777" w:rsidR="001C010F" w:rsidRDefault="001C010F">
      <w:pPr>
        <w:spacing w:after="200" w:line="276" w:lineRule="auto"/>
        <w:rPr>
          <w:rFonts w:ascii="Trebuchet MS" w:hAnsi="Trebuchet MS" w:cs="Arial"/>
          <w:color w:val="000000" w:themeColor="text1"/>
          <w:sz w:val="20"/>
          <w:szCs w:val="20"/>
        </w:rPr>
      </w:pPr>
      <w:r>
        <w:rPr>
          <w:rFonts w:ascii="Trebuchet MS" w:hAnsi="Trebuchet MS" w:cs="Arial"/>
          <w:color w:val="000000" w:themeColor="text1"/>
          <w:sz w:val="20"/>
          <w:szCs w:val="20"/>
        </w:rPr>
        <w:br w:type="page"/>
      </w:r>
    </w:p>
    <w:p w14:paraId="46B5B1A4" w14:textId="77777777" w:rsidR="00B2074E" w:rsidRPr="004F7469" w:rsidRDefault="00B2074E" w:rsidP="00F32446">
      <w:pPr>
        <w:pStyle w:val="PargrafodaLista"/>
        <w:widowControl w:val="0"/>
        <w:numPr>
          <w:ilvl w:val="0"/>
          <w:numId w:val="7"/>
        </w:numPr>
        <w:suppressAutoHyphens/>
        <w:autoSpaceDE w:val="0"/>
        <w:autoSpaceDN w:val="0"/>
        <w:adjustRightInd w:val="0"/>
        <w:spacing w:line="230"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Contas a receber</w:t>
      </w:r>
    </w:p>
    <w:p w14:paraId="436CC488" w14:textId="77777777" w:rsidR="00B2074E" w:rsidRPr="004F7469" w:rsidRDefault="00B2074E" w:rsidP="00F32446">
      <w:pPr>
        <w:pStyle w:val="PargrafodaLista"/>
        <w:widowControl w:val="0"/>
        <w:suppressAutoHyphens/>
        <w:autoSpaceDE w:val="0"/>
        <w:autoSpaceDN w:val="0"/>
        <w:adjustRightInd w:val="0"/>
        <w:spacing w:line="230" w:lineRule="auto"/>
        <w:ind w:left="567"/>
        <w:jc w:val="both"/>
        <w:rPr>
          <w:rFonts w:ascii="Trebuchet MS" w:hAnsi="Trebuchet MS" w:cs="Arial"/>
          <w:b/>
          <w:bCs/>
          <w:color w:val="000000" w:themeColor="text1"/>
          <w:sz w:val="24"/>
          <w:szCs w:val="24"/>
        </w:rPr>
      </w:pPr>
    </w:p>
    <w:tbl>
      <w:tblPr>
        <w:tblW w:w="4670" w:type="pct"/>
        <w:tblInd w:w="567" w:type="dxa"/>
        <w:tblLayout w:type="fixed"/>
        <w:tblCellMar>
          <w:left w:w="68" w:type="dxa"/>
          <w:right w:w="68" w:type="dxa"/>
        </w:tblCellMar>
        <w:tblLook w:val="04A0" w:firstRow="1" w:lastRow="0" w:firstColumn="1" w:lastColumn="0" w:noHBand="0" w:noVBand="1"/>
      </w:tblPr>
      <w:tblGrid>
        <w:gridCol w:w="2829"/>
        <w:gridCol w:w="156"/>
        <w:gridCol w:w="1245"/>
        <w:gridCol w:w="156"/>
        <w:gridCol w:w="1251"/>
        <w:gridCol w:w="14"/>
        <w:gridCol w:w="146"/>
        <w:gridCol w:w="12"/>
        <w:gridCol w:w="1234"/>
        <w:gridCol w:w="159"/>
        <w:gridCol w:w="1252"/>
        <w:gridCol w:w="19"/>
      </w:tblGrid>
      <w:tr w:rsidR="00566678" w:rsidRPr="00D57975" w14:paraId="2AFB7918" w14:textId="77777777" w:rsidTr="00F32446">
        <w:trPr>
          <w:trHeight w:val="20"/>
        </w:trPr>
        <w:tc>
          <w:tcPr>
            <w:tcW w:w="1670" w:type="pct"/>
            <w:tcBorders>
              <w:top w:val="nil"/>
              <w:left w:val="nil"/>
              <w:right w:val="nil"/>
            </w:tcBorders>
            <w:vAlign w:val="bottom"/>
            <w:hideMark/>
          </w:tcPr>
          <w:p w14:paraId="00BE1FEB" w14:textId="6FE09CF0" w:rsidR="00566678" w:rsidRPr="00D57975" w:rsidRDefault="00566678" w:rsidP="00F32446">
            <w:pPr>
              <w:spacing w:line="230" w:lineRule="auto"/>
              <w:jc w:val="center"/>
              <w:rPr>
                <w:rFonts w:ascii="Trebuchet MS" w:hAnsi="Trebuchet MS" w:cs="Arial"/>
                <w:b/>
                <w:bCs/>
                <w:sz w:val="18"/>
                <w:szCs w:val="18"/>
              </w:rPr>
            </w:pPr>
          </w:p>
        </w:tc>
        <w:tc>
          <w:tcPr>
            <w:tcW w:w="92" w:type="pct"/>
          </w:tcPr>
          <w:p w14:paraId="2E279176" w14:textId="77777777" w:rsidR="00566678" w:rsidRPr="00D57975" w:rsidRDefault="00566678" w:rsidP="00F32446">
            <w:pPr>
              <w:spacing w:line="230" w:lineRule="auto"/>
              <w:jc w:val="center"/>
              <w:rPr>
                <w:rFonts w:ascii="Trebuchet MS" w:hAnsi="Trebuchet MS" w:cs="Arial"/>
                <w:b/>
                <w:bCs/>
                <w:sz w:val="18"/>
                <w:szCs w:val="18"/>
              </w:rPr>
            </w:pPr>
          </w:p>
        </w:tc>
        <w:tc>
          <w:tcPr>
            <w:tcW w:w="1573" w:type="pct"/>
            <w:gridSpan w:val="4"/>
            <w:tcBorders>
              <w:top w:val="nil"/>
              <w:left w:val="nil"/>
              <w:bottom w:val="single" w:sz="4" w:space="0" w:color="auto"/>
              <w:right w:val="nil"/>
            </w:tcBorders>
            <w:vAlign w:val="bottom"/>
            <w:hideMark/>
          </w:tcPr>
          <w:p w14:paraId="2980C645" w14:textId="2A197844"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Controladora</w:t>
            </w:r>
          </w:p>
        </w:tc>
        <w:tc>
          <w:tcPr>
            <w:tcW w:w="93" w:type="pct"/>
            <w:gridSpan w:val="2"/>
            <w:tcBorders>
              <w:top w:val="nil"/>
              <w:left w:val="nil"/>
              <w:bottom w:val="nil"/>
              <w:right w:val="nil"/>
            </w:tcBorders>
            <w:noWrap/>
            <w:vAlign w:val="bottom"/>
            <w:hideMark/>
          </w:tcPr>
          <w:p w14:paraId="4C42FFFF" w14:textId="77777777" w:rsidR="00566678" w:rsidRPr="00D57975" w:rsidRDefault="00566678" w:rsidP="00F32446">
            <w:pPr>
              <w:spacing w:line="230" w:lineRule="auto"/>
              <w:jc w:val="center"/>
              <w:rPr>
                <w:rFonts w:ascii="Trebuchet MS" w:hAnsi="Trebuchet MS" w:cs="Arial"/>
                <w:b/>
                <w:bCs/>
                <w:sz w:val="18"/>
                <w:szCs w:val="18"/>
              </w:rPr>
            </w:pPr>
          </w:p>
        </w:tc>
        <w:tc>
          <w:tcPr>
            <w:tcW w:w="1572" w:type="pct"/>
            <w:gridSpan w:val="4"/>
            <w:tcBorders>
              <w:top w:val="nil"/>
              <w:left w:val="nil"/>
              <w:bottom w:val="single" w:sz="4" w:space="0" w:color="auto"/>
              <w:right w:val="nil"/>
            </w:tcBorders>
            <w:vAlign w:val="bottom"/>
            <w:hideMark/>
          </w:tcPr>
          <w:p w14:paraId="4163C14D" w14:textId="77777777"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Consolidado</w:t>
            </w:r>
          </w:p>
        </w:tc>
      </w:tr>
      <w:tr w:rsidR="00F32446" w:rsidRPr="00D57975" w14:paraId="1EE7D786" w14:textId="77777777" w:rsidTr="00F32446">
        <w:trPr>
          <w:gridAfter w:val="1"/>
          <w:wAfter w:w="11" w:type="pct"/>
          <w:trHeight w:val="20"/>
        </w:trPr>
        <w:tc>
          <w:tcPr>
            <w:tcW w:w="1670" w:type="pct"/>
            <w:tcBorders>
              <w:top w:val="nil"/>
              <w:left w:val="nil"/>
              <w:bottom w:val="nil"/>
              <w:right w:val="nil"/>
            </w:tcBorders>
            <w:vAlign w:val="bottom"/>
            <w:hideMark/>
          </w:tcPr>
          <w:p w14:paraId="0C616A8F" w14:textId="77777777" w:rsidR="00566678" w:rsidRPr="00D57975" w:rsidRDefault="00566678" w:rsidP="00F32446">
            <w:pPr>
              <w:spacing w:line="230" w:lineRule="auto"/>
              <w:jc w:val="center"/>
              <w:rPr>
                <w:rFonts w:ascii="Trebuchet MS" w:hAnsi="Trebuchet MS" w:cs="Arial"/>
                <w:b/>
                <w:bCs/>
                <w:sz w:val="18"/>
                <w:szCs w:val="18"/>
              </w:rPr>
            </w:pPr>
          </w:p>
        </w:tc>
        <w:tc>
          <w:tcPr>
            <w:tcW w:w="92" w:type="pct"/>
          </w:tcPr>
          <w:p w14:paraId="78B61F0B" w14:textId="77777777" w:rsidR="00566678" w:rsidRPr="00D57975" w:rsidRDefault="00566678" w:rsidP="00F32446">
            <w:pPr>
              <w:spacing w:line="230" w:lineRule="auto"/>
              <w:jc w:val="center"/>
              <w:rPr>
                <w:rFonts w:ascii="Trebuchet MS" w:hAnsi="Trebuchet MS" w:cs="Arial"/>
                <w:b/>
                <w:bCs/>
                <w:sz w:val="18"/>
                <w:szCs w:val="18"/>
              </w:rPr>
            </w:pPr>
          </w:p>
        </w:tc>
        <w:tc>
          <w:tcPr>
            <w:tcW w:w="735" w:type="pct"/>
            <w:tcBorders>
              <w:top w:val="nil"/>
              <w:left w:val="nil"/>
              <w:bottom w:val="single" w:sz="4" w:space="0" w:color="auto"/>
              <w:right w:val="nil"/>
            </w:tcBorders>
            <w:vAlign w:val="bottom"/>
            <w:hideMark/>
          </w:tcPr>
          <w:p w14:paraId="4174FAC7" w14:textId="40899216"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2" w:type="pct"/>
            <w:tcBorders>
              <w:top w:val="nil"/>
              <w:left w:val="nil"/>
              <w:bottom w:val="nil"/>
              <w:right w:val="nil"/>
            </w:tcBorders>
            <w:vAlign w:val="bottom"/>
            <w:hideMark/>
          </w:tcPr>
          <w:p w14:paraId="3FC58181" w14:textId="77777777" w:rsidR="00566678" w:rsidRPr="00D57975" w:rsidRDefault="00566678" w:rsidP="00F32446">
            <w:pPr>
              <w:spacing w:line="230" w:lineRule="auto"/>
              <w:jc w:val="center"/>
              <w:rPr>
                <w:rFonts w:ascii="Trebuchet MS" w:hAnsi="Trebuchet MS" w:cs="Arial"/>
                <w:b/>
                <w:bCs/>
                <w:sz w:val="18"/>
                <w:szCs w:val="18"/>
              </w:rPr>
            </w:pPr>
          </w:p>
        </w:tc>
        <w:tc>
          <w:tcPr>
            <w:tcW w:w="738" w:type="pct"/>
            <w:tcBorders>
              <w:top w:val="nil"/>
              <w:left w:val="nil"/>
              <w:bottom w:val="single" w:sz="4" w:space="0" w:color="auto"/>
              <w:right w:val="nil"/>
            </w:tcBorders>
            <w:vAlign w:val="bottom"/>
            <w:hideMark/>
          </w:tcPr>
          <w:p w14:paraId="17060A35" w14:textId="2FFDD807"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c>
          <w:tcPr>
            <w:tcW w:w="94" w:type="pct"/>
            <w:gridSpan w:val="2"/>
            <w:tcBorders>
              <w:top w:val="nil"/>
              <w:left w:val="nil"/>
              <w:bottom w:val="nil"/>
              <w:right w:val="nil"/>
            </w:tcBorders>
            <w:vAlign w:val="bottom"/>
            <w:hideMark/>
          </w:tcPr>
          <w:p w14:paraId="5DC24CA6" w14:textId="77777777" w:rsidR="00566678" w:rsidRPr="00D57975" w:rsidRDefault="00566678" w:rsidP="00F32446">
            <w:pPr>
              <w:spacing w:line="230" w:lineRule="auto"/>
              <w:jc w:val="center"/>
              <w:rPr>
                <w:rFonts w:ascii="Trebuchet MS" w:hAnsi="Trebuchet MS" w:cs="Arial"/>
                <w:b/>
                <w:bCs/>
                <w:sz w:val="18"/>
                <w:szCs w:val="18"/>
              </w:rPr>
            </w:pPr>
          </w:p>
        </w:tc>
        <w:tc>
          <w:tcPr>
            <w:tcW w:w="735" w:type="pct"/>
            <w:gridSpan w:val="2"/>
            <w:tcBorders>
              <w:top w:val="nil"/>
              <w:left w:val="nil"/>
              <w:bottom w:val="single" w:sz="4" w:space="0" w:color="auto"/>
              <w:right w:val="nil"/>
            </w:tcBorders>
            <w:vAlign w:val="bottom"/>
            <w:hideMark/>
          </w:tcPr>
          <w:p w14:paraId="02035B65" w14:textId="7FB4332C"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4" w:type="pct"/>
            <w:tcBorders>
              <w:top w:val="nil"/>
              <w:left w:val="nil"/>
              <w:bottom w:val="nil"/>
              <w:right w:val="nil"/>
            </w:tcBorders>
            <w:vAlign w:val="bottom"/>
            <w:hideMark/>
          </w:tcPr>
          <w:p w14:paraId="55D5D20F" w14:textId="77777777" w:rsidR="00566678" w:rsidRPr="00D57975" w:rsidRDefault="00566678" w:rsidP="00F32446">
            <w:pPr>
              <w:spacing w:line="230" w:lineRule="auto"/>
              <w:jc w:val="center"/>
              <w:rPr>
                <w:rFonts w:ascii="Trebuchet MS" w:hAnsi="Trebuchet MS" w:cs="Arial"/>
                <w:b/>
                <w:bCs/>
                <w:sz w:val="18"/>
                <w:szCs w:val="18"/>
              </w:rPr>
            </w:pPr>
          </w:p>
        </w:tc>
        <w:tc>
          <w:tcPr>
            <w:tcW w:w="739" w:type="pct"/>
            <w:tcBorders>
              <w:top w:val="nil"/>
              <w:left w:val="nil"/>
              <w:bottom w:val="single" w:sz="4" w:space="0" w:color="auto"/>
              <w:right w:val="nil"/>
            </w:tcBorders>
            <w:vAlign w:val="bottom"/>
            <w:hideMark/>
          </w:tcPr>
          <w:p w14:paraId="06E87547" w14:textId="3A60F1D3" w:rsidR="00566678" w:rsidRPr="00D57975" w:rsidRDefault="0056667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r>
      <w:tr w:rsidR="00566678" w:rsidRPr="00D57975" w14:paraId="186146FC" w14:textId="77777777" w:rsidTr="00F32446">
        <w:trPr>
          <w:gridAfter w:val="1"/>
          <w:wAfter w:w="11" w:type="pct"/>
          <w:trHeight w:val="20"/>
        </w:trPr>
        <w:tc>
          <w:tcPr>
            <w:tcW w:w="1670" w:type="pct"/>
            <w:tcBorders>
              <w:top w:val="nil"/>
              <w:left w:val="nil"/>
              <w:bottom w:val="nil"/>
              <w:right w:val="nil"/>
            </w:tcBorders>
            <w:noWrap/>
            <w:vAlign w:val="bottom"/>
            <w:hideMark/>
          </w:tcPr>
          <w:p w14:paraId="3F43E208" w14:textId="77777777" w:rsidR="00566678" w:rsidRPr="00D57975" w:rsidRDefault="00566678"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Mercado interno</w:t>
            </w:r>
          </w:p>
        </w:tc>
        <w:tc>
          <w:tcPr>
            <w:tcW w:w="92" w:type="pct"/>
          </w:tcPr>
          <w:p w14:paraId="67434FAA" w14:textId="77777777" w:rsidR="00566678" w:rsidRPr="00D57975" w:rsidRDefault="00566678" w:rsidP="00F32446">
            <w:pPr>
              <w:spacing w:line="230" w:lineRule="auto"/>
              <w:jc w:val="right"/>
              <w:rPr>
                <w:rFonts w:ascii="Trebuchet MS" w:hAnsi="Trebuchet MS" w:cs="Arial"/>
                <w:color w:val="000000"/>
                <w:sz w:val="18"/>
                <w:szCs w:val="18"/>
              </w:rPr>
            </w:pPr>
          </w:p>
        </w:tc>
        <w:tc>
          <w:tcPr>
            <w:tcW w:w="735" w:type="pct"/>
            <w:tcBorders>
              <w:top w:val="nil"/>
              <w:left w:val="nil"/>
              <w:bottom w:val="nil"/>
              <w:right w:val="nil"/>
            </w:tcBorders>
            <w:vAlign w:val="bottom"/>
            <w:hideMark/>
          </w:tcPr>
          <w:p w14:paraId="6D8E3AEB" w14:textId="0CE92529"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23.033</w:t>
            </w:r>
          </w:p>
        </w:tc>
        <w:tc>
          <w:tcPr>
            <w:tcW w:w="92" w:type="pct"/>
            <w:tcBorders>
              <w:top w:val="nil"/>
              <w:left w:val="nil"/>
              <w:bottom w:val="nil"/>
              <w:right w:val="nil"/>
            </w:tcBorders>
            <w:vAlign w:val="bottom"/>
            <w:hideMark/>
          </w:tcPr>
          <w:p w14:paraId="04773858" w14:textId="77777777" w:rsidR="00566678" w:rsidRPr="00D57975" w:rsidRDefault="00566678"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6CB93BE4" w14:textId="4BA577D5"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17.033</w:t>
            </w:r>
          </w:p>
        </w:tc>
        <w:tc>
          <w:tcPr>
            <w:tcW w:w="94" w:type="pct"/>
            <w:gridSpan w:val="2"/>
            <w:tcBorders>
              <w:top w:val="nil"/>
              <w:left w:val="nil"/>
              <w:bottom w:val="nil"/>
              <w:right w:val="nil"/>
            </w:tcBorders>
            <w:vAlign w:val="bottom"/>
            <w:hideMark/>
          </w:tcPr>
          <w:p w14:paraId="193B9550" w14:textId="77777777" w:rsidR="00566678" w:rsidRPr="00D57975" w:rsidRDefault="00566678" w:rsidP="00F32446">
            <w:pPr>
              <w:spacing w:line="230" w:lineRule="auto"/>
              <w:jc w:val="right"/>
              <w:rPr>
                <w:rFonts w:ascii="Trebuchet MS" w:hAnsi="Trebuchet MS" w:cs="Arial"/>
                <w:color w:val="000000"/>
                <w:sz w:val="18"/>
                <w:szCs w:val="18"/>
              </w:rPr>
            </w:pPr>
          </w:p>
        </w:tc>
        <w:tc>
          <w:tcPr>
            <w:tcW w:w="735" w:type="pct"/>
            <w:gridSpan w:val="2"/>
            <w:tcBorders>
              <w:top w:val="nil"/>
              <w:left w:val="nil"/>
              <w:bottom w:val="nil"/>
              <w:right w:val="nil"/>
            </w:tcBorders>
            <w:vAlign w:val="bottom"/>
            <w:hideMark/>
          </w:tcPr>
          <w:p w14:paraId="1DDBDEBA" w14:textId="3563DAE5"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29.114</w:t>
            </w:r>
          </w:p>
        </w:tc>
        <w:tc>
          <w:tcPr>
            <w:tcW w:w="94" w:type="pct"/>
            <w:tcBorders>
              <w:top w:val="nil"/>
              <w:left w:val="nil"/>
              <w:bottom w:val="nil"/>
              <w:right w:val="nil"/>
            </w:tcBorders>
            <w:vAlign w:val="bottom"/>
            <w:hideMark/>
          </w:tcPr>
          <w:p w14:paraId="16FC560C" w14:textId="77777777" w:rsidR="00566678" w:rsidRPr="00D57975" w:rsidRDefault="00566678" w:rsidP="00F32446">
            <w:pPr>
              <w:spacing w:line="230" w:lineRule="auto"/>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697DC0FB" w14:textId="5CEB6FFF"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22.488</w:t>
            </w:r>
          </w:p>
        </w:tc>
      </w:tr>
      <w:tr w:rsidR="00566678" w:rsidRPr="00D57975" w14:paraId="3D9F3D03" w14:textId="77777777" w:rsidTr="00F32446">
        <w:trPr>
          <w:gridAfter w:val="1"/>
          <w:wAfter w:w="11" w:type="pct"/>
          <w:trHeight w:val="20"/>
        </w:trPr>
        <w:tc>
          <w:tcPr>
            <w:tcW w:w="1670" w:type="pct"/>
            <w:tcBorders>
              <w:top w:val="nil"/>
              <w:left w:val="nil"/>
              <w:bottom w:val="nil"/>
              <w:right w:val="nil"/>
            </w:tcBorders>
            <w:noWrap/>
            <w:vAlign w:val="bottom"/>
            <w:hideMark/>
          </w:tcPr>
          <w:p w14:paraId="66ECF74E" w14:textId="77777777" w:rsidR="00566678" w:rsidRPr="00D57975" w:rsidRDefault="00566678"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Créditos a faturar</w:t>
            </w:r>
          </w:p>
        </w:tc>
        <w:tc>
          <w:tcPr>
            <w:tcW w:w="92" w:type="pct"/>
          </w:tcPr>
          <w:p w14:paraId="70EF1940" w14:textId="77777777" w:rsidR="00566678" w:rsidRPr="00D57975" w:rsidRDefault="00566678" w:rsidP="00F32446">
            <w:pPr>
              <w:spacing w:line="230" w:lineRule="auto"/>
              <w:jc w:val="right"/>
              <w:rPr>
                <w:rFonts w:ascii="Trebuchet MS" w:hAnsi="Trebuchet MS" w:cs="Arial"/>
                <w:color w:val="000000"/>
                <w:sz w:val="18"/>
                <w:szCs w:val="18"/>
              </w:rPr>
            </w:pPr>
          </w:p>
        </w:tc>
        <w:tc>
          <w:tcPr>
            <w:tcW w:w="735" w:type="pct"/>
            <w:tcBorders>
              <w:top w:val="nil"/>
              <w:left w:val="nil"/>
              <w:bottom w:val="nil"/>
              <w:right w:val="nil"/>
            </w:tcBorders>
            <w:vAlign w:val="bottom"/>
            <w:hideMark/>
          </w:tcPr>
          <w:p w14:paraId="2380B9E9" w14:textId="6E27337C"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11.761</w:t>
            </w:r>
          </w:p>
        </w:tc>
        <w:tc>
          <w:tcPr>
            <w:tcW w:w="92" w:type="pct"/>
            <w:tcBorders>
              <w:top w:val="nil"/>
              <w:left w:val="nil"/>
              <w:bottom w:val="nil"/>
              <w:right w:val="nil"/>
            </w:tcBorders>
            <w:vAlign w:val="bottom"/>
            <w:hideMark/>
          </w:tcPr>
          <w:p w14:paraId="1C68D632" w14:textId="77777777" w:rsidR="00566678" w:rsidRPr="00D57975" w:rsidRDefault="00566678"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7CEDF8A1" w14:textId="1F20FDB5"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10.256</w:t>
            </w:r>
          </w:p>
        </w:tc>
        <w:tc>
          <w:tcPr>
            <w:tcW w:w="94" w:type="pct"/>
            <w:gridSpan w:val="2"/>
            <w:tcBorders>
              <w:top w:val="nil"/>
              <w:left w:val="nil"/>
              <w:bottom w:val="nil"/>
              <w:right w:val="nil"/>
            </w:tcBorders>
            <w:vAlign w:val="bottom"/>
            <w:hideMark/>
          </w:tcPr>
          <w:p w14:paraId="506828BB" w14:textId="77777777" w:rsidR="00566678" w:rsidRPr="00D57975" w:rsidRDefault="00566678" w:rsidP="00F32446">
            <w:pPr>
              <w:spacing w:line="230" w:lineRule="auto"/>
              <w:jc w:val="right"/>
              <w:rPr>
                <w:rFonts w:ascii="Trebuchet MS" w:hAnsi="Trebuchet MS" w:cs="Arial"/>
                <w:color w:val="000000"/>
                <w:sz w:val="18"/>
                <w:szCs w:val="18"/>
              </w:rPr>
            </w:pPr>
          </w:p>
        </w:tc>
        <w:tc>
          <w:tcPr>
            <w:tcW w:w="735" w:type="pct"/>
            <w:gridSpan w:val="2"/>
            <w:tcBorders>
              <w:top w:val="nil"/>
              <w:left w:val="nil"/>
              <w:bottom w:val="nil"/>
              <w:right w:val="nil"/>
            </w:tcBorders>
            <w:vAlign w:val="bottom"/>
            <w:hideMark/>
          </w:tcPr>
          <w:p w14:paraId="46EF6BAB" w14:textId="061ACE14"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11.761</w:t>
            </w:r>
          </w:p>
        </w:tc>
        <w:tc>
          <w:tcPr>
            <w:tcW w:w="94" w:type="pct"/>
            <w:tcBorders>
              <w:top w:val="nil"/>
              <w:left w:val="nil"/>
              <w:bottom w:val="nil"/>
              <w:right w:val="nil"/>
            </w:tcBorders>
            <w:vAlign w:val="bottom"/>
            <w:hideMark/>
          </w:tcPr>
          <w:p w14:paraId="6A0261E0" w14:textId="77777777" w:rsidR="00566678" w:rsidRPr="00D57975" w:rsidRDefault="00566678" w:rsidP="00F32446">
            <w:pPr>
              <w:spacing w:line="230" w:lineRule="auto"/>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7871B7A5" w14:textId="53722C3A"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10.256</w:t>
            </w:r>
          </w:p>
        </w:tc>
      </w:tr>
      <w:tr w:rsidR="00566678" w:rsidRPr="00D57975" w14:paraId="62E71DA9" w14:textId="77777777" w:rsidTr="00F32446">
        <w:trPr>
          <w:gridAfter w:val="1"/>
          <w:wAfter w:w="11" w:type="pct"/>
          <w:trHeight w:val="20"/>
        </w:trPr>
        <w:tc>
          <w:tcPr>
            <w:tcW w:w="1670" w:type="pct"/>
          </w:tcPr>
          <w:p w14:paraId="18593249" w14:textId="3219278D" w:rsidR="00566678" w:rsidRPr="00D57975" w:rsidRDefault="00566678"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 Provisão Estimada para Créditos de Liquidação Duvidosa (PECLD)</w:t>
            </w:r>
          </w:p>
        </w:tc>
        <w:tc>
          <w:tcPr>
            <w:tcW w:w="92" w:type="pct"/>
            <w:tcBorders>
              <w:top w:val="nil"/>
              <w:left w:val="nil"/>
              <w:bottom w:val="nil"/>
              <w:right w:val="nil"/>
            </w:tcBorders>
            <w:noWrap/>
            <w:vAlign w:val="bottom"/>
            <w:hideMark/>
          </w:tcPr>
          <w:p w14:paraId="20F47089" w14:textId="16F1953B" w:rsidR="00566678" w:rsidRPr="00D57975" w:rsidRDefault="00566678" w:rsidP="00F32446">
            <w:pPr>
              <w:spacing w:line="230" w:lineRule="auto"/>
              <w:ind w:left="-57"/>
              <w:rPr>
                <w:rFonts w:ascii="Trebuchet MS" w:hAnsi="Trebuchet MS" w:cs="Arial"/>
                <w:color w:val="000000"/>
                <w:sz w:val="18"/>
                <w:szCs w:val="18"/>
              </w:rPr>
            </w:pPr>
          </w:p>
        </w:tc>
        <w:tc>
          <w:tcPr>
            <w:tcW w:w="735" w:type="pct"/>
            <w:tcBorders>
              <w:top w:val="nil"/>
              <w:left w:val="nil"/>
              <w:bottom w:val="nil"/>
              <w:right w:val="nil"/>
            </w:tcBorders>
            <w:vAlign w:val="bottom"/>
          </w:tcPr>
          <w:p w14:paraId="5C8E0671" w14:textId="0228504D"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(192)</w:t>
            </w:r>
          </w:p>
        </w:tc>
        <w:tc>
          <w:tcPr>
            <w:tcW w:w="92" w:type="pct"/>
            <w:tcBorders>
              <w:top w:val="nil"/>
              <w:left w:val="nil"/>
              <w:bottom w:val="nil"/>
              <w:right w:val="nil"/>
            </w:tcBorders>
            <w:vAlign w:val="bottom"/>
          </w:tcPr>
          <w:p w14:paraId="4F9A129D" w14:textId="4BB5273B" w:rsidR="00566678" w:rsidRPr="00D57975" w:rsidRDefault="00566678"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tcPr>
          <w:p w14:paraId="64C8EAA6" w14:textId="32579C34"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(985)</w:t>
            </w:r>
          </w:p>
        </w:tc>
        <w:tc>
          <w:tcPr>
            <w:tcW w:w="94" w:type="pct"/>
            <w:gridSpan w:val="2"/>
            <w:tcBorders>
              <w:top w:val="nil"/>
              <w:left w:val="nil"/>
              <w:bottom w:val="nil"/>
              <w:right w:val="nil"/>
            </w:tcBorders>
            <w:vAlign w:val="bottom"/>
          </w:tcPr>
          <w:p w14:paraId="0ADEC570" w14:textId="521A0816" w:rsidR="00566678" w:rsidRPr="00D57975" w:rsidRDefault="00566678" w:rsidP="00F32446">
            <w:pPr>
              <w:spacing w:line="230" w:lineRule="auto"/>
              <w:jc w:val="right"/>
              <w:rPr>
                <w:rFonts w:ascii="Trebuchet MS" w:hAnsi="Trebuchet MS" w:cs="Arial"/>
                <w:color w:val="000000"/>
                <w:sz w:val="18"/>
                <w:szCs w:val="18"/>
              </w:rPr>
            </w:pPr>
          </w:p>
        </w:tc>
        <w:tc>
          <w:tcPr>
            <w:tcW w:w="735" w:type="pct"/>
            <w:gridSpan w:val="2"/>
            <w:tcBorders>
              <w:top w:val="nil"/>
              <w:left w:val="nil"/>
              <w:bottom w:val="nil"/>
              <w:right w:val="nil"/>
            </w:tcBorders>
            <w:vAlign w:val="bottom"/>
          </w:tcPr>
          <w:p w14:paraId="1F491914" w14:textId="3BC4DE5B"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(1.680)</w:t>
            </w:r>
          </w:p>
        </w:tc>
        <w:tc>
          <w:tcPr>
            <w:tcW w:w="94" w:type="pct"/>
            <w:tcBorders>
              <w:top w:val="nil"/>
              <w:left w:val="nil"/>
              <w:bottom w:val="nil"/>
              <w:right w:val="nil"/>
            </w:tcBorders>
            <w:vAlign w:val="bottom"/>
          </w:tcPr>
          <w:p w14:paraId="5253E15E" w14:textId="2C4E4782" w:rsidR="00566678" w:rsidRPr="00D57975" w:rsidRDefault="00566678" w:rsidP="00F32446">
            <w:pPr>
              <w:spacing w:line="230" w:lineRule="auto"/>
              <w:jc w:val="right"/>
              <w:rPr>
                <w:rFonts w:ascii="Trebuchet MS" w:hAnsi="Trebuchet MS" w:cs="Arial"/>
                <w:color w:val="000000"/>
                <w:sz w:val="18"/>
                <w:szCs w:val="18"/>
              </w:rPr>
            </w:pPr>
          </w:p>
        </w:tc>
        <w:tc>
          <w:tcPr>
            <w:tcW w:w="739" w:type="pct"/>
            <w:tcBorders>
              <w:top w:val="nil"/>
              <w:left w:val="nil"/>
              <w:bottom w:val="nil"/>
              <w:right w:val="nil"/>
            </w:tcBorders>
            <w:vAlign w:val="bottom"/>
          </w:tcPr>
          <w:p w14:paraId="76F9A976" w14:textId="646C142D" w:rsidR="00566678" w:rsidRPr="00D57975" w:rsidRDefault="00566678"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(985)</w:t>
            </w:r>
          </w:p>
        </w:tc>
      </w:tr>
      <w:tr w:rsidR="00F32446" w:rsidRPr="00D57975" w14:paraId="4BAFE97B" w14:textId="77777777" w:rsidTr="00F32446">
        <w:trPr>
          <w:gridAfter w:val="1"/>
          <w:wAfter w:w="11" w:type="pct"/>
          <w:trHeight w:val="20"/>
        </w:trPr>
        <w:tc>
          <w:tcPr>
            <w:tcW w:w="1670" w:type="pct"/>
            <w:tcBorders>
              <w:top w:val="nil"/>
              <w:left w:val="nil"/>
              <w:bottom w:val="nil"/>
              <w:right w:val="nil"/>
            </w:tcBorders>
            <w:vAlign w:val="bottom"/>
            <w:hideMark/>
          </w:tcPr>
          <w:p w14:paraId="5769B7BB" w14:textId="77777777" w:rsidR="00566678" w:rsidRPr="00D57975" w:rsidRDefault="00566678" w:rsidP="00F32446">
            <w:pPr>
              <w:spacing w:line="230" w:lineRule="auto"/>
              <w:jc w:val="right"/>
              <w:rPr>
                <w:rFonts w:ascii="Trebuchet MS" w:hAnsi="Trebuchet MS" w:cs="Arial"/>
                <w:color w:val="000000"/>
                <w:sz w:val="18"/>
                <w:szCs w:val="18"/>
              </w:rPr>
            </w:pPr>
          </w:p>
        </w:tc>
        <w:tc>
          <w:tcPr>
            <w:tcW w:w="92" w:type="pct"/>
          </w:tcPr>
          <w:p w14:paraId="3E220DD7" w14:textId="77777777" w:rsidR="00566678" w:rsidRPr="00D57975" w:rsidRDefault="00566678" w:rsidP="00F32446">
            <w:pPr>
              <w:spacing w:line="230" w:lineRule="auto"/>
              <w:jc w:val="right"/>
              <w:rPr>
                <w:rFonts w:ascii="Trebuchet MS" w:hAnsi="Trebuchet MS" w:cs="Arial"/>
                <w:b/>
                <w:bCs/>
                <w:sz w:val="18"/>
                <w:szCs w:val="18"/>
              </w:rPr>
            </w:pPr>
          </w:p>
        </w:tc>
        <w:tc>
          <w:tcPr>
            <w:tcW w:w="735" w:type="pct"/>
            <w:tcBorders>
              <w:top w:val="single" w:sz="4" w:space="0" w:color="auto"/>
              <w:left w:val="nil"/>
              <w:bottom w:val="double" w:sz="6" w:space="0" w:color="auto"/>
              <w:right w:val="nil"/>
            </w:tcBorders>
            <w:vAlign w:val="bottom"/>
            <w:hideMark/>
          </w:tcPr>
          <w:p w14:paraId="43A333CC" w14:textId="504D3CCB" w:rsidR="00566678" w:rsidRPr="00D57975" w:rsidRDefault="00566678"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34.602</w:t>
            </w:r>
          </w:p>
        </w:tc>
        <w:tc>
          <w:tcPr>
            <w:tcW w:w="92" w:type="pct"/>
            <w:tcBorders>
              <w:top w:val="nil"/>
              <w:left w:val="nil"/>
              <w:bottom w:val="nil"/>
              <w:right w:val="nil"/>
            </w:tcBorders>
            <w:vAlign w:val="bottom"/>
            <w:hideMark/>
          </w:tcPr>
          <w:p w14:paraId="6706EED3" w14:textId="77777777" w:rsidR="00566678" w:rsidRPr="00D57975" w:rsidRDefault="00566678" w:rsidP="00F32446">
            <w:pPr>
              <w:spacing w:line="230" w:lineRule="auto"/>
              <w:jc w:val="right"/>
              <w:rPr>
                <w:rFonts w:ascii="Trebuchet MS" w:hAnsi="Trebuchet MS" w:cs="Arial"/>
                <w:b/>
                <w:bCs/>
                <w:sz w:val="18"/>
                <w:szCs w:val="18"/>
              </w:rPr>
            </w:pPr>
          </w:p>
        </w:tc>
        <w:tc>
          <w:tcPr>
            <w:tcW w:w="738" w:type="pct"/>
            <w:tcBorders>
              <w:top w:val="single" w:sz="4" w:space="0" w:color="auto"/>
              <w:left w:val="nil"/>
              <w:bottom w:val="double" w:sz="6" w:space="0" w:color="auto"/>
              <w:right w:val="nil"/>
            </w:tcBorders>
            <w:vAlign w:val="bottom"/>
            <w:hideMark/>
          </w:tcPr>
          <w:p w14:paraId="10050D11" w14:textId="5812B97D" w:rsidR="00566678" w:rsidRPr="00D57975" w:rsidRDefault="00566678"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26.304</w:t>
            </w:r>
          </w:p>
        </w:tc>
        <w:tc>
          <w:tcPr>
            <w:tcW w:w="94" w:type="pct"/>
            <w:gridSpan w:val="2"/>
            <w:tcBorders>
              <w:top w:val="nil"/>
              <w:left w:val="nil"/>
              <w:bottom w:val="nil"/>
              <w:right w:val="nil"/>
            </w:tcBorders>
            <w:vAlign w:val="bottom"/>
            <w:hideMark/>
          </w:tcPr>
          <w:p w14:paraId="2CD2F4AF" w14:textId="77777777" w:rsidR="00566678" w:rsidRPr="00D57975" w:rsidRDefault="00566678" w:rsidP="00F32446">
            <w:pPr>
              <w:spacing w:line="230" w:lineRule="auto"/>
              <w:jc w:val="right"/>
              <w:rPr>
                <w:rFonts w:ascii="Trebuchet MS" w:hAnsi="Trebuchet MS" w:cs="Arial"/>
                <w:b/>
                <w:bCs/>
                <w:sz w:val="18"/>
                <w:szCs w:val="18"/>
              </w:rPr>
            </w:pPr>
          </w:p>
        </w:tc>
        <w:tc>
          <w:tcPr>
            <w:tcW w:w="735" w:type="pct"/>
            <w:gridSpan w:val="2"/>
            <w:tcBorders>
              <w:top w:val="single" w:sz="4" w:space="0" w:color="auto"/>
              <w:left w:val="nil"/>
              <w:bottom w:val="double" w:sz="6" w:space="0" w:color="auto"/>
              <w:right w:val="nil"/>
            </w:tcBorders>
            <w:vAlign w:val="bottom"/>
            <w:hideMark/>
          </w:tcPr>
          <w:p w14:paraId="34019732" w14:textId="2A5EB5B7" w:rsidR="00566678" w:rsidRPr="00D57975" w:rsidRDefault="00566678"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39.195</w:t>
            </w:r>
          </w:p>
        </w:tc>
        <w:tc>
          <w:tcPr>
            <w:tcW w:w="94" w:type="pct"/>
            <w:tcBorders>
              <w:top w:val="nil"/>
              <w:left w:val="nil"/>
              <w:bottom w:val="nil"/>
              <w:right w:val="nil"/>
            </w:tcBorders>
            <w:vAlign w:val="bottom"/>
            <w:hideMark/>
          </w:tcPr>
          <w:p w14:paraId="3C1226CA" w14:textId="77777777" w:rsidR="00566678" w:rsidRPr="00D57975" w:rsidRDefault="00566678" w:rsidP="00F32446">
            <w:pPr>
              <w:spacing w:line="230" w:lineRule="auto"/>
              <w:jc w:val="right"/>
              <w:rPr>
                <w:rFonts w:ascii="Trebuchet MS" w:hAnsi="Trebuchet MS" w:cs="Arial"/>
                <w:b/>
                <w:bCs/>
                <w:sz w:val="18"/>
                <w:szCs w:val="18"/>
              </w:rPr>
            </w:pPr>
          </w:p>
        </w:tc>
        <w:tc>
          <w:tcPr>
            <w:tcW w:w="739" w:type="pct"/>
            <w:tcBorders>
              <w:top w:val="single" w:sz="4" w:space="0" w:color="auto"/>
              <w:left w:val="nil"/>
              <w:bottom w:val="double" w:sz="6" w:space="0" w:color="auto"/>
              <w:right w:val="nil"/>
            </w:tcBorders>
            <w:vAlign w:val="bottom"/>
            <w:hideMark/>
          </w:tcPr>
          <w:p w14:paraId="1F66F41E" w14:textId="5803FEAE" w:rsidR="00566678" w:rsidRPr="00D57975" w:rsidRDefault="00566678"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31.759</w:t>
            </w:r>
          </w:p>
        </w:tc>
      </w:tr>
    </w:tbl>
    <w:p w14:paraId="36C40BF9" w14:textId="77777777" w:rsidR="00B2074E" w:rsidRDefault="00B2074E" w:rsidP="00F32446">
      <w:pPr>
        <w:pStyle w:val="PargrafodaLista"/>
        <w:widowControl w:val="0"/>
        <w:suppressAutoHyphens/>
        <w:autoSpaceDE w:val="0"/>
        <w:autoSpaceDN w:val="0"/>
        <w:adjustRightInd w:val="0"/>
        <w:spacing w:line="230" w:lineRule="auto"/>
        <w:ind w:left="567"/>
        <w:jc w:val="both"/>
        <w:rPr>
          <w:rFonts w:ascii="Trebuchet MS" w:hAnsi="Trebuchet MS" w:cs="Arial"/>
          <w:b/>
          <w:bCs/>
          <w:color w:val="000000" w:themeColor="text1"/>
          <w:sz w:val="24"/>
          <w:szCs w:val="24"/>
        </w:rPr>
      </w:pPr>
    </w:p>
    <w:tbl>
      <w:tblPr>
        <w:tblW w:w="4688" w:type="pct"/>
        <w:tblInd w:w="567" w:type="dxa"/>
        <w:tblCellMar>
          <w:left w:w="70" w:type="dxa"/>
          <w:right w:w="70" w:type="dxa"/>
        </w:tblCellMar>
        <w:tblLook w:val="04A0" w:firstRow="1" w:lastRow="0" w:firstColumn="1" w:lastColumn="0" w:noHBand="0" w:noVBand="1"/>
      </w:tblPr>
      <w:tblGrid>
        <w:gridCol w:w="2977"/>
        <w:gridCol w:w="158"/>
        <w:gridCol w:w="1259"/>
        <w:gridCol w:w="157"/>
        <w:gridCol w:w="1261"/>
        <w:gridCol w:w="157"/>
        <w:gridCol w:w="1261"/>
        <w:gridCol w:w="157"/>
        <w:gridCol w:w="1119"/>
      </w:tblGrid>
      <w:tr w:rsidR="00D57975" w:rsidRPr="00D57975" w14:paraId="7D8A0772" w14:textId="77777777" w:rsidTr="001C010F">
        <w:trPr>
          <w:trHeight w:val="57"/>
        </w:trPr>
        <w:tc>
          <w:tcPr>
            <w:tcW w:w="1750" w:type="pct"/>
            <w:tcBorders>
              <w:top w:val="nil"/>
              <w:left w:val="nil"/>
              <w:bottom w:val="nil"/>
              <w:right w:val="nil"/>
            </w:tcBorders>
            <w:vAlign w:val="center"/>
            <w:hideMark/>
          </w:tcPr>
          <w:p w14:paraId="5FC89002" w14:textId="77777777" w:rsidR="00D57975" w:rsidRPr="00D57975" w:rsidRDefault="00D57975">
            <w:pPr>
              <w:jc w:val="both"/>
              <w:rPr>
                <w:rFonts w:ascii="Trebuchet MS" w:hAnsi="Trebuchet MS"/>
                <w:sz w:val="18"/>
                <w:szCs w:val="18"/>
              </w:rPr>
            </w:pPr>
            <w:r w:rsidRPr="00D57975">
              <w:rPr>
                <w:rFonts w:ascii="Trebuchet MS" w:hAnsi="Trebuchet MS"/>
                <w:sz w:val="18"/>
                <w:szCs w:val="18"/>
              </w:rPr>
              <w:t>Circulante</w:t>
            </w:r>
          </w:p>
        </w:tc>
        <w:tc>
          <w:tcPr>
            <w:tcW w:w="93" w:type="pct"/>
            <w:tcBorders>
              <w:top w:val="nil"/>
              <w:left w:val="nil"/>
              <w:bottom w:val="nil"/>
              <w:right w:val="nil"/>
            </w:tcBorders>
            <w:vAlign w:val="center"/>
            <w:hideMark/>
          </w:tcPr>
          <w:p w14:paraId="2C4997FC" w14:textId="77777777" w:rsidR="00D57975" w:rsidRPr="00D57975" w:rsidRDefault="00D57975">
            <w:pPr>
              <w:jc w:val="both"/>
              <w:rPr>
                <w:rFonts w:ascii="Trebuchet MS" w:hAnsi="Trebuchet MS"/>
                <w:sz w:val="18"/>
                <w:szCs w:val="18"/>
              </w:rPr>
            </w:pPr>
          </w:p>
        </w:tc>
        <w:tc>
          <w:tcPr>
            <w:tcW w:w="740" w:type="pct"/>
            <w:tcBorders>
              <w:top w:val="nil"/>
              <w:left w:val="nil"/>
              <w:bottom w:val="nil"/>
              <w:right w:val="nil"/>
            </w:tcBorders>
            <w:vAlign w:val="center"/>
            <w:hideMark/>
          </w:tcPr>
          <w:p w14:paraId="1E5870AC" w14:textId="3A889F42" w:rsidR="00D57975" w:rsidRPr="00D57975" w:rsidRDefault="00D57975">
            <w:pPr>
              <w:jc w:val="right"/>
              <w:rPr>
                <w:rFonts w:ascii="Trebuchet MS" w:hAnsi="Trebuchet MS"/>
                <w:sz w:val="18"/>
                <w:szCs w:val="18"/>
              </w:rPr>
            </w:pPr>
            <w:r w:rsidRPr="00D57975">
              <w:rPr>
                <w:rFonts w:ascii="Trebuchet MS" w:hAnsi="Trebuchet MS"/>
                <w:sz w:val="18"/>
                <w:szCs w:val="18"/>
              </w:rPr>
              <w:t>34.220</w:t>
            </w:r>
          </w:p>
        </w:tc>
        <w:tc>
          <w:tcPr>
            <w:tcW w:w="92" w:type="pct"/>
            <w:tcBorders>
              <w:top w:val="nil"/>
              <w:left w:val="nil"/>
              <w:bottom w:val="nil"/>
              <w:right w:val="nil"/>
            </w:tcBorders>
            <w:vAlign w:val="center"/>
            <w:hideMark/>
          </w:tcPr>
          <w:p w14:paraId="41E72CF5" w14:textId="77777777" w:rsidR="00D57975" w:rsidRPr="00D57975" w:rsidRDefault="00D57975">
            <w:pPr>
              <w:jc w:val="right"/>
              <w:rPr>
                <w:rFonts w:ascii="Trebuchet MS" w:hAnsi="Trebuchet MS"/>
                <w:sz w:val="18"/>
                <w:szCs w:val="18"/>
              </w:rPr>
            </w:pPr>
          </w:p>
        </w:tc>
        <w:tc>
          <w:tcPr>
            <w:tcW w:w="741" w:type="pct"/>
            <w:tcBorders>
              <w:top w:val="nil"/>
              <w:left w:val="nil"/>
              <w:bottom w:val="nil"/>
              <w:right w:val="nil"/>
            </w:tcBorders>
            <w:vAlign w:val="center"/>
            <w:hideMark/>
          </w:tcPr>
          <w:p w14:paraId="5CB48EDD" w14:textId="651D87E0" w:rsidR="00D57975" w:rsidRPr="00D57975" w:rsidRDefault="00D57975">
            <w:pPr>
              <w:jc w:val="right"/>
              <w:rPr>
                <w:rFonts w:ascii="Trebuchet MS" w:hAnsi="Trebuchet MS"/>
                <w:sz w:val="18"/>
                <w:szCs w:val="18"/>
              </w:rPr>
            </w:pPr>
            <w:r w:rsidRPr="00D57975">
              <w:rPr>
                <w:rFonts w:ascii="Trebuchet MS" w:hAnsi="Trebuchet MS"/>
                <w:sz w:val="18"/>
                <w:szCs w:val="18"/>
              </w:rPr>
              <w:t>26.304</w:t>
            </w:r>
          </w:p>
        </w:tc>
        <w:tc>
          <w:tcPr>
            <w:tcW w:w="92" w:type="pct"/>
            <w:tcBorders>
              <w:top w:val="nil"/>
              <w:left w:val="nil"/>
              <w:bottom w:val="nil"/>
              <w:right w:val="nil"/>
            </w:tcBorders>
            <w:vAlign w:val="center"/>
            <w:hideMark/>
          </w:tcPr>
          <w:p w14:paraId="15D9A8A7" w14:textId="77777777" w:rsidR="00D57975" w:rsidRPr="00D57975" w:rsidRDefault="00D57975">
            <w:pPr>
              <w:jc w:val="right"/>
              <w:rPr>
                <w:rFonts w:ascii="Trebuchet MS" w:hAnsi="Trebuchet MS"/>
                <w:sz w:val="18"/>
                <w:szCs w:val="18"/>
              </w:rPr>
            </w:pPr>
          </w:p>
        </w:tc>
        <w:tc>
          <w:tcPr>
            <w:tcW w:w="741" w:type="pct"/>
            <w:tcBorders>
              <w:top w:val="nil"/>
              <w:left w:val="nil"/>
              <w:bottom w:val="nil"/>
              <w:right w:val="nil"/>
            </w:tcBorders>
            <w:vAlign w:val="center"/>
            <w:hideMark/>
          </w:tcPr>
          <w:p w14:paraId="5A27C584" w14:textId="6F8D1979" w:rsidR="00D57975" w:rsidRPr="00D57975" w:rsidRDefault="00D57975">
            <w:pPr>
              <w:jc w:val="right"/>
              <w:rPr>
                <w:rFonts w:ascii="Trebuchet MS" w:hAnsi="Trebuchet MS"/>
                <w:sz w:val="18"/>
                <w:szCs w:val="18"/>
              </w:rPr>
            </w:pPr>
            <w:r w:rsidRPr="00D57975">
              <w:rPr>
                <w:rFonts w:ascii="Trebuchet MS" w:hAnsi="Trebuchet MS"/>
                <w:sz w:val="18"/>
                <w:szCs w:val="18"/>
              </w:rPr>
              <w:t>38.813</w:t>
            </w:r>
          </w:p>
        </w:tc>
        <w:tc>
          <w:tcPr>
            <w:tcW w:w="92" w:type="pct"/>
            <w:tcBorders>
              <w:top w:val="nil"/>
              <w:left w:val="nil"/>
              <w:bottom w:val="nil"/>
              <w:right w:val="nil"/>
            </w:tcBorders>
            <w:vAlign w:val="center"/>
            <w:hideMark/>
          </w:tcPr>
          <w:p w14:paraId="42D1314B" w14:textId="77777777" w:rsidR="00D57975" w:rsidRPr="00D57975" w:rsidRDefault="00D57975">
            <w:pPr>
              <w:jc w:val="right"/>
              <w:rPr>
                <w:rFonts w:ascii="Trebuchet MS" w:hAnsi="Trebuchet MS"/>
                <w:sz w:val="18"/>
                <w:szCs w:val="18"/>
              </w:rPr>
            </w:pPr>
          </w:p>
        </w:tc>
        <w:tc>
          <w:tcPr>
            <w:tcW w:w="658" w:type="pct"/>
            <w:tcBorders>
              <w:top w:val="nil"/>
              <w:left w:val="nil"/>
              <w:bottom w:val="nil"/>
              <w:right w:val="nil"/>
            </w:tcBorders>
            <w:vAlign w:val="center"/>
            <w:hideMark/>
          </w:tcPr>
          <w:p w14:paraId="6E5CEA00" w14:textId="45DB4613" w:rsidR="00D57975" w:rsidRPr="00D57975" w:rsidRDefault="00D57975">
            <w:pPr>
              <w:jc w:val="right"/>
              <w:rPr>
                <w:rFonts w:ascii="Trebuchet MS" w:hAnsi="Trebuchet MS"/>
                <w:sz w:val="18"/>
                <w:szCs w:val="18"/>
              </w:rPr>
            </w:pPr>
            <w:r w:rsidRPr="00D57975">
              <w:rPr>
                <w:rFonts w:ascii="Trebuchet MS" w:hAnsi="Trebuchet MS"/>
                <w:sz w:val="18"/>
                <w:szCs w:val="18"/>
              </w:rPr>
              <w:t>31.759</w:t>
            </w:r>
          </w:p>
        </w:tc>
      </w:tr>
      <w:tr w:rsidR="00D57975" w:rsidRPr="00D57975" w14:paraId="4CC4E712" w14:textId="77777777" w:rsidTr="001C010F">
        <w:trPr>
          <w:trHeight w:val="57"/>
        </w:trPr>
        <w:tc>
          <w:tcPr>
            <w:tcW w:w="1750" w:type="pct"/>
            <w:tcBorders>
              <w:top w:val="nil"/>
              <w:left w:val="nil"/>
              <w:bottom w:val="nil"/>
              <w:right w:val="nil"/>
            </w:tcBorders>
            <w:vAlign w:val="center"/>
            <w:hideMark/>
          </w:tcPr>
          <w:p w14:paraId="334C8D96" w14:textId="77777777" w:rsidR="00D57975" w:rsidRPr="00D57975" w:rsidRDefault="00D57975">
            <w:pPr>
              <w:jc w:val="both"/>
              <w:rPr>
                <w:rFonts w:ascii="Trebuchet MS" w:hAnsi="Trebuchet MS"/>
                <w:sz w:val="18"/>
                <w:szCs w:val="18"/>
              </w:rPr>
            </w:pPr>
            <w:r w:rsidRPr="00D57975">
              <w:rPr>
                <w:rFonts w:ascii="Trebuchet MS" w:hAnsi="Trebuchet MS"/>
                <w:sz w:val="18"/>
                <w:szCs w:val="18"/>
              </w:rPr>
              <w:t>Não circulante</w:t>
            </w:r>
          </w:p>
        </w:tc>
        <w:tc>
          <w:tcPr>
            <w:tcW w:w="93" w:type="pct"/>
            <w:tcBorders>
              <w:top w:val="nil"/>
              <w:left w:val="nil"/>
              <w:bottom w:val="nil"/>
              <w:right w:val="nil"/>
            </w:tcBorders>
            <w:vAlign w:val="center"/>
            <w:hideMark/>
          </w:tcPr>
          <w:p w14:paraId="1AE07FFF" w14:textId="77777777" w:rsidR="00D57975" w:rsidRPr="00D57975" w:rsidRDefault="00D57975">
            <w:pPr>
              <w:jc w:val="both"/>
              <w:rPr>
                <w:rFonts w:ascii="Trebuchet MS" w:hAnsi="Trebuchet MS"/>
                <w:sz w:val="18"/>
                <w:szCs w:val="18"/>
              </w:rPr>
            </w:pPr>
          </w:p>
        </w:tc>
        <w:tc>
          <w:tcPr>
            <w:tcW w:w="740" w:type="pct"/>
            <w:tcBorders>
              <w:top w:val="nil"/>
              <w:left w:val="nil"/>
              <w:bottom w:val="nil"/>
              <w:right w:val="nil"/>
            </w:tcBorders>
            <w:vAlign w:val="center"/>
            <w:hideMark/>
          </w:tcPr>
          <w:p w14:paraId="319B1E92" w14:textId="29D087B9" w:rsidR="00D57975" w:rsidRPr="00D57975" w:rsidRDefault="00D57975">
            <w:pPr>
              <w:jc w:val="right"/>
              <w:rPr>
                <w:rFonts w:ascii="Trebuchet MS" w:hAnsi="Trebuchet MS"/>
                <w:sz w:val="18"/>
                <w:szCs w:val="18"/>
              </w:rPr>
            </w:pPr>
            <w:r w:rsidRPr="00D57975">
              <w:rPr>
                <w:rFonts w:ascii="Trebuchet MS" w:hAnsi="Trebuchet MS"/>
                <w:sz w:val="18"/>
                <w:szCs w:val="18"/>
              </w:rPr>
              <w:t>382</w:t>
            </w:r>
          </w:p>
        </w:tc>
        <w:tc>
          <w:tcPr>
            <w:tcW w:w="92" w:type="pct"/>
            <w:tcBorders>
              <w:top w:val="nil"/>
              <w:left w:val="nil"/>
              <w:bottom w:val="nil"/>
              <w:right w:val="nil"/>
            </w:tcBorders>
            <w:vAlign w:val="center"/>
            <w:hideMark/>
          </w:tcPr>
          <w:p w14:paraId="26F0A513" w14:textId="77777777" w:rsidR="00D57975" w:rsidRPr="00D57975" w:rsidRDefault="00D57975">
            <w:pPr>
              <w:jc w:val="right"/>
              <w:rPr>
                <w:rFonts w:ascii="Trebuchet MS" w:hAnsi="Trebuchet MS"/>
                <w:sz w:val="18"/>
                <w:szCs w:val="18"/>
              </w:rPr>
            </w:pPr>
          </w:p>
        </w:tc>
        <w:tc>
          <w:tcPr>
            <w:tcW w:w="741" w:type="pct"/>
            <w:tcBorders>
              <w:top w:val="nil"/>
              <w:left w:val="nil"/>
              <w:bottom w:val="nil"/>
              <w:right w:val="nil"/>
            </w:tcBorders>
            <w:vAlign w:val="center"/>
            <w:hideMark/>
          </w:tcPr>
          <w:p w14:paraId="78F9A22A" w14:textId="136A00E4" w:rsidR="00D57975" w:rsidRPr="00D57975" w:rsidRDefault="00D57975">
            <w:pPr>
              <w:jc w:val="right"/>
              <w:rPr>
                <w:rFonts w:ascii="Trebuchet MS" w:hAnsi="Trebuchet MS"/>
                <w:sz w:val="18"/>
                <w:szCs w:val="18"/>
              </w:rPr>
            </w:pPr>
            <w:r w:rsidRPr="00D57975">
              <w:rPr>
                <w:rFonts w:ascii="Trebuchet MS" w:hAnsi="Trebuchet MS"/>
                <w:sz w:val="18"/>
                <w:szCs w:val="18"/>
              </w:rPr>
              <w:t>-</w:t>
            </w:r>
          </w:p>
        </w:tc>
        <w:tc>
          <w:tcPr>
            <w:tcW w:w="92" w:type="pct"/>
            <w:tcBorders>
              <w:top w:val="nil"/>
              <w:left w:val="nil"/>
              <w:bottom w:val="nil"/>
              <w:right w:val="nil"/>
            </w:tcBorders>
            <w:vAlign w:val="center"/>
            <w:hideMark/>
          </w:tcPr>
          <w:p w14:paraId="1BCF246A" w14:textId="77777777" w:rsidR="00D57975" w:rsidRPr="00D57975" w:rsidRDefault="00D57975">
            <w:pPr>
              <w:jc w:val="right"/>
              <w:rPr>
                <w:rFonts w:ascii="Trebuchet MS" w:hAnsi="Trebuchet MS"/>
                <w:sz w:val="18"/>
                <w:szCs w:val="18"/>
              </w:rPr>
            </w:pPr>
          </w:p>
        </w:tc>
        <w:tc>
          <w:tcPr>
            <w:tcW w:w="741" w:type="pct"/>
            <w:tcBorders>
              <w:top w:val="nil"/>
              <w:left w:val="nil"/>
              <w:bottom w:val="nil"/>
              <w:right w:val="nil"/>
            </w:tcBorders>
            <w:vAlign w:val="center"/>
            <w:hideMark/>
          </w:tcPr>
          <w:p w14:paraId="74B4B36C" w14:textId="30E41DFF" w:rsidR="00D57975" w:rsidRPr="00D57975" w:rsidRDefault="00D57975">
            <w:pPr>
              <w:jc w:val="right"/>
              <w:rPr>
                <w:rFonts w:ascii="Trebuchet MS" w:hAnsi="Trebuchet MS"/>
                <w:sz w:val="18"/>
                <w:szCs w:val="18"/>
              </w:rPr>
            </w:pPr>
            <w:r w:rsidRPr="00D57975">
              <w:rPr>
                <w:rFonts w:ascii="Trebuchet MS" w:hAnsi="Trebuchet MS"/>
                <w:sz w:val="18"/>
                <w:szCs w:val="18"/>
              </w:rPr>
              <w:t>382</w:t>
            </w:r>
          </w:p>
        </w:tc>
        <w:tc>
          <w:tcPr>
            <w:tcW w:w="92" w:type="pct"/>
            <w:tcBorders>
              <w:top w:val="nil"/>
              <w:left w:val="nil"/>
              <w:bottom w:val="nil"/>
              <w:right w:val="nil"/>
            </w:tcBorders>
            <w:vAlign w:val="center"/>
            <w:hideMark/>
          </w:tcPr>
          <w:p w14:paraId="535429EC" w14:textId="77777777" w:rsidR="00D57975" w:rsidRPr="00D57975" w:rsidRDefault="00D57975">
            <w:pPr>
              <w:jc w:val="right"/>
              <w:rPr>
                <w:rFonts w:ascii="Trebuchet MS" w:hAnsi="Trebuchet MS"/>
                <w:sz w:val="18"/>
                <w:szCs w:val="18"/>
              </w:rPr>
            </w:pPr>
          </w:p>
        </w:tc>
        <w:tc>
          <w:tcPr>
            <w:tcW w:w="658" w:type="pct"/>
            <w:tcBorders>
              <w:top w:val="nil"/>
              <w:left w:val="nil"/>
              <w:bottom w:val="nil"/>
              <w:right w:val="nil"/>
            </w:tcBorders>
            <w:vAlign w:val="center"/>
            <w:hideMark/>
          </w:tcPr>
          <w:p w14:paraId="5ED92DF5" w14:textId="63D426C1" w:rsidR="00D57975" w:rsidRPr="00D57975" w:rsidRDefault="00D57975">
            <w:pPr>
              <w:jc w:val="right"/>
              <w:rPr>
                <w:rFonts w:ascii="Trebuchet MS" w:hAnsi="Trebuchet MS"/>
                <w:sz w:val="18"/>
                <w:szCs w:val="18"/>
              </w:rPr>
            </w:pPr>
            <w:r w:rsidRPr="00D57975">
              <w:rPr>
                <w:rFonts w:ascii="Trebuchet MS" w:hAnsi="Trebuchet MS"/>
                <w:sz w:val="18"/>
                <w:szCs w:val="18"/>
              </w:rPr>
              <w:t>-</w:t>
            </w:r>
          </w:p>
        </w:tc>
      </w:tr>
    </w:tbl>
    <w:p w14:paraId="074D655D" w14:textId="77777777" w:rsidR="00F73E72" w:rsidRDefault="00F73E72" w:rsidP="00F32446">
      <w:pPr>
        <w:pStyle w:val="PargrafodaLista"/>
        <w:widowControl w:val="0"/>
        <w:suppressAutoHyphens/>
        <w:autoSpaceDE w:val="0"/>
        <w:autoSpaceDN w:val="0"/>
        <w:adjustRightInd w:val="0"/>
        <w:spacing w:line="230" w:lineRule="auto"/>
        <w:ind w:left="567"/>
        <w:jc w:val="both"/>
        <w:rPr>
          <w:rFonts w:ascii="Trebuchet MS" w:hAnsi="Trebuchet MS" w:cs="Arial"/>
          <w:b/>
          <w:bCs/>
          <w:color w:val="000000" w:themeColor="text1"/>
          <w:sz w:val="24"/>
          <w:szCs w:val="24"/>
        </w:rPr>
      </w:pPr>
    </w:p>
    <w:p w14:paraId="1A0C2ED8" w14:textId="796EFD02" w:rsidR="00B2074E" w:rsidRPr="004F7469" w:rsidRDefault="00B2074E" w:rsidP="00F32446">
      <w:pPr>
        <w:widowControl w:val="0"/>
        <w:suppressAutoHyphens/>
        <w:spacing w:line="230" w:lineRule="auto"/>
        <w:ind w:left="567"/>
        <w:contextualSpacing/>
        <w:jc w:val="both"/>
        <w:rPr>
          <w:rFonts w:ascii="Trebuchet MS" w:hAnsi="Trebuchet MS" w:cs="Arial"/>
          <w:color w:val="000000" w:themeColor="text1"/>
        </w:rPr>
      </w:pPr>
      <w:r w:rsidRPr="004F7469">
        <w:rPr>
          <w:rFonts w:ascii="Trebuchet MS" w:hAnsi="Trebuchet MS" w:cs="Arial"/>
          <w:color w:val="000000" w:themeColor="text1"/>
        </w:rPr>
        <w:t>Abertura por vencimento dos valores vencidos e a vencer:</w:t>
      </w:r>
    </w:p>
    <w:p w14:paraId="606DD0B6" w14:textId="77777777" w:rsidR="00B2074E" w:rsidRPr="004F7469" w:rsidRDefault="00B2074E" w:rsidP="00F32446">
      <w:pPr>
        <w:widowControl w:val="0"/>
        <w:suppressAutoHyphens/>
        <w:spacing w:line="230" w:lineRule="auto"/>
        <w:ind w:left="426"/>
        <w:contextualSpacing/>
        <w:jc w:val="both"/>
        <w:rPr>
          <w:rFonts w:ascii="Trebuchet MS" w:hAnsi="Trebuchet MS" w:cs="Arial"/>
          <w:color w:val="000000" w:themeColor="text1"/>
        </w:rPr>
      </w:pPr>
    </w:p>
    <w:tbl>
      <w:tblPr>
        <w:tblW w:w="4674" w:type="pct"/>
        <w:tblInd w:w="567" w:type="dxa"/>
        <w:tblLayout w:type="fixed"/>
        <w:tblCellMar>
          <w:left w:w="68" w:type="dxa"/>
          <w:right w:w="68" w:type="dxa"/>
        </w:tblCellMar>
        <w:tblLook w:val="04A0" w:firstRow="1" w:lastRow="0" w:firstColumn="1" w:lastColumn="0" w:noHBand="0" w:noVBand="1"/>
      </w:tblPr>
      <w:tblGrid>
        <w:gridCol w:w="3004"/>
        <w:gridCol w:w="1245"/>
        <w:gridCol w:w="159"/>
        <w:gridCol w:w="1250"/>
        <w:gridCol w:w="12"/>
        <w:gridCol w:w="148"/>
        <w:gridCol w:w="12"/>
        <w:gridCol w:w="1240"/>
        <w:gridCol w:w="156"/>
        <w:gridCol w:w="1247"/>
        <w:gridCol w:w="8"/>
      </w:tblGrid>
      <w:tr w:rsidR="00566678" w:rsidRPr="00D57975" w14:paraId="36780D5C" w14:textId="77777777" w:rsidTr="00F32446">
        <w:trPr>
          <w:trHeight w:val="20"/>
        </w:trPr>
        <w:tc>
          <w:tcPr>
            <w:tcW w:w="1771" w:type="pct"/>
            <w:tcBorders>
              <w:top w:val="nil"/>
              <w:left w:val="nil"/>
              <w:bottom w:val="nil"/>
              <w:right w:val="nil"/>
            </w:tcBorders>
            <w:shd w:val="clear" w:color="000000" w:fill="FFFFFF"/>
            <w:vAlign w:val="bottom"/>
            <w:hideMark/>
          </w:tcPr>
          <w:p w14:paraId="54C7B4B7" w14:textId="77777777" w:rsidR="00950D73" w:rsidRPr="00D57975" w:rsidRDefault="00950D73" w:rsidP="00F32446">
            <w:pPr>
              <w:spacing w:line="230" w:lineRule="auto"/>
              <w:jc w:val="both"/>
              <w:rPr>
                <w:rFonts w:ascii="Trebuchet MS" w:hAnsi="Trebuchet MS" w:cs="Arial"/>
                <w:sz w:val="18"/>
                <w:szCs w:val="18"/>
              </w:rPr>
            </w:pPr>
            <w:r w:rsidRPr="00D57975">
              <w:rPr>
                <w:rFonts w:ascii="Trebuchet MS" w:hAnsi="Trebuchet MS" w:cs="Arial"/>
                <w:sz w:val="18"/>
                <w:szCs w:val="18"/>
              </w:rPr>
              <w:t> </w:t>
            </w:r>
          </w:p>
        </w:tc>
        <w:tc>
          <w:tcPr>
            <w:tcW w:w="1572" w:type="pct"/>
            <w:gridSpan w:val="4"/>
            <w:tcBorders>
              <w:top w:val="nil"/>
              <w:left w:val="nil"/>
              <w:bottom w:val="single" w:sz="4" w:space="0" w:color="auto"/>
              <w:right w:val="nil"/>
            </w:tcBorders>
            <w:shd w:val="clear" w:color="000000" w:fill="FFFFFF"/>
            <w:vAlign w:val="bottom"/>
            <w:hideMark/>
          </w:tcPr>
          <w:p w14:paraId="42725F12" w14:textId="77777777" w:rsidR="00950D73" w:rsidRPr="00D57975" w:rsidRDefault="00950D73"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Controladora</w:t>
            </w:r>
          </w:p>
        </w:tc>
        <w:tc>
          <w:tcPr>
            <w:tcW w:w="94" w:type="pct"/>
            <w:gridSpan w:val="2"/>
            <w:tcBorders>
              <w:top w:val="nil"/>
              <w:left w:val="nil"/>
              <w:bottom w:val="nil"/>
              <w:right w:val="nil"/>
            </w:tcBorders>
            <w:shd w:val="clear" w:color="000000" w:fill="FFFFFF"/>
            <w:noWrap/>
            <w:vAlign w:val="bottom"/>
            <w:hideMark/>
          </w:tcPr>
          <w:p w14:paraId="38B60590" w14:textId="4CF6BD98" w:rsidR="00950D73" w:rsidRPr="00D57975" w:rsidRDefault="00950D73" w:rsidP="00F32446">
            <w:pPr>
              <w:spacing w:line="230" w:lineRule="auto"/>
              <w:jc w:val="center"/>
              <w:rPr>
                <w:rFonts w:ascii="Trebuchet MS" w:hAnsi="Trebuchet MS" w:cs="Arial"/>
                <w:sz w:val="18"/>
                <w:szCs w:val="18"/>
              </w:rPr>
            </w:pPr>
          </w:p>
        </w:tc>
        <w:tc>
          <w:tcPr>
            <w:tcW w:w="1563" w:type="pct"/>
            <w:gridSpan w:val="4"/>
            <w:tcBorders>
              <w:top w:val="nil"/>
              <w:left w:val="nil"/>
              <w:bottom w:val="single" w:sz="4" w:space="0" w:color="auto"/>
              <w:right w:val="nil"/>
            </w:tcBorders>
            <w:shd w:val="clear" w:color="000000" w:fill="FFFFFF"/>
            <w:vAlign w:val="bottom"/>
            <w:hideMark/>
          </w:tcPr>
          <w:p w14:paraId="3A003EDA" w14:textId="77777777" w:rsidR="00950D73" w:rsidRPr="00D57975" w:rsidRDefault="00950D73"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Consolidado</w:t>
            </w:r>
          </w:p>
        </w:tc>
      </w:tr>
      <w:tr w:rsidR="00D83D79" w:rsidRPr="00D57975" w14:paraId="1E9506A6" w14:textId="77777777" w:rsidTr="00566678">
        <w:trPr>
          <w:gridAfter w:val="1"/>
          <w:wAfter w:w="5" w:type="pct"/>
          <w:trHeight w:val="20"/>
        </w:trPr>
        <w:tc>
          <w:tcPr>
            <w:tcW w:w="1771" w:type="pct"/>
            <w:tcBorders>
              <w:top w:val="nil"/>
              <w:left w:val="nil"/>
              <w:bottom w:val="nil"/>
              <w:right w:val="nil"/>
            </w:tcBorders>
            <w:shd w:val="clear" w:color="000000" w:fill="FFFFFF"/>
            <w:vAlign w:val="bottom"/>
            <w:hideMark/>
          </w:tcPr>
          <w:p w14:paraId="19CD3110" w14:textId="30D43CCC" w:rsidR="00DB50B5" w:rsidRPr="00D57975" w:rsidRDefault="00DB50B5" w:rsidP="00F32446">
            <w:pPr>
              <w:spacing w:line="230" w:lineRule="auto"/>
              <w:ind w:left="-57"/>
              <w:jc w:val="center"/>
              <w:rPr>
                <w:rFonts w:ascii="Trebuchet MS" w:hAnsi="Trebuchet MS" w:cs="Arial"/>
                <w:b/>
                <w:bCs/>
                <w:i/>
                <w:iCs/>
                <w:sz w:val="18"/>
                <w:szCs w:val="18"/>
              </w:rPr>
            </w:pPr>
          </w:p>
        </w:tc>
        <w:tc>
          <w:tcPr>
            <w:tcW w:w="734" w:type="pct"/>
            <w:tcBorders>
              <w:top w:val="nil"/>
              <w:left w:val="nil"/>
              <w:bottom w:val="single" w:sz="4" w:space="0" w:color="auto"/>
              <w:right w:val="nil"/>
            </w:tcBorders>
            <w:shd w:val="clear" w:color="000000" w:fill="FFFFFF"/>
            <w:vAlign w:val="bottom"/>
            <w:hideMark/>
          </w:tcPr>
          <w:p w14:paraId="001BC250" w14:textId="36F34E98"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4" w:type="pct"/>
            <w:tcBorders>
              <w:top w:val="nil"/>
              <w:left w:val="nil"/>
              <w:bottom w:val="nil"/>
              <w:right w:val="nil"/>
            </w:tcBorders>
            <w:shd w:val="clear" w:color="000000" w:fill="FFFFFF"/>
            <w:vAlign w:val="bottom"/>
            <w:hideMark/>
          </w:tcPr>
          <w:p w14:paraId="43FA1AF4" w14:textId="50303111" w:rsidR="00DB50B5" w:rsidRPr="00D57975" w:rsidRDefault="00DB50B5" w:rsidP="00F32446">
            <w:pPr>
              <w:spacing w:line="230" w:lineRule="auto"/>
              <w:jc w:val="both"/>
              <w:rPr>
                <w:rFonts w:ascii="Trebuchet MS" w:hAnsi="Trebuchet MS" w:cs="Arial"/>
                <w:b/>
                <w:bCs/>
                <w:sz w:val="18"/>
                <w:szCs w:val="18"/>
              </w:rPr>
            </w:pPr>
          </w:p>
        </w:tc>
        <w:tc>
          <w:tcPr>
            <w:tcW w:w="737" w:type="pct"/>
            <w:tcBorders>
              <w:top w:val="nil"/>
              <w:left w:val="nil"/>
              <w:bottom w:val="single" w:sz="4" w:space="0" w:color="auto"/>
              <w:right w:val="nil"/>
            </w:tcBorders>
            <w:shd w:val="clear" w:color="000000" w:fill="FFFFFF"/>
            <w:vAlign w:val="bottom"/>
            <w:hideMark/>
          </w:tcPr>
          <w:p w14:paraId="6CE8DCB4" w14:textId="474790CE"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c>
          <w:tcPr>
            <w:tcW w:w="94" w:type="pct"/>
            <w:gridSpan w:val="2"/>
            <w:tcBorders>
              <w:top w:val="nil"/>
              <w:left w:val="nil"/>
              <w:bottom w:val="nil"/>
              <w:right w:val="nil"/>
            </w:tcBorders>
            <w:shd w:val="clear" w:color="000000" w:fill="FFFFFF"/>
            <w:vAlign w:val="bottom"/>
            <w:hideMark/>
          </w:tcPr>
          <w:p w14:paraId="3C67DA5B" w14:textId="5287C9B8" w:rsidR="00DB50B5" w:rsidRPr="00D57975" w:rsidRDefault="00DB50B5" w:rsidP="00F32446">
            <w:pPr>
              <w:spacing w:line="230" w:lineRule="auto"/>
              <w:jc w:val="both"/>
              <w:rPr>
                <w:rFonts w:ascii="Trebuchet MS" w:hAnsi="Trebuchet MS" w:cs="Arial"/>
                <w:b/>
                <w:bCs/>
                <w:sz w:val="18"/>
                <w:szCs w:val="18"/>
              </w:rPr>
            </w:pPr>
          </w:p>
        </w:tc>
        <w:tc>
          <w:tcPr>
            <w:tcW w:w="738" w:type="pct"/>
            <w:gridSpan w:val="2"/>
            <w:tcBorders>
              <w:top w:val="nil"/>
              <w:left w:val="nil"/>
              <w:bottom w:val="single" w:sz="4" w:space="0" w:color="auto"/>
              <w:right w:val="nil"/>
            </w:tcBorders>
            <w:shd w:val="clear" w:color="000000" w:fill="FFFFFF"/>
            <w:vAlign w:val="bottom"/>
            <w:hideMark/>
          </w:tcPr>
          <w:p w14:paraId="77309D5D" w14:textId="36C1806D"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2" w:type="pct"/>
            <w:tcBorders>
              <w:top w:val="nil"/>
              <w:left w:val="nil"/>
              <w:bottom w:val="nil"/>
              <w:right w:val="nil"/>
            </w:tcBorders>
            <w:shd w:val="clear" w:color="000000" w:fill="FFFFFF"/>
            <w:vAlign w:val="bottom"/>
            <w:hideMark/>
          </w:tcPr>
          <w:p w14:paraId="1F11DD7E" w14:textId="7BE8B7DB" w:rsidR="00DB50B5" w:rsidRPr="00D57975" w:rsidRDefault="00DB50B5" w:rsidP="00F32446">
            <w:pPr>
              <w:spacing w:line="230" w:lineRule="auto"/>
              <w:jc w:val="both"/>
              <w:rPr>
                <w:rFonts w:ascii="Trebuchet MS" w:hAnsi="Trebuchet MS" w:cs="Arial"/>
                <w:b/>
                <w:bCs/>
                <w:sz w:val="18"/>
                <w:szCs w:val="18"/>
              </w:rPr>
            </w:pPr>
          </w:p>
        </w:tc>
        <w:tc>
          <w:tcPr>
            <w:tcW w:w="735" w:type="pct"/>
            <w:tcBorders>
              <w:top w:val="nil"/>
              <w:left w:val="nil"/>
              <w:bottom w:val="single" w:sz="4" w:space="0" w:color="auto"/>
              <w:right w:val="nil"/>
            </w:tcBorders>
            <w:shd w:val="clear" w:color="000000" w:fill="FFFFFF"/>
            <w:vAlign w:val="bottom"/>
            <w:hideMark/>
          </w:tcPr>
          <w:p w14:paraId="0B6AE30C" w14:textId="32E45183"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r>
      <w:tr w:rsidR="00566678" w:rsidRPr="00D57975" w14:paraId="24A2DE71" w14:textId="77777777" w:rsidTr="00F32446">
        <w:trPr>
          <w:gridAfter w:val="1"/>
          <w:wAfter w:w="5" w:type="pct"/>
          <w:trHeight w:val="20"/>
        </w:trPr>
        <w:tc>
          <w:tcPr>
            <w:tcW w:w="1771" w:type="pct"/>
            <w:tcBorders>
              <w:top w:val="nil"/>
              <w:left w:val="nil"/>
              <w:bottom w:val="nil"/>
              <w:right w:val="nil"/>
            </w:tcBorders>
            <w:shd w:val="clear" w:color="000000" w:fill="FFFFFF"/>
            <w:vAlign w:val="bottom"/>
          </w:tcPr>
          <w:p w14:paraId="6B34B13F" w14:textId="1443CEA6" w:rsidR="00566678" w:rsidRPr="00D57975" w:rsidRDefault="00566678" w:rsidP="00F32446">
            <w:pPr>
              <w:spacing w:line="230" w:lineRule="auto"/>
              <w:ind w:left="-57"/>
              <w:rPr>
                <w:rFonts w:ascii="Trebuchet MS" w:hAnsi="Trebuchet MS" w:cs="Arial"/>
                <w:b/>
                <w:bCs/>
                <w:i/>
                <w:iCs/>
                <w:sz w:val="18"/>
                <w:szCs w:val="18"/>
              </w:rPr>
            </w:pPr>
            <w:proofErr w:type="spellStart"/>
            <w:r w:rsidRPr="00D57975">
              <w:rPr>
                <w:rFonts w:ascii="Trebuchet MS" w:hAnsi="Trebuchet MS" w:cs="Arial"/>
                <w:b/>
                <w:bCs/>
                <w:i/>
                <w:iCs/>
                <w:sz w:val="18"/>
                <w:szCs w:val="18"/>
              </w:rPr>
              <w:t>Aging</w:t>
            </w:r>
            <w:proofErr w:type="spellEnd"/>
            <w:r w:rsidRPr="00D57975">
              <w:rPr>
                <w:rFonts w:ascii="Trebuchet MS" w:hAnsi="Trebuchet MS" w:cs="Arial"/>
                <w:b/>
                <w:bCs/>
                <w:i/>
                <w:iCs/>
                <w:sz w:val="18"/>
                <w:szCs w:val="18"/>
              </w:rPr>
              <w:t xml:space="preserve"> </w:t>
            </w:r>
            <w:proofErr w:type="spellStart"/>
            <w:r w:rsidRPr="00D57975">
              <w:rPr>
                <w:rFonts w:ascii="Trebuchet MS" w:hAnsi="Trebuchet MS" w:cs="Arial"/>
                <w:b/>
                <w:bCs/>
                <w:i/>
                <w:iCs/>
                <w:sz w:val="18"/>
                <w:szCs w:val="18"/>
              </w:rPr>
              <w:t>list</w:t>
            </w:r>
            <w:proofErr w:type="spellEnd"/>
          </w:p>
        </w:tc>
        <w:tc>
          <w:tcPr>
            <w:tcW w:w="734" w:type="pct"/>
            <w:tcBorders>
              <w:top w:val="nil"/>
              <w:left w:val="nil"/>
              <w:right w:val="nil"/>
            </w:tcBorders>
            <w:shd w:val="clear" w:color="000000" w:fill="FFFFFF"/>
            <w:vAlign w:val="bottom"/>
          </w:tcPr>
          <w:p w14:paraId="5F80A6B6" w14:textId="77777777" w:rsidR="00566678" w:rsidRPr="00D57975" w:rsidRDefault="00566678" w:rsidP="00F32446">
            <w:pPr>
              <w:spacing w:line="230" w:lineRule="auto"/>
              <w:jc w:val="center"/>
              <w:rPr>
                <w:rFonts w:ascii="Trebuchet MS" w:hAnsi="Trebuchet MS" w:cs="Arial"/>
                <w:b/>
                <w:bCs/>
                <w:sz w:val="18"/>
                <w:szCs w:val="18"/>
              </w:rPr>
            </w:pPr>
          </w:p>
        </w:tc>
        <w:tc>
          <w:tcPr>
            <w:tcW w:w="94" w:type="pct"/>
            <w:tcBorders>
              <w:top w:val="nil"/>
              <w:left w:val="nil"/>
              <w:right w:val="nil"/>
            </w:tcBorders>
            <w:shd w:val="clear" w:color="000000" w:fill="FFFFFF"/>
            <w:vAlign w:val="bottom"/>
          </w:tcPr>
          <w:p w14:paraId="65887273" w14:textId="77777777" w:rsidR="00566678" w:rsidRPr="00D57975" w:rsidRDefault="00566678" w:rsidP="00F32446">
            <w:pPr>
              <w:spacing w:line="230" w:lineRule="auto"/>
              <w:jc w:val="both"/>
              <w:rPr>
                <w:rFonts w:ascii="Trebuchet MS" w:hAnsi="Trebuchet MS" w:cs="Arial"/>
                <w:b/>
                <w:bCs/>
                <w:sz w:val="18"/>
                <w:szCs w:val="18"/>
              </w:rPr>
            </w:pPr>
          </w:p>
        </w:tc>
        <w:tc>
          <w:tcPr>
            <w:tcW w:w="737" w:type="pct"/>
            <w:tcBorders>
              <w:top w:val="nil"/>
              <w:left w:val="nil"/>
              <w:right w:val="nil"/>
            </w:tcBorders>
            <w:shd w:val="clear" w:color="000000" w:fill="FFFFFF"/>
            <w:vAlign w:val="bottom"/>
          </w:tcPr>
          <w:p w14:paraId="3E9B99EB" w14:textId="77777777" w:rsidR="00566678" w:rsidRPr="00D57975" w:rsidRDefault="00566678" w:rsidP="00F32446">
            <w:pPr>
              <w:spacing w:line="230" w:lineRule="auto"/>
              <w:jc w:val="center"/>
              <w:rPr>
                <w:rFonts w:ascii="Trebuchet MS" w:hAnsi="Trebuchet MS" w:cs="Arial"/>
                <w:b/>
                <w:bCs/>
                <w:sz w:val="18"/>
                <w:szCs w:val="18"/>
              </w:rPr>
            </w:pPr>
          </w:p>
        </w:tc>
        <w:tc>
          <w:tcPr>
            <w:tcW w:w="94" w:type="pct"/>
            <w:gridSpan w:val="2"/>
            <w:tcBorders>
              <w:top w:val="nil"/>
              <w:left w:val="nil"/>
              <w:right w:val="nil"/>
            </w:tcBorders>
            <w:shd w:val="clear" w:color="000000" w:fill="FFFFFF"/>
            <w:vAlign w:val="bottom"/>
          </w:tcPr>
          <w:p w14:paraId="726C94AD" w14:textId="77777777" w:rsidR="00566678" w:rsidRPr="00D57975" w:rsidRDefault="00566678" w:rsidP="00F32446">
            <w:pPr>
              <w:spacing w:line="230" w:lineRule="auto"/>
              <w:jc w:val="both"/>
              <w:rPr>
                <w:rFonts w:ascii="Trebuchet MS" w:hAnsi="Trebuchet MS" w:cs="Arial"/>
                <w:b/>
                <w:bCs/>
                <w:sz w:val="18"/>
                <w:szCs w:val="18"/>
              </w:rPr>
            </w:pPr>
          </w:p>
        </w:tc>
        <w:tc>
          <w:tcPr>
            <w:tcW w:w="738" w:type="pct"/>
            <w:gridSpan w:val="2"/>
            <w:tcBorders>
              <w:top w:val="nil"/>
              <w:left w:val="nil"/>
              <w:right w:val="nil"/>
            </w:tcBorders>
            <w:shd w:val="clear" w:color="000000" w:fill="FFFFFF"/>
            <w:vAlign w:val="bottom"/>
          </w:tcPr>
          <w:p w14:paraId="4A90958D" w14:textId="77777777" w:rsidR="00566678" w:rsidRPr="00D57975" w:rsidRDefault="00566678" w:rsidP="00F32446">
            <w:pPr>
              <w:spacing w:line="230" w:lineRule="auto"/>
              <w:jc w:val="center"/>
              <w:rPr>
                <w:rFonts w:ascii="Trebuchet MS" w:hAnsi="Trebuchet MS" w:cs="Arial"/>
                <w:b/>
                <w:bCs/>
                <w:sz w:val="18"/>
                <w:szCs w:val="18"/>
              </w:rPr>
            </w:pPr>
          </w:p>
        </w:tc>
        <w:tc>
          <w:tcPr>
            <w:tcW w:w="92" w:type="pct"/>
            <w:tcBorders>
              <w:top w:val="nil"/>
              <w:left w:val="nil"/>
              <w:right w:val="nil"/>
            </w:tcBorders>
            <w:shd w:val="clear" w:color="000000" w:fill="FFFFFF"/>
            <w:vAlign w:val="bottom"/>
          </w:tcPr>
          <w:p w14:paraId="27C620DC" w14:textId="77777777" w:rsidR="00566678" w:rsidRPr="00D57975" w:rsidRDefault="00566678" w:rsidP="00F32446">
            <w:pPr>
              <w:spacing w:line="230" w:lineRule="auto"/>
              <w:jc w:val="both"/>
              <w:rPr>
                <w:rFonts w:ascii="Trebuchet MS" w:hAnsi="Trebuchet MS" w:cs="Arial"/>
                <w:b/>
                <w:bCs/>
                <w:sz w:val="18"/>
                <w:szCs w:val="18"/>
              </w:rPr>
            </w:pPr>
          </w:p>
        </w:tc>
        <w:tc>
          <w:tcPr>
            <w:tcW w:w="735" w:type="pct"/>
            <w:tcBorders>
              <w:top w:val="nil"/>
              <w:left w:val="nil"/>
              <w:right w:val="nil"/>
            </w:tcBorders>
            <w:shd w:val="clear" w:color="000000" w:fill="FFFFFF"/>
            <w:vAlign w:val="bottom"/>
          </w:tcPr>
          <w:p w14:paraId="76E75B34" w14:textId="77777777" w:rsidR="00566678" w:rsidRPr="00D57975" w:rsidRDefault="00566678" w:rsidP="00F32446">
            <w:pPr>
              <w:spacing w:line="230" w:lineRule="auto"/>
              <w:jc w:val="center"/>
              <w:rPr>
                <w:rFonts w:ascii="Trebuchet MS" w:hAnsi="Trebuchet MS" w:cs="Arial"/>
                <w:b/>
                <w:bCs/>
                <w:sz w:val="18"/>
                <w:szCs w:val="18"/>
              </w:rPr>
            </w:pPr>
          </w:p>
        </w:tc>
      </w:tr>
      <w:tr w:rsidR="00566678" w:rsidRPr="00D57975" w14:paraId="0B6068F3" w14:textId="77777777" w:rsidTr="00F32446">
        <w:trPr>
          <w:gridAfter w:val="1"/>
          <w:wAfter w:w="5" w:type="pct"/>
          <w:trHeight w:val="20"/>
        </w:trPr>
        <w:tc>
          <w:tcPr>
            <w:tcW w:w="1771" w:type="pct"/>
            <w:tcBorders>
              <w:top w:val="nil"/>
              <w:left w:val="nil"/>
              <w:bottom w:val="nil"/>
              <w:right w:val="nil"/>
            </w:tcBorders>
            <w:shd w:val="clear" w:color="000000" w:fill="FFFFFF"/>
            <w:noWrap/>
            <w:vAlign w:val="bottom"/>
            <w:hideMark/>
          </w:tcPr>
          <w:p w14:paraId="02355891" w14:textId="77777777" w:rsidR="00BA0CE7" w:rsidRPr="00D57975" w:rsidRDefault="00BA0CE7"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Títulos a vencer</w:t>
            </w:r>
          </w:p>
        </w:tc>
        <w:tc>
          <w:tcPr>
            <w:tcW w:w="734" w:type="pct"/>
            <w:tcBorders>
              <w:top w:val="nil"/>
              <w:left w:val="nil"/>
              <w:bottom w:val="nil"/>
              <w:right w:val="nil"/>
            </w:tcBorders>
            <w:shd w:val="clear" w:color="000000" w:fill="FFFFFF"/>
            <w:vAlign w:val="bottom"/>
            <w:hideMark/>
          </w:tcPr>
          <w:p w14:paraId="5A46C662" w14:textId="31B93F6E"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19.820</w:t>
            </w:r>
          </w:p>
        </w:tc>
        <w:tc>
          <w:tcPr>
            <w:tcW w:w="94" w:type="pct"/>
            <w:tcBorders>
              <w:top w:val="nil"/>
              <w:left w:val="nil"/>
              <w:bottom w:val="nil"/>
              <w:right w:val="nil"/>
            </w:tcBorders>
            <w:shd w:val="clear" w:color="000000" w:fill="FFFFFF"/>
            <w:vAlign w:val="bottom"/>
            <w:hideMark/>
          </w:tcPr>
          <w:p w14:paraId="68357ABC" w14:textId="2AC32B2A" w:rsidR="00BA0CE7" w:rsidRPr="00D57975" w:rsidRDefault="00BA0CE7" w:rsidP="00F32446">
            <w:pPr>
              <w:spacing w:line="230" w:lineRule="auto"/>
              <w:jc w:val="right"/>
              <w:rPr>
                <w:rFonts w:ascii="Trebuchet MS" w:hAnsi="Trebuchet MS" w:cs="Arial"/>
                <w:sz w:val="18"/>
                <w:szCs w:val="18"/>
              </w:rPr>
            </w:pPr>
          </w:p>
        </w:tc>
        <w:tc>
          <w:tcPr>
            <w:tcW w:w="737" w:type="pct"/>
            <w:tcBorders>
              <w:top w:val="nil"/>
              <w:left w:val="nil"/>
              <w:bottom w:val="nil"/>
              <w:right w:val="nil"/>
            </w:tcBorders>
            <w:shd w:val="clear" w:color="000000" w:fill="FFFFFF"/>
            <w:vAlign w:val="bottom"/>
            <w:hideMark/>
          </w:tcPr>
          <w:p w14:paraId="66B27608" w14:textId="39D70229"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12.447</w:t>
            </w:r>
          </w:p>
        </w:tc>
        <w:tc>
          <w:tcPr>
            <w:tcW w:w="94" w:type="pct"/>
            <w:gridSpan w:val="2"/>
            <w:tcBorders>
              <w:top w:val="nil"/>
              <w:left w:val="nil"/>
              <w:bottom w:val="nil"/>
              <w:right w:val="nil"/>
            </w:tcBorders>
            <w:shd w:val="clear" w:color="000000" w:fill="FFFFFF"/>
            <w:vAlign w:val="bottom"/>
            <w:hideMark/>
          </w:tcPr>
          <w:p w14:paraId="6766F4C9" w14:textId="087A9EE3" w:rsidR="00BA0CE7" w:rsidRPr="00D57975" w:rsidRDefault="00BA0CE7" w:rsidP="00F32446">
            <w:pPr>
              <w:spacing w:line="230" w:lineRule="auto"/>
              <w:jc w:val="right"/>
              <w:rPr>
                <w:rFonts w:ascii="Trebuchet MS" w:hAnsi="Trebuchet MS" w:cs="Arial"/>
                <w:sz w:val="18"/>
                <w:szCs w:val="18"/>
              </w:rPr>
            </w:pPr>
          </w:p>
        </w:tc>
        <w:tc>
          <w:tcPr>
            <w:tcW w:w="738" w:type="pct"/>
            <w:gridSpan w:val="2"/>
            <w:tcBorders>
              <w:top w:val="nil"/>
              <w:left w:val="nil"/>
              <w:bottom w:val="nil"/>
              <w:right w:val="nil"/>
            </w:tcBorders>
            <w:shd w:val="clear" w:color="000000" w:fill="FFFFFF"/>
            <w:vAlign w:val="bottom"/>
            <w:hideMark/>
          </w:tcPr>
          <w:p w14:paraId="73C9A1BA" w14:textId="4DAA4AB9"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24.405</w:t>
            </w:r>
          </w:p>
        </w:tc>
        <w:tc>
          <w:tcPr>
            <w:tcW w:w="92" w:type="pct"/>
            <w:tcBorders>
              <w:top w:val="nil"/>
              <w:left w:val="nil"/>
              <w:bottom w:val="nil"/>
              <w:right w:val="nil"/>
            </w:tcBorders>
            <w:shd w:val="clear" w:color="000000" w:fill="FFFFFF"/>
            <w:vAlign w:val="bottom"/>
            <w:hideMark/>
          </w:tcPr>
          <w:p w14:paraId="194E4D31" w14:textId="19017593" w:rsidR="00BA0CE7" w:rsidRPr="00D57975" w:rsidRDefault="00BA0CE7" w:rsidP="00F32446">
            <w:pPr>
              <w:spacing w:line="230" w:lineRule="auto"/>
              <w:jc w:val="right"/>
              <w:rPr>
                <w:rFonts w:ascii="Trebuchet MS" w:hAnsi="Trebuchet MS" w:cs="Arial"/>
                <w:sz w:val="18"/>
                <w:szCs w:val="18"/>
              </w:rPr>
            </w:pPr>
          </w:p>
        </w:tc>
        <w:tc>
          <w:tcPr>
            <w:tcW w:w="735" w:type="pct"/>
            <w:tcBorders>
              <w:top w:val="nil"/>
              <w:left w:val="nil"/>
              <w:bottom w:val="nil"/>
              <w:right w:val="nil"/>
            </w:tcBorders>
            <w:shd w:val="clear" w:color="000000" w:fill="FFFFFF"/>
            <w:vAlign w:val="bottom"/>
            <w:hideMark/>
          </w:tcPr>
          <w:p w14:paraId="6BF40493" w14:textId="63AFD0B5"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16.079</w:t>
            </w:r>
          </w:p>
        </w:tc>
      </w:tr>
      <w:tr w:rsidR="00566678" w:rsidRPr="00D57975" w14:paraId="001DAC92" w14:textId="77777777" w:rsidTr="00F32446">
        <w:trPr>
          <w:gridAfter w:val="1"/>
          <w:wAfter w:w="5" w:type="pct"/>
          <w:trHeight w:val="20"/>
        </w:trPr>
        <w:tc>
          <w:tcPr>
            <w:tcW w:w="1771" w:type="pct"/>
            <w:tcBorders>
              <w:top w:val="nil"/>
              <w:left w:val="nil"/>
              <w:bottom w:val="nil"/>
              <w:right w:val="nil"/>
            </w:tcBorders>
            <w:shd w:val="clear" w:color="000000" w:fill="FFFFFF"/>
            <w:noWrap/>
            <w:vAlign w:val="bottom"/>
            <w:hideMark/>
          </w:tcPr>
          <w:p w14:paraId="3BB48EEC" w14:textId="77777777" w:rsidR="00BA0CE7" w:rsidRPr="00D57975" w:rsidRDefault="00BA0CE7"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Até 30 dias</w:t>
            </w:r>
          </w:p>
        </w:tc>
        <w:tc>
          <w:tcPr>
            <w:tcW w:w="734" w:type="pct"/>
            <w:tcBorders>
              <w:top w:val="nil"/>
              <w:left w:val="nil"/>
              <w:bottom w:val="nil"/>
              <w:right w:val="nil"/>
            </w:tcBorders>
            <w:shd w:val="clear" w:color="000000" w:fill="FFFFFF"/>
            <w:vAlign w:val="bottom"/>
            <w:hideMark/>
          </w:tcPr>
          <w:p w14:paraId="409BB268" w14:textId="2068BB3F"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1.848</w:t>
            </w:r>
          </w:p>
        </w:tc>
        <w:tc>
          <w:tcPr>
            <w:tcW w:w="94" w:type="pct"/>
            <w:tcBorders>
              <w:top w:val="nil"/>
              <w:left w:val="nil"/>
              <w:bottom w:val="nil"/>
              <w:right w:val="nil"/>
            </w:tcBorders>
            <w:shd w:val="clear" w:color="000000" w:fill="FFFFFF"/>
            <w:vAlign w:val="bottom"/>
            <w:hideMark/>
          </w:tcPr>
          <w:p w14:paraId="301813A1" w14:textId="6CE412E9" w:rsidR="00BA0CE7" w:rsidRPr="00D57975" w:rsidRDefault="00BA0CE7" w:rsidP="00F32446">
            <w:pPr>
              <w:spacing w:line="230" w:lineRule="auto"/>
              <w:jc w:val="right"/>
              <w:rPr>
                <w:rFonts w:ascii="Trebuchet MS" w:hAnsi="Trebuchet MS" w:cs="Arial"/>
                <w:sz w:val="18"/>
                <w:szCs w:val="18"/>
              </w:rPr>
            </w:pPr>
          </w:p>
        </w:tc>
        <w:tc>
          <w:tcPr>
            <w:tcW w:w="737" w:type="pct"/>
            <w:tcBorders>
              <w:top w:val="nil"/>
              <w:left w:val="nil"/>
              <w:bottom w:val="nil"/>
              <w:right w:val="nil"/>
            </w:tcBorders>
            <w:shd w:val="clear" w:color="000000" w:fill="FFFFFF"/>
            <w:vAlign w:val="bottom"/>
            <w:hideMark/>
          </w:tcPr>
          <w:p w14:paraId="26B5C4C8" w14:textId="619C8F53"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2.726</w:t>
            </w:r>
          </w:p>
        </w:tc>
        <w:tc>
          <w:tcPr>
            <w:tcW w:w="94" w:type="pct"/>
            <w:gridSpan w:val="2"/>
            <w:tcBorders>
              <w:top w:val="nil"/>
              <w:left w:val="nil"/>
              <w:bottom w:val="nil"/>
              <w:right w:val="nil"/>
            </w:tcBorders>
            <w:shd w:val="clear" w:color="000000" w:fill="FFFFFF"/>
            <w:vAlign w:val="bottom"/>
            <w:hideMark/>
          </w:tcPr>
          <w:p w14:paraId="264AF676" w14:textId="4E3357AA" w:rsidR="00BA0CE7" w:rsidRPr="00D57975" w:rsidRDefault="00BA0CE7" w:rsidP="00F32446">
            <w:pPr>
              <w:spacing w:line="230" w:lineRule="auto"/>
              <w:jc w:val="right"/>
              <w:rPr>
                <w:rFonts w:ascii="Trebuchet MS" w:hAnsi="Trebuchet MS" w:cs="Arial"/>
                <w:sz w:val="18"/>
                <w:szCs w:val="18"/>
              </w:rPr>
            </w:pPr>
          </w:p>
        </w:tc>
        <w:tc>
          <w:tcPr>
            <w:tcW w:w="738" w:type="pct"/>
            <w:gridSpan w:val="2"/>
            <w:tcBorders>
              <w:top w:val="nil"/>
              <w:left w:val="nil"/>
              <w:bottom w:val="nil"/>
              <w:right w:val="nil"/>
            </w:tcBorders>
            <w:shd w:val="clear" w:color="000000" w:fill="FFFFFF"/>
            <w:vAlign w:val="bottom"/>
            <w:hideMark/>
          </w:tcPr>
          <w:p w14:paraId="24DDE37C" w14:textId="1847C109"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1.848</w:t>
            </w:r>
          </w:p>
        </w:tc>
        <w:tc>
          <w:tcPr>
            <w:tcW w:w="92" w:type="pct"/>
            <w:tcBorders>
              <w:top w:val="nil"/>
              <w:left w:val="nil"/>
              <w:bottom w:val="nil"/>
              <w:right w:val="nil"/>
            </w:tcBorders>
            <w:shd w:val="clear" w:color="000000" w:fill="FFFFFF"/>
            <w:vAlign w:val="bottom"/>
            <w:hideMark/>
          </w:tcPr>
          <w:p w14:paraId="6F6CE4FC" w14:textId="13C54027" w:rsidR="00BA0CE7" w:rsidRPr="00D57975" w:rsidRDefault="00BA0CE7" w:rsidP="00F32446">
            <w:pPr>
              <w:spacing w:line="230" w:lineRule="auto"/>
              <w:jc w:val="right"/>
              <w:rPr>
                <w:rFonts w:ascii="Trebuchet MS" w:hAnsi="Trebuchet MS" w:cs="Arial"/>
                <w:sz w:val="18"/>
                <w:szCs w:val="18"/>
              </w:rPr>
            </w:pPr>
          </w:p>
        </w:tc>
        <w:tc>
          <w:tcPr>
            <w:tcW w:w="735" w:type="pct"/>
            <w:tcBorders>
              <w:top w:val="nil"/>
              <w:left w:val="nil"/>
              <w:bottom w:val="nil"/>
              <w:right w:val="nil"/>
            </w:tcBorders>
            <w:shd w:val="clear" w:color="000000" w:fill="FFFFFF"/>
            <w:vAlign w:val="bottom"/>
            <w:hideMark/>
          </w:tcPr>
          <w:p w14:paraId="3F9988B0" w14:textId="1D839EFD"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3.027</w:t>
            </w:r>
          </w:p>
        </w:tc>
      </w:tr>
      <w:tr w:rsidR="00566678" w:rsidRPr="00D57975" w14:paraId="42AC3214" w14:textId="77777777" w:rsidTr="00F32446">
        <w:trPr>
          <w:gridAfter w:val="1"/>
          <w:wAfter w:w="5" w:type="pct"/>
          <w:trHeight w:val="20"/>
        </w:trPr>
        <w:tc>
          <w:tcPr>
            <w:tcW w:w="1771" w:type="pct"/>
            <w:tcBorders>
              <w:top w:val="nil"/>
              <w:left w:val="nil"/>
              <w:bottom w:val="nil"/>
              <w:right w:val="nil"/>
            </w:tcBorders>
            <w:shd w:val="clear" w:color="000000" w:fill="FFFFFF"/>
            <w:noWrap/>
            <w:vAlign w:val="bottom"/>
            <w:hideMark/>
          </w:tcPr>
          <w:p w14:paraId="0317080F" w14:textId="77777777" w:rsidR="00BA0CE7" w:rsidRPr="00D57975" w:rsidRDefault="00BA0CE7"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De 31 a 60 dias</w:t>
            </w:r>
          </w:p>
        </w:tc>
        <w:tc>
          <w:tcPr>
            <w:tcW w:w="734" w:type="pct"/>
            <w:tcBorders>
              <w:top w:val="nil"/>
              <w:left w:val="nil"/>
              <w:bottom w:val="nil"/>
              <w:right w:val="nil"/>
            </w:tcBorders>
            <w:shd w:val="clear" w:color="000000" w:fill="FFFFFF"/>
            <w:vAlign w:val="bottom"/>
            <w:hideMark/>
          </w:tcPr>
          <w:p w14:paraId="0AA1E924" w14:textId="181431CA"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284</w:t>
            </w:r>
          </w:p>
        </w:tc>
        <w:tc>
          <w:tcPr>
            <w:tcW w:w="94" w:type="pct"/>
            <w:tcBorders>
              <w:top w:val="nil"/>
              <w:left w:val="nil"/>
              <w:bottom w:val="nil"/>
              <w:right w:val="nil"/>
            </w:tcBorders>
            <w:shd w:val="clear" w:color="000000" w:fill="FFFFFF"/>
            <w:vAlign w:val="bottom"/>
            <w:hideMark/>
          </w:tcPr>
          <w:p w14:paraId="0079C92C" w14:textId="59C6CB7A" w:rsidR="00BA0CE7" w:rsidRPr="00D57975" w:rsidRDefault="00BA0CE7" w:rsidP="00F32446">
            <w:pPr>
              <w:spacing w:line="230" w:lineRule="auto"/>
              <w:jc w:val="right"/>
              <w:rPr>
                <w:rFonts w:ascii="Trebuchet MS" w:hAnsi="Trebuchet MS" w:cs="Arial"/>
                <w:sz w:val="18"/>
                <w:szCs w:val="18"/>
              </w:rPr>
            </w:pPr>
          </w:p>
        </w:tc>
        <w:tc>
          <w:tcPr>
            <w:tcW w:w="737" w:type="pct"/>
            <w:tcBorders>
              <w:top w:val="nil"/>
              <w:left w:val="nil"/>
              <w:bottom w:val="nil"/>
              <w:right w:val="nil"/>
            </w:tcBorders>
            <w:shd w:val="clear" w:color="000000" w:fill="FFFFFF"/>
            <w:vAlign w:val="bottom"/>
            <w:hideMark/>
          </w:tcPr>
          <w:p w14:paraId="5B274E36" w14:textId="52675B48"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298</w:t>
            </w:r>
          </w:p>
        </w:tc>
        <w:tc>
          <w:tcPr>
            <w:tcW w:w="94" w:type="pct"/>
            <w:gridSpan w:val="2"/>
            <w:tcBorders>
              <w:top w:val="nil"/>
              <w:left w:val="nil"/>
              <w:bottom w:val="nil"/>
              <w:right w:val="nil"/>
            </w:tcBorders>
            <w:shd w:val="clear" w:color="000000" w:fill="FFFFFF"/>
            <w:vAlign w:val="bottom"/>
            <w:hideMark/>
          </w:tcPr>
          <w:p w14:paraId="0DF0546C" w14:textId="6225CD38" w:rsidR="00BA0CE7" w:rsidRPr="00D57975" w:rsidRDefault="00BA0CE7" w:rsidP="00F32446">
            <w:pPr>
              <w:spacing w:line="230" w:lineRule="auto"/>
              <w:jc w:val="right"/>
              <w:rPr>
                <w:rFonts w:ascii="Trebuchet MS" w:hAnsi="Trebuchet MS" w:cs="Arial"/>
                <w:sz w:val="18"/>
                <w:szCs w:val="18"/>
              </w:rPr>
            </w:pPr>
          </w:p>
        </w:tc>
        <w:tc>
          <w:tcPr>
            <w:tcW w:w="738" w:type="pct"/>
            <w:gridSpan w:val="2"/>
            <w:tcBorders>
              <w:top w:val="nil"/>
              <w:left w:val="nil"/>
              <w:bottom w:val="nil"/>
              <w:right w:val="nil"/>
            </w:tcBorders>
            <w:shd w:val="clear" w:color="000000" w:fill="FFFFFF"/>
            <w:vAlign w:val="bottom"/>
            <w:hideMark/>
          </w:tcPr>
          <w:p w14:paraId="57E37A44" w14:textId="28540AC8"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284</w:t>
            </w:r>
          </w:p>
        </w:tc>
        <w:tc>
          <w:tcPr>
            <w:tcW w:w="92" w:type="pct"/>
            <w:tcBorders>
              <w:top w:val="nil"/>
              <w:left w:val="nil"/>
              <w:bottom w:val="nil"/>
              <w:right w:val="nil"/>
            </w:tcBorders>
            <w:shd w:val="clear" w:color="000000" w:fill="FFFFFF"/>
            <w:vAlign w:val="bottom"/>
            <w:hideMark/>
          </w:tcPr>
          <w:p w14:paraId="4CD66409" w14:textId="3B2E624A" w:rsidR="00BA0CE7" w:rsidRPr="00D57975" w:rsidRDefault="00BA0CE7" w:rsidP="00F32446">
            <w:pPr>
              <w:spacing w:line="230" w:lineRule="auto"/>
              <w:jc w:val="right"/>
              <w:rPr>
                <w:rFonts w:ascii="Trebuchet MS" w:hAnsi="Trebuchet MS" w:cs="Arial"/>
                <w:sz w:val="18"/>
                <w:szCs w:val="18"/>
              </w:rPr>
            </w:pPr>
          </w:p>
        </w:tc>
        <w:tc>
          <w:tcPr>
            <w:tcW w:w="735" w:type="pct"/>
            <w:tcBorders>
              <w:top w:val="nil"/>
              <w:left w:val="nil"/>
              <w:bottom w:val="nil"/>
              <w:right w:val="nil"/>
            </w:tcBorders>
            <w:shd w:val="clear" w:color="000000" w:fill="FFFFFF"/>
            <w:vAlign w:val="bottom"/>
            <w:hideMark/>
          </w:tcPr>
          <w:p w14:paraId="57C8853C" w14:textId="1D428910"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550</w:t>
            </w:r>
          </w:p>
        </w:tc>
      </w:tr>
      <w:tr w:rsidR="00566678" w:rsidRPr="00D57975" w14:paraId="4432CB45" w14:textId="77777777" w:rsidTr="00F32446">
        <w:trPr>
          <w:gridAfter w:val="1"/>
          <w:wAfter w:w="5" w:type="pct"/>
          <w:trHeight w:val="20"/>
        </w:trPr>
        <w:tc>
          <w:tcPr>
            <w:tcW w:w="1771" w:type="pct"/>
            <w:tcBorders>
              <w:top w:val="nil"/>
              <w:left w:val="nil"/>
              <w:bottom w:val="nil"/>
              <w:right w:val="nil"/>
            </w:tcBorders>
            <w:shd w:val="clear" w:color="000000" w:fill="FFFFFF"/>
            <w:noWrap/>
            <w:vAlign w:val="bottom"/>
            <w:hideMark/>
          </w:tcPr>
          <w:p w14:paraId="6531D855" w14:textId="77777777" w:rsidR="00BA0CE7" w:rsidRPr="00D57975" w:rsidRDefault="00BA0CE7"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Há mais de 60 dias</w:t>
            </w:r>
          </w:p>
        </w:tc>
        <w:tc>
          <w:tcPr>
            <w:tcW w:w="734" w:type="pct"/>
            <w:tcBorders>
              <w:top w:val="nil"/>
              <w:left w:val="nil"/>
              <w:bottom w:val="nil"/>
              <w:right w:val="nil"/>
            </w:tcBorders>
            <w:shd w:val="clear" w:color="000000" w:fill="FFFFFF"/>
            <w:vAlign w:val="bottom"/>
            <w:hideMark/>
          </w:tcPr>
          <w:p w14:paraId="28B4361F" w14:textId="7E5AFE84"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1.081</w:t>
            </w:r>
          </w:p>
        </w:tc>
        <w:tc>
          <w:tcPr>
            <w:tcW w:w="94" w:type="pct"/>
            <w:tcBorders>
              <w:top w:val="nil"/>
              <w:left w:val="nil"/>
              <w:bottom w:val="nil"/>
              <w:right w:val="nil"/>
            </w:tcBorders>
            <w:shd w:val="clear" w:color="000000" w:fill="FFFFFF"/>
            <w:vAlign w:val="bottom"/>
            <w:hideMark/>
          </w:tcPr>
          <w:p w14:paraId="248D03A1" w14:textId="03E309E3" w:rsidR="00BA0CE7" w:rsidRPr="00D57975" w:rsidRDefault="00BA0CE7" w:rsidP="00F32446">
            <w:pPr>
              <w:spacing w:line="230" w:lineRule="auto"/>
              <w:jc w:val="right"/>
              <w:rPr>
                <w:rFonts w:ascii="Trebuchet MS" w:hAnsi="Trebuchet MS" w:cs="Arial"/>
                <w:sz w:val="18"/>
                <w:szCs w:val="18"/>
              </w:rPr>
            </w:pPr>
          </w:p>
        </w:tc>
        <w:tc>
          <w:tcPr>
            <w:tcW w:w="737" w:type="pct"/>
            <w:tcBorders>
              <w:top w:val="nil"/>
              <w:left w:val="nil"/>
              <w:bottom w:val="nil"/>
              <w:right w:val="nil"/>
            </w:tcBorders>
            <w:shd w:val="clear" w:color="000000" w:fill="FFFFFF"/>
            <w:vAlign w:val="bottom"/>
            <w:hideMark/>
          </w:tcPr>
          <w:p w14:paraId="50D0EC16" w14:textId="33ADB729"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1.562</w:t>
            </w:r>
          </w:p>
        </w:tc>
        <w:tc>
          <w:tcPr>
            <w:tcW w:w="94" w:type="pct"/>
            <w:gridSpan w:val="2"/>
            <w:tcBorders>
              <w:top w:val="nil"/>
              <w:left w:val="nil"/>
              <w:bottom w:val="nil"/>
              <w:right w:val="nil"/>
            </w:tcBorders>
            <w:shd w:val="clear" w:color="000000" w:fill="FFFFFF"/>
            <w:vAlign w:val="bottom"/>
            <w:hideMark/>
          </w:tcPr>
          <w:p w14:paraId="79FDF576" w14:textId="2A5880EE" w:rsidR="00BA0CE7" w:rsidRPr="00D57975" w:rsidRDefault="00BA0CE7" w:rsidP="00F32446">
            <w:pPr>
              <w:spacing w:line="230" w:lineRule="auto"/>
              <w:jc w:val="right"/>
              <w:rPr>
                <w:rFonts w:ascii="Trebuchet MS" w:hAnsi="Trebuchet MS" w:cs="Arial"/>
                <w:sz w:val="18"/>
                <w:szCs w:val="18"/>
              </w:rPr>
            </w:pPr>
          </w:p>
        </w:tc>
        <w:tc>
          <w:tcPr>
            <w:tcW w:w="738" w:type="pct"/>
            <w:gridSpan w:val="2"/>
            <w:tcBorders>
              <w:top w:val="nil"/>
              <w:left w:val="nil"/>
              <w:bottom w:val="nil"/>
              <w:right w:val="nil"/>
            </w:tcBorders>
            <w:shd w:val="clear" w:color="000000" w:fill="FFFFFF"/>
            <w:vAlign w:val="bottom"/>
            <w:hideMark/>
          </w:tcPr>
          <w:p w14:paraId="1EBE982B" w14:textId="5F80ECE5"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2.577</w:t>
            </w:r>
          </w:p>
        </w:tc>
        <w:tc>
          <w:tcPr>
            <w:tcW w:w="92" w:type="pct"/>
            <w:tcBorders>
              <w:top w:val="nil"/>
              <w:left w:val="nil"/>
              <w:bottom w:val="nil"/>
              <w:right w:val="nil"/>
            </w:tcBorders>
            <w:shd w:val="clear" w:color="000000" w:fill="FFFFFF"/>
            <w:vAlign w:val="bottom"/>
            <w:hideMark/>
          </w:tcPr>
          <w:p w14:paraId="10E07D78" w14:textId="700D078C" w:rsidR="00BA0CE7" w:rsidRPr="00D57975" w:rsidRDefault="00BA0CE7" w:rsidP="00F32446">
            <w:pPr>
              <w:spacing w:line="230" w:lineRule="auto"/>
              <w:jc w:val="right"/>
              <w:rPr>
                <w:rFonts w:ascii="Trebuchet MS" w:hAnsi="Trebuchet MS" w:cs="Arial"/>
                <w:sz w:val="18"/>
                <w:szCs w:val="18"/>
              </w:rPr>
            </w:pPr>
          </w:p>
        </w:tc>
        <w:tc>
          <w:tcPr>
            <w:tcW w:w="735" w:type="pct"/>
            <w:tcBorders>
              <w:top w:val="nil"/>
              <w:left w:val="nil"/>
              <w:bottom w:val="nil"/>
              <w:right w:val="nil"/>
            </w:tcBorders>
            <w:shd w:val="clear" w:color="000000" w:fill="FFFFFF"/>
            <w:vAlign w:val="bottom"/>
            <w:hideMark/>
          </w:tcPr>
          <w:p w14:paraId="0F3A21E3" w14:textId="2087C2FB" w:rsidR="00BA0CE7" w:rsidRPr="00D57975" w:rsidRDefault="00BA0CE7" w:rsidP="00F32446">
            <w:pPr>
              <w:spacing w:line="230" w:lineRule="auto"/>
              <w:jc w:val="right"/>
              <w:rPr>
                <w:rFonts w:ascii="Trebuchet MS" w:hAnsi="Trebuchet MS" w:cs="Arial"/>
                <w:sz w:val="18"/>
                <w:szCs w:val="18"/>
              </w:rPr>
            </w:pPr>
            <w:r w:rsidRPr="00D57975">
              <w:rPr>
                <w:rFonts w:ascii="Trebuchet MS" w:hAnsi="Trebuchet MS" w:cs="Arial"/>
                <w:sz w:val="18"/>
                <w:szCs w:val="18"/>
              </w:rPr>
              <w:t>2.832</w:t>
            </w:r>
          </w:p>
        </w:tc>
      </w:tr>
      <w:tr w:rsidR="00D83D79" w:rsidRPr="00D57975" w14:paraId="603D9BB7" w14:textId="77777777" w:rsidTr="00566678">
        <w:trPr>
          <w:gridAfter w:val="1"/>
          <w:wAfter w:w="5" w:type="pct"/>
          <w:trHeight w:val="20"/>
        </w:trPr>
        <w:tc>
          <w:tcPr>
            <w:tcW w:w="1771" w:type="pct"/>
            <w:tcBorders>
              <w:top w:val="nil"/>
              <w:left w:val="nil"/>
              <w:bottom w:val="nil"/>
              <w:right w:val="nil"/>
            </w:tcBorders>
            <w:shd w:val="clear" w:color="000000" w:fill="FFFFFF"/>
            <w:vAlign w:val="bottom"/>
            <w:hideMark/>
          </w:tcPr>
          <w:p w14:paraId="0DFF68CF" w14:textId="77777777" w:rsidR="00BA0CE7" w:rsidRPr="00D57975" w:rsidRDefault="00BA0CE7" w:rsidP="00F32446">
            <w:pPr>
              <w:spacing w:line="230" w:lineRule="auto"/>
              <w:jc w:val="both"/>
              <w:rPr>
                <w:rFonts w:ascii="Trebuchet MS" w:hAnsi="Trebuchet MS" w:cs="Arial"/>
                <w:sz w:val="18"/>
                <w:szCs w:val="18"/>
              </w:rPr>
            </w:pPr>
            <w:r w:rsidRPr="00D57975">
              <w:rPr>
                <w:rFonts w:ascii="Trebuchet MS" w:hAnsi="Trebuchet MS" w:cs="Arial"/>
                <w:sz w:val="18"/>
                <w:szCs w:val="18"/>
              </w:rPr>
              <w:t> </w:t>
            </w:r>
          </w:p>
        </w:tc>
        <w:tc>
          <w:tcPr>
            <w:tcW w:w="734" w:type="pct"/>
            <w:tcBorders>
              <w:top w:val="single" w:sz="4" w:space="0" w:color="auto"/>
              <w:left w:val="nil"/>
              <w:bottom w:val="double" w:sz="6" w:space="0" w:color="auto"/>
              <w:right w:val="nil"/>
            </w:tcBorders>
            <w:shd w:val="clear" w:color="000000" w:fill="FFFFFF"/>
            <w:vAlign w:val="bottom"/>
            <w:hideMark/>
          </w:tcPr>
          <w:p w14:paraId="1F4CC021" w14:textId="353C40C5" w:rsidR="00BA0CE7" w:rsidRPr="00D57975" w:rsidRDefault="00BA0CE7"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23.033</w:t>
            </w:r>
          </w:p>
        </w:tc>
        <w:tc>
          <w:tcPr>
            <w:tcW w:w="94" w:type="pct"/>
            <w:tcBorders>
              <w:top w:val="nil"/>
              <w:left w:val="nil"/>
              <w:bottom w:val="nil"/>
              <w:right w:val="nil"/>
            </w:tcBorders>
            <w:shd w:val="clear" w:color="000000" w:fill="FFFFFF"/>
            <w:vAlign w:val="bottom"/>
            <w:hideMark/>
          </w:tcPr>
          <w:p w14:paraId="5E738203" w14:textId="638DA566" w:rsidR="00BA0CE7" w:rsidRPr="00D57975" w:rsidRDefault="00BA0CE7" w:rsidP="00F32446">
            <w:pPr>
              <w:spacing w:line="230" w:lineRule="auto"/>
              <w:jc w:val="right"/>
              <w:rPr>
                <w:rFonts w:ascii="Trebuchet MS" w:hAnsi="Trebuchet MS" w:cs="Arial"/>
                <w:sz w:val="18"/>
                <w:szCs w:val="18"/>
              </w:rPr>
            </w:pPr>
          </w:p>
        </w:tc>
        <w:tc>
          <w:tcPr>
            <w:tcW w:w="737" w:type="pct"/>
            <w:tcBorders>
              <w:top w:val="single" w:sz="4" w:space="0" w:color="auto"/>
              <w:left w:val="nil"/>
              <w:bottom w:val="double" w:sz="6" w:space="0" w:color="auto"/>
              <w:right w:val="nil"/>
            </w:tcBorders>
            <w:shd w:val="clear" w:color="000000" w:fill="FFFFFF"/>
            <w:vAlign w:val="bottom"/>
            <w:hideMark/>
          </w:tcPr>
          <w:p w14:paraId="104F86A2" w14:textId="552D4BEE" w:rsidR="00BA0CE7" w:rsidRPr="00D57975" w:rsidRDefault="00BA0CE7"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17.033</w:t>
            </w:r>
          </w:p>
        </w:tc>
        <w:tc>
          <w:tcPr>
            <w:tcW w:w="94" w:type="pct"/>
            <w:gridSpan w:val="2"/>
            <w:tcBorders>
              <w:top w:val="nil"/>
              <w:left w:val="nil"/>
              <w:bottom w:val="nil"/>
              <w:right w:val="nil"/>
            </w:tcBorders>
            <w:shd w:val="clear" w:color="000000" w:fill="FFFFFF"/>
            <w:vAlign w:val="bottom"/>
            <w:hideMark/>
          </w:tcPr>
          <w:p w14:paraId="55ECAAA6" w14:textId="45C6D582" w:rsidR="00BA0CE7" w:rsidRPr="00D57975" w:rsidRDefault="00BA0CE7" w:rsidP="00F32446">
            <w:pPr>
              <w:spacing w:line="230" w:lineRule="auto"/>
              <w:jc w:val="right"/>
              <w:rPr>
                <w:rFonts w:ascii="Trebuchet MS" w:hAnsi="Trebuchet MS" w:cs="Arial"/>
                <w:sz w:val="18"/>
                <w:szCs w:val="18"/>
              </w:rPr>
            </w:pPr>
          </w:p>
        </w:tc>
        <w:tc>
          <w:tcPr>
            <w:tcW w:w="738" w:type="pct"/>
            <w:gridSpan w:val="2"/>
            <w:tcBorders>
              <w:top w:val="single" w:sz="4" w:space="0" w:color="auto"/>
              <w:left w:val="nil"/>
              <w:bottom w:val="double" w:sz="6" w:space="0" w:color="auto"/>
              <w:right w:val="nil"/>
            </w:tcBorders>
            <w:shd w:val="clear" w:color="000000" w:fill="FFFFFF"/>
            <w:vAlign w:val="bottom"/>
            <w:hideMark/>
          </w:tcPr>
          <w:p w14:paraId="735B8C2D" w14:textId="66E45DB2" w:rsidR="00BA0CE7" w:rsidRPr="00D57975" w:rsidRDefault="00BA0CE7"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29.114</w:t>
            </w:r>
          </w:p>
        </w:tc>
        <w:tc>
          <w:tcPr>
            <w:tcW w:w="92" w:type="pct"/>
            <w:tcBorders>
              <w:top w:val="nil"/>
              <w:left w:val="nil"/>
              <w:bottom w:val="nil"/>
              <w:right w:val="nil"/>
            </w:tcBorders>
            <w:shd w:val="clear" w:color="000000" w:fill="FFFFFF"/>
            <w:vAlign w:val="bottom"/>
            <w:hideMark/>
          </w:tcPr>
          <w:p w14:paraId="1A1D8D71" w14:textId="61EB6109" w:rsidR="00BA0CE7" w:rsidRPr="00D57975" w:rsidRDefault="00BA0CE7" w:rsidP="00F32446">
            <w:pPr>
              <w:spacing w:line="230" w:lineRule="auto"/>
              <w:jc w:val="right"/>
              <w:rPr>
                <w:rFonts w:ascii="Trebuchet MS" w:hAnsi="Trebuchet MS" w:cs="Arial"/>
                <w:sz w:val="18"/>
                <w:szCs w:val="18"/>
              </w:rPr>
            </w:pPr>
          </w:p>
        </w:tc>
        <w:tc>
          <w:tcPr>
            <w:tcW w:w="735" w:type="pct"/>
            <w:tcBorders>
              <w:top w:val="single" w:sz="4" w:space="0" w:color="auto"/>
              <w:left w:val="nil"/>
              <w:bottom w:val="double" w:sz="6" w:space="0" w:color="auto"/>
              <w:right w:val="nil"/>
            </w:tcBorders>
            <w:shd w:val="clear" w:color="000000" w:fill="FFFFFF"/>
            <w:vAlign w:val="bottom"/>
            <w:hideMark/>
          </w:tcPr>
          <w:p w14:paraId="7AC7DB86" w14:textId="6E5BD103" w:rsidR="00BA0CE7" w:rsidRPr="00D57975" w:rsidRDefault="00BA0CE7"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22.488</w:t>
            </w:r>
          </w:p>
        </w:tc>
      </w:tr>
    </w:tbl>
    <w:p w14:paraId="288CE94D" w14:textId="3B973F58" w:rsidR="00212B6C" w:rsidRPr="004F7469" w:rsidRDefault="00212B6C" w:rsidP="00F32446">
      <w:pPr>
        <w:spacing w:line="230" w:lineRule="auto"/>
        <w:rPr>
          <w:rFonts w:ascii="Trebuchet MS" w:hAnsi="Trebuchet MS" w:cs="Arial"/>
          <w:color w:val="000000" w:themeColor="text1"/>
        </w:rPr>
      </w:pPr>
    </w:p>
    <w:p w14:paraId="686CC888" w14:textId="2E5117BC" w:rsidR="00B2074E" w:rsidRDefault="00B2074E" w:rsidP="00F32446">
      <w:pPr>
        <w:widowControl w:val="0"/>
        <w:suppressAutoHyphens/>
        <w:spacing w:line="230" w:lineRule="auto"/>
        <w:ind w:left="567"/>
        <w:contextualSpacing/>
        <w:jc w:val="both"/>
        <w:rPr>
          <w:rFonts w:ascii="Trebuchet MS" w:hAnsi="Trebuchet MS" w:cs="Arial"/>
          <w:color w:val="000000" w:themeColor="text1"/>
        </w:rPr>
      </w:pPr>
      <w:r w:rsidRPr="004F7469">
        <w:rPr>
          <w:rFonts w:ascii="Trebuchet MS" w:hAnsi="Trebuchet MS" w:cs="Arial"/>
          <w:color w:val="000000" w:themeColor="text1"/>
        </w:rPr>
        <w:t xml:space="preserve">A Companhia registra a provisão para perda estimada para créditos de liquidação duvidosa após análise individualizada dos clientes. </w:t>
      </w:r>
    </w:p>
    <w:p w14:paraId="14B2A374" w14:textId="77777777" w:rsidR="00A0397E" w:rsidRPr="004F7469" w:rsidRDefault="00A0397E" w:rsidP="00F32446">
      <w:pPr>
        <w:widowControl w:val="0"/>
        <w:suppressAutoHyphens/>
        <w:spacing w:line="230" w:lineRule="auto"/>
        <w:ind w:left="567"/>
        <w:contextualSpacing/>
        <w:jc w:val="both"/>
        <w:rPr>
          <w:rFonts w:ascii="Trebuchet MS" w:hAnsi="Trebuchet MS" w:cs="Arial"/>
          <w:color w:val="000000" w:themeColor="text1"/>
        </w:rPr>
      </w:pPr>
    </w:p>
    <w:p w14:paraId="799616D4" w14:textId="77777777" w:rsidR="00BA0B46" w:rsidRDefault="00BA0B46" w:rsidP="00F32446">
      <w:pPr>
        <w:widowControl w:val="0"/>
        <w:suppressAutoHyphens/>
        <w:spacing w:line="230" w:lineRule="auto"/>
        <w:ind w:left="567"/>
        <w:contextualSpacing/>
        <w:jc w:val="both"/>
        <w:rPr>
          <w:rFonts w:ascii="Trebuchet MS" w:hAnsi="Trebuchet MS" w:cs="Arial"/>
          <w:color w:val="000000" w:themeColor="text1"/>
        </w:rPr>
      </w:pPr>
    </w:p>
    <w:p w14:paraId="31C0F8FD" w14:textId="77777777" w:rsidR="00A0397E" w:rsidRPr="00A0397E" w:rsidRDefault="00A0397E" w:rsidP="00A0397E">
      <w:pPr>
        <w:pStyle w:val="Style"/>
        <w:suppressAutoHyphens/>
        <w:autoSpaceDE/>
        <w:autoSpaceDN/>
        <w:adjustRightInd/>
        <w:spacing w:line="230" w:lineRule="auto"/>
        <w:ind w:left="567"/>
        <w:contextualSpacing/>
        <w:jc w:val="both"/>
        <w:rPr>
          <w:rFonts w:ascii="Trebuchet MS" w:hAnsi="Trebuchet MS" w:cs="Arial"/>
          <w:color w:val="000000" w:themeColor="text1"/>
          <w:lang w:val="pt-BR"/>
        </w:rPr>
      </w:pPr>
      <w:r w:rsidRPr="00A0397E">
        <w:rPr>
          <w:rFonts w:ascii="Trebuchet MS" w:hAnsi="Trebuchet MS" w:cs="Arial"/>
          <w:color w:val="000000" w:themeColor="text1"/>
          <w:lang w:val="pt-BR"/>
        </w:rPr>
        <w:t>Movimentação da PECLD:</w:t>
      </w:r>
    </w:p>
    <w:p w14:paraId="531CD71A" w14:textId="77777777" w:rsidR="00A0397E" w:rsidRDefault="00A0397E" w:rsidP="00A0397E">
      <w:pPr>
        <w:pStyle w:val="Style"/>
        <w:suppressAutoHyphens/>
        <w:autoSpaceDE/>
        <w:autoSpaceDN/>
        <w:adjustRightInd/>
        <w:spacing w:line="230" w:lineRule="auto"/>
        <w:ind w:left="567"/>
        <w:contextualSpacing/>
        <w:jc w:val="both"/>
        <w:rPr>
          <w:rFonts w:ascii="Trebuchet MS" w:hAnsi="Trebuchet MS" w:cs="Arial"/>
          <w:color w:val="000000" w:themeColor="text1"/>
          <w:lang w:val="pt-BR"/>
        </w:rPr>
      </w:pPr>
    </w:p>
    <w:tbl>
      <w:tblPr>
        <w:tblW w:w="8704" w:type="dxa"/>
        <w:tblInd w:w="567" w:type="dxa"/>
        <w:tblCellMar>
          <w:left w:w="70" w:type="dxa"/>
          <w:right w:w="70" w:type="dxa"/>
        </w:tblCellMar>
        <w:tblLook w:val="04A0" w:firstRow="1" w:lastRow="0" w:firstColumn="1" w:lastColumn="0" w:noHBand="0" w:noVBand="1"/>
      </w:tblPr>
      <w:tblGrid>
        <w:gridCol w:w="6803"/>
        <w:gridCol w:w="200"/>
        <w:gridCol w:w="1701"/>
      </w:tblGrid>
      <w:tr w:rsidR="00A0397E" w:rsidRPr="00A0397E" w14:paraId="1430318F" w14:textId="77777777" w:rsidTr="001C010F">
        <w:trPr>
          <w:trHeight w:val="20"/>
        </w:trPr>
        <w:tc>
          <w:tcPr>
            <w:tcW w:w="6803" w:type="dxa"/>
            <w:tcBorders>
              <w:top w:val="nil"/>
              <w:left w:val="nil"/>
              <w:bottom w:val="nil"/>
              <w:right w:val="nil"/>
            </w:tcBorders>
            <w:vAlign w:val="center"/>
            <w:hideMark/>
          </w:tcPr>
          <w:p w14:paraId="64EC3167" w14:textId="77777777" w:rsidR="00A0397E" w:rsidRPr="00A0397E" w:rsidRDefault="00A0397E" w:rsidP="001C010F">
            <w:pPr>
              <w:ind w:left="-57"/>
              <w:rPr>
                <w:sz w:val="18"/>
                <w:szCs w:val="18"/>
              </w:rPr>
            </w:pPr>
          </w:p>
        </w:tc>
        <w:tc>
          <w:tcPr>
            <w:tcW w:w="200" w:type="dxa"/>
            <w:tcBorders>
              <w:top w:val="nil"/>
              <w:left w:val="nil"/>
              <w:bottom w:val="nil"/>
              <w:right w:val="nil"/>
            </w:tcBorders>
            <w:noWrap/>
            <w:vAlign w:val="center"/>
            <w:hideMark/>
          </w:tcPr>
          <w:p w14:paraId="543019C7" w14:textId="77777777" w:rsidR="00A0397E" w:rsidRPr="00A0397E" w:rsidRDefault="00A0397E" w:rsidP="00B6707B">
            <w:pPr>
              <w:jc w:val="both"/>
              <w:rPr>
                <w:sz w:val="18"/>
                <w:szCs w:val="18"/>
              </w:rPr>
            </w:pPr>
          </w:p>
        </w:tc>
        <w:tc>
          <w:tcPr>
            <w:tcW w:w="1701" w:type="dxa"/>
            <w:tcBorders>
              <w:top w:val="nil"/>
              <w:left w:val="nil"/>
              <w:bottom w:val="single" w:sz="4" w:space="0" w:color="auto"/>
              <w:right w:val="nil"/>
            </w:tcBorders>
            <w:vAlign w:val="center"/>
            <w:hideMark/>
          </w:tcPr>
          <w:p w14:paraId="5459CD92" w14:textId="77777777" w:rsidR="00A0397E" w:rsidRPr="00A0397E" w:rsidRDefault="00A0397E" w:rsidP="001C010F">
            <w:pPr>
              <w:jc w:val="center"/>
              <w:rPr>
                <w:rFonts w:ascii="Trebuchet MS" w:hAnsi="Trebuchet MS" w:cs="Arial"/>
                <w:b/>
                <w:bCs/>
                <w:sz w:val="18"/>
                <w:szCs w:val="18"/>
              </w:rPr>
            </w:pPr>
            <w:r w:rsidRPr="00A0397E">
              <w:rPr>
                <w:rFonts w:ascii="Trebuchet MS" w:hAnsi="Trebuchet MS" w:cs="Arial"/>
                <w:b/>
                <w:bCs/>
                <w:sz w:val="18"/>
                <w:szCs w:val="18"/>
              </w:rPr>
              <w:t>dez/25</w:t>
            </w:r>
          </w:p>
        </w:tc>
      </w:tr>
      <w:tr w:rsidR="00A0397E" w:rsidRPr="00A0397E" w14:paraId="37B41BF4" w14:textId="77777777" w:rsidTr="001C010F">
        <w:trPr>
          <w:trHeight w:val="20"/>
        </w:trPr>
        <w:tc>
          <w:tcPr>
            <w:tcW w:w="6803" w:type="dxa"/>
            <w:tcBorders>
              <w:top w:val="nil"/>
              <w:left w:val="nil"/>
              <w:right w:val="nil"/>
            </w:tcBorders>
            <w:vAlign w:val="center"/>
            <w:hideMark/>
          </w:tcPr>
          <w:p w14:paraId="17E9F46C" w14:textId="77777777" w:rsidR="00A0397E" w:rsidRPr="00A0397E" w:rsidRDefault="00A0397E" w:rsidP="001C010F">
            <w:pPr>
              <w:ind w:left="-57"/>
              <w:rPr>
                <w:rFonts w:ascii="Trebuchet MS" w:hAnsi="Trebuchet MS" w:cs="Arial"/>
                <w:b/>
                <w:bCs/>
                <w:color w:val="000000"/>
                <w:sz w:val="18"/>
                <w:szCs w:val="18"/>
              </w:rPr>
            </w:pPr>
            <w:r w:rsidRPr="00A0397E">
              <w:rPr>
                <w:rFonts w:ascii="Trebuchet MS" w:hAnsi="Trebuchet MS" w:cs="Arial"/>
                <w:b/>
                <w:bCs/>
                <w:color w:val="000000"/>
                <w:sz w:val="18"/>
                <w:szCs w:val="18"/>
              </w:rPr>
              <w:t>Saldo inicial em 31/12/2024</w:t>
            </w:r>
          </w:p>
        </w:tc>
        <w:tc>
          <w:tcPr>
            <w:tcW w:w="200" w:type="dxa"/>
            <w:tcBorders>
              <w:top w:val="nil"/>
              <w:left w:val="nil"/>
              <w:right w:val="nil"/>
            </w:tcBorders>
            <w:noWrap/>
            <w:vAlign w:val="center"/>
            <w:hideMark/>
          </w:tcPr>
          <w:p w14:paraId="055292ED" w14:textId="77777777" w:rsidR="00A0397E" w:rsidRPr="00A0397E" w:rsidRDefault="00A0397E" w:rsidP="00B6707B">
            <w:pPr>
              <w:rPr>
                <w:rFonts w:ascii="Trebuchet MS" w:hAnsi="Trebuchet MS" w:cs="Arial"/>
                <w:b/>
                <w:bCs/>
                <w:color w:val="000000"/>
                <w:sz w:val="18"/>
                <w:szCs w:val="18"/>
              </w:rPr>
            </w:pPr>
          </w:p>
        </w:tc>
        <w:tc>
          <w:tcPr>
            <w:tcW w:w="1701" w:type="dxa"/>
            <w:tcBorders>
              <w:top w:val="nil"/>
              <w:left w:val="nil"/>
              <w:right w:val="nil"/>
            </w:tcBorders>
            <w:vAlign w:val="center"/>
            <w:hideMark/>
          </w:tcPr>
          <w:p w14:paraId="4BDB50B5" w14:textId="7E35B330" w:rsidR="00A0397E" w:rsidRPr="00A0397E" w:rsidRDefault="00A0397E" w:rsidP="001C010F">
            <w:pPr>
              <w:jc w:val="right"/>
              <w:rPr>
                <w:rFonts w:ascii="Trebuchet MS" w:hAnsi="Trebuchet MS" w:cs="Arial"/>
                <w:b/>
                <w:bCs/>
                <w:color w:val="000000"/>
                <w:sz w:val="18"/>
                <w:szCs w:val="18"/>
              </w:rPr>
            </w:pPr>
            <w:r w:rsidRPr="00A0397E">
              <w:rPr>
                <w:rFonts w:ascii="Trebuchet MS" w:hAnsi="Trebuchet MS" w:cs="Arial"/>
                <w:b/>
                <w:bCs/>
                <w:color w:val="000000"/>
                <w:sz w:val="18"/>
                <w:szCs w:val="18"/>
              </w:rPr>
              <w:t>(985)</w:t>
            </w:r>
          </w:p>
        </w:tc>
      </w:tr>
      <w:tr w:rsidR="00A0397E" w:rsidRPr="00A0397E" w14:paraId="211A6933" w14:textId="77777777" w:rsidTr="001C010F">
        <w:trPr>
          <w:trHeight w:val="20"/>
        </w:trPr>
        <w:tc>
          <w:tcPr>
            <w:tcW w:w="6803" w:type="dxa"/>
            <w:tcBorders>
              <w:top w:val="nil"/>
              <w:left w:val="nil"/>
              <w:bottom w:val="nil"/>
              <w:right w:val="nil"/>
            </w:tcBorders>
            <w:vAlign w:val="center"/>
            <w:hideMark/>
          </w:tcPr>
          <w:p w14:paraId="13A11E35" w14:textId="5B96EEF8" w:rsidR="00A0397E" w:rsidRPr="00A0397E" w:rsidRDefault="001C010F" w:rsidP="001C010F">
            <w:pPr>
              <w:ind w:left="-57"/>
              <w:rPr>
                <w:rFonts w:ascii="Trebuchet MS" w:hAnsi="Trebuchet MS" w:cs="Arial"/>
                <w:b/>
                <w:bCs/>
                <w:color w:val="000000"/>
                <w:sz w:val="18"/>
                <w:szCs w:val="18"/>
              </w:rPr>
            </w:pPr>
            <w:r>
              <w:rPr>
                <w:rFonts w:ascii="Trebuchet MS" w:hAnsi="Trebuchet MS" w:cs="Arial"/>
                <w:b/>
                <w:bCs/>
                <w:color w:val="000000"/>
                <w:sz w:val="18"/>
                <w:szCs w:val="18"/>
              </w:rPr>
              <w:t xml:space="preserve">  </w:t>
            </w:r>
          </w:p>
        </w:tc>
        <w:tc>
          <w:tcPr>
            <w:tcW w:w="200" w:type="dxa"/>
            <w:tcBorders>
              <w:top w:val="nil"/>
              <w:left w:val="nil"/>
              <w:bottom w:val="nil"/>
              <w:right w:val="nil"/>
            </w:tcBorders>
            <w:noWrap/>
            <w:vAlign w:val="center"/>
            <w:hideMark/>
          </w:tcPr>
          <w:p w14:paraId="2710A46F" w14:textId="77777777" w:rsidR="00A0397E" w:rsidRPr="00A0397E" w:rsidRDefault="00A0397E" w:rsidP="00B6707B">
            <w:pPr>
              <w:rPr>
                <w:sz w:val="18"/>
                <w:szCs w:val="18"/>
              </w:rPr>
            </w:pPr>
          </w:p>
        </w:tc>
        <w:tc>
          <w:tcPr>
            <w:tcW w:w="1701" w:type="dxa"/>
            <w:tcBorders>
              <w:top w:val="nil"/>
              <w:left w:val="nil"/>
              <w:bottom w:val="nil"/>
              <w:right w:val="nil"/>
            </w:tcBorders>
            <w:vAlign w:val="center"/>
            <w:hideMark/>
          </w:tcPr>
          <w:p w14:paraId="4480ED3F" w14:textId="77777777" w:rsidR="00A0397E" w:rsidRPr="00A0397E" w:rsidRDefault="00A0397E" w:rsidP="001C010F">
            <w:pPr>
              <w:jc w:val="right"/>
              <w:rPr>
                <w:sz w:val="18"/>
                <w:szCs w:val="18"/>
              </w:rPr>
            </w:pPr>
          </w:p>
        </w:tc>
      </w:tr>
      <w:tr w:rsidR="00A0397E" w:rsidRPr="00A0397E" w14:paraId="6D1CF97C" w14:textId="77777777" w:rsidTr="001C010F">
        <w:trPr>
          <w:trHeight w:val="20"/>
        </w:trPr>
        <w:tc>
          <w:tcPr>
            <w:tcW w:w="6803" w:type="dxa"/>
            <w:tcBorders>
              <w:top w:val="nil"/>
              <w:left w:val="nil"/>
              <w:bottom w:val="nil"/>
              <w:right w:val="nil"/>
            </w:tcBorders>
            <w:vAlign w:val="center"/>
            <w:hideMark/>
          </w:tcPr>
          <w:p w14:paraId="0D427ECE" w14:textId="77777777" w:rsidR="00A0397E" w:rsidRPr="00A0397E" w:rsidRDefault="00A0397E" w:rsidP="001C010F">
            <w:pPr>
              <w:ind w:left="-57"/>
              <w:rPr>
                <w:rFonts w:ascii="Trebuchet MS" w:hAnsi="Trebuchet MS" w:cs="Arial"/>
                <w:color w:val="000000"/>
                <w:sz w:val="18"/>
                <w:szCs w:val="18"/>
              </w:rPr>
            </w:pPr>
            <w:r w:rsidRPr="00A0397E">
              <w:rPr>
                <w:rFonts w:ascii="Trebuchet MS" w:hAnsi="Trebuchet MS" w:cs="Arial"/>
                <w:color w:val="000000"/>
                <w:sz w:val="18"/>
                <w:szCs w:val="18"/>
              </w:rPr>
              <w:t>Adições</w:t>
            </w:r>
          </w:p>
        </w:tc>
        <w:tc>
          <w:tcPr>
            <w:tcW w:w="200" w:type="dxa"/>
            <w:tcBorders>
              <w:top w:val="nil"/>
              <w:left w:val="nil"/>
              <w:bottom w:val="nil"/>
              <w:right w:val="nil"/>
            </w:tcBorders>
            <w:noWrap/>
            <w:vAlign w:val="center"/>
            <w:hideMark/>
          </w:tcPr>
          <w:p w14:paraId="4B075DEE" w14:textId="77777777" w:rsidR="00A0397E" w:rsidRPr="00A0397E" w:rsidRDefault="00A0397E" w:rsidP="00B6707B">
            <w:pPr>
              <w:rPr>
                <w:rFonts w:ascii="Trebuchet MS" w:hAnsi="Trebuchet MS" w:cs="Arial"/>
                <w:color w:val="000000"/>
                <w:sz w:val="18"/>
                <w:szCs w:val="18"/>
              </w:rPr>
            </w:pPr>
          </w:p>
        </w:tc>
        <w:tc>
          <w:tcPr>
            <w:tcW w:w="1701" w:type="dxa"/>
            <w:tcBorders>
              <w:top w:val="nil"/>
              <w:left w:val="nil"/>
              <w:bottom w:val="nil"/>
              <w:right w:val="nil"/>
            </w:tcBorders>
            <w:vAlign w:val="center"/>
            <w:hideMark/>
          </w:tcPr>
          <w:p w14:paraId="74AB5D08" w14:textId="6D283D95" w:rsidR="00A0397E" w:rsidRPr="00A0397E" w:rsidRDefault="00A0397E" w:rsidP="001C010F">
            <w:pPr>
              <w:jc w:val="right"/>
              <w:rPr>
                <w:rFonts w:ascii="Trebuchet MS" w:hAnsi="Trebuchet MS" w:cs="Arial"/>
                <w:color w:val="000000"/>
                <w:sz w:val="18"/>
                <w:szCs w:val="18"/>
              </w:rPr>
            </w:pPr>
            <w:r w:rsidRPr="00A0397E">
              <w:rPr>
                <w:rFonts w:ascii="Trebuchet MS" w:hAnsi="Trebuchet MS" w:cs="Arial"/>
                <w:color w:val="000000"/>
                <w:sz w:val="18"/>
                <w:szCs w:val="18"/>
              </w:rPr>
              <w:t>(3.191)</w:t>
            </w:r>
          </w:p>
        </w:tc>
      </w:tr>
      <w:tr w:rsidR="00A0397E" w:rsidRPr="00A0397E" w14:paraId="16365DB0" w14:textId="77777777" w:rsidTr="001C010F">
        <w:trPr>
          <w:trHeight w:val="20"/>
        </w:trPr>
        <w:tc>
          <w:tcPr>
            <w:tcW w:w="6803" w:type="dxa"/>
            <w:tcBorders>
              <w:top w:val="nil"/>
              <w:left w:val="nil"/>
              <w:bottom w:val="nil"/>
              <w:right w:val="nil"/>
            </w:tcBorders>
            <w:vAlign w:val="center"/>
            <w:hideMark/>
          </w:tcPr>
          <w:p w14:paraId="0B9BF460" w14:textId="77777777" w:rsidR="00A0397E" w:rsidRPr="00A0397E" w:rsidRDefault="00A0397E" w:rsidP="001C010F">
            <w:pPr>
              <w:ind w:left="-57"/>
              <w:rPr>
                <w:rFonts w:ascii="Trebuchet MS" w:hAnsi="Trebuchet MS" w:cs="Arial"/>
                <w:color w:val="000000"/>
                <w:sz w:val="18"/>
                <w:szCs w:val="18"/>
              </w:rPr>
            </w:pPr>
            <w:r w:rsidRPr="00A0397E">
              <w:rPr>
                <w:rFonts w:ascii="Trebuchet MS" w:hAnsi="Trebuchet MS" w:cs="Arial"/>
                <w:color w:val="000000"/>
                <w:sz w:val="18"/>
                <w:szCs w:val="18"/>
              </w:rPr>
              <w:t>Reversão</w:t>
            </w:r>
          </w:p>
        </w:tc>
        <w:tc>
          <w:tcPr>
            <w:tcW w:w="200" w:type="dxa"/>
            <w:tcBorders>
              <w:top w:val="nil"/>
              <w:left w:val="nil"/>
              <w:bottom w:val="nil"/>
              <w:right w:val="nil"/>
            </w:tcBorders>
            <w:noWrap/>
            <w:vAlign w:val="center"/>
            <w:hideMark/>
          </w:tcPr>
          <w:p w14:paraId="78FAB0C2" w14:textId="77777777" w:rsidR="00A0397E" w:rsidRPr="00A0397E" w:rsidRDefault="00A0397E" w:rsidP="00B6707B">
            <w:pPr>
              <w:rPr>
                <w:rFonts w:ascii="Trebuchet MS" w:hAnsi="Trebuchet MS" w:cs="Arial"/>
                <w:color w:val="000000"/>
                <w:sz w:val="18"/>
                <w:szCs w:val="18"/>
              </w:rPr>
            </w:pPr>
          </w:p>
        </w:tc>
        <w:tc>
          <w:tcPr>
            <w:tcW w:w="1701" w:type="dxa"/>
            <w:tcBorders>
              <w:top w:val="nil"/>
              <w:left w:val="nil"/>
              <w:bottom w:val="nil"/>
              <w:right w:val="nil"/>
            </w:tcBorders>
            <w:vAlign w:val="center"/>
            <w:hideMark/>
          </w:tcPr>
          <w:p w14:paraId="445BF0EC" w14:textId="20C0465F" w:rsidR="00A0397E" w:rsidRPr="00A0397E" w:rsidRDefault="00A0397E" w:rsidP="001C010F">
            <w:pPr>
              <w:jc w:val="right"/>
              <w:rPr>
                <w:rFonts w:ascii="Trebuchet MS" w:hAnsi="Trebuchet MS" w:cs="Arial"/>
                <w:color w:val="000000"/>
                <w:sz w:val="18"/>
                <w:szCs w:val="18"/>
              </w:rPr>
            </w:pPr>
            <w:r w:rsidRPr="00A0397E">
              <w:rPr>
                <w:rFonts w:ascii="Trebuchet MS" w:hAnsi="Trebuchet MS" w:cs="Arial"/>
                <w:color w:val="000000"/>
                <w:sz w:val="18"/>
                <w:szCs w:val="18"/>
              </w:rPr>
              <w:t>2.788</w:t>
            </w:r>
          </w:p>
        </w:tc>
      </w:tr>
      <w:tr w:rsidR="00A0397E" w:rsidRPr="00A0397E" w14:paraId="3F5BF601" w14:textId="77777777" w:rsidTr="001C010F">
        <w:trPr>
          <w:trHeight w:val="20"/>
        </w:trPr>
        <w:tc>
          <w:tcPr>
            <w:tcW w:w="6803" w:type="dxa"/>
            <w:tcBorders>
              <w:top w:val="nil"/>
              <w:left w:val="nil"/>
              <w:bottom w:val="nil"/>
              <w:right w:val="nil"/>
            </w:tcBorders>
            <w:vAlign w:val="center"/>
            <w:hideMark/>
          </w:tcPr>
          <w:p w14:paraId="3EB4D525" w14:textId="77777777" w:rsidR="00A0397E" w:rsidRPr="00A0397E" w:rsidRDefault="00A0397E" w:rsidP="001C010F">
            <w:pPr>
              <w:ind w:left="-57"/>
              <w:rPr>
                <w:rFonts w:ascii="Trebuchet MS" w:hAnsi="Trebuchet MS" w:cs="Arial"/>
                <w:color w:val="000000"/>
                <w:sz w:val="18"/>
                <w:szCs w:val="18"/>
              </w:rPr>
            </w:pPr>
            <w:r w:rsidRPr="00A0397E">
              <w:rPr>
                <w:rFonts w:ascii="Trebuchet MS" w:hAnsi="Trebuchet MS" w:cs="Arial"/>
                <w:color w:val="000000"/>
                <w:sz w:val="18"/>
                <w:szCs w:val="18"/>
              </w:rPr>
              <w:t>Baixas</w:t>
            </w:r>
          </w:p>
        </w:tc>
        <w:tc>
          <w:tcPr>
            <w:tcW w:w="200" w:type="dxa"/>
            <w:tcBorders>
              <w:top w:val="nil"/>
              <w:left w:val="nil"/>
              <w:bottom w:val="nil"/>
              <w:right w:val="nil"/>
            </w:tcBorders>
            <w:noWrap/>
            <w:vAlign w:val="center"/>
            <w:hideMark/>
          </w:tcPr>
          <w:p w14:paraId="3A61CCBA" w14:textId="77777777" w:rsidR="00A0397E" w:rsidRPr="00A0397E" w:rsidRDefault="00A0397E" w:rsidP="00B6707B">
            <w:pPr>
              <w:rPr>
                <w:rFonts w:ascii="Trebuchet MS" w:hAnsi="Trebuchet MS" w:cs="Arial"/>
                <w:color w:val="000000"/>
                <w:sz w:val="18"/>
                <w:szCs w:val="18"/>
              </w:rPr>
            </w:pPr>
          </w:p>
        </w:tc>
        <w:tc>
          <w:tcPr>
            <w:tcW w:w="1701" w:type="dxa"/>
            <w:tcBorders>
              <w:top w:val="nil"/>
              <w:left w:val="nil"/>
              <w:bottom w:val="nil"/>
              <w:right w:val="nil"/>
            </w:tcBorders>
            <w:vAlign w:val="center"/>
            <w:hideMark/>
          </w:tcPr>
          <w:p w14:paraId="54F7BEB5" w14:textId="5A7EC909" w:rsidR="00A0397E" w:rsidRPr="00A0397E" w:rsidRDefault="00A0397E" w:rsidP="001C010F">
            <w:pPr>
              <w:jc w:val="right"/>
              <w:rPr>
                <w:rFonts w:ascii="Trebuchet MS" w:hAnsi="Trebuchet MS" w:cs="Arial"/>
                <w:color w:val="000000"/>
                <w:sz w:val="18"/>
                <w:szCs w:val="18"/>
              </w:rPr>
            </w:pPr>
            <w:r w:rsidRPr="00A0397E">
              <w:rPr>
                <w:rFonts w:ascii="Trebuchet MS" w:hAnsi="Trebuchet MS" w:cs="Arial"/>
                <w:color w:val="000000"/>
                <w:sz w:val="18"/>
                <w:szCs w:val="18"/>
              </w:rPr>
              <w:t>1.196</w:t>
            </w:r>
          </w:p>
        </w:tc>
      </w:tr>
      <w:tr w:rsidR="00A0397E" w:rsidRPr="00A0397E" w14:paraId="0CDA7290" w14:textId="77777777" w:rsidTr="001C010F">
        <w:trPr>
          <w:trHeight w:val="20"/>
        </w:trPr>
        <w:tc>
          <w:tcPr>
            <w:tcW w:w="6803" w:type="dxa"/>
            <w:tcBorders>
              <w:top w:val="nil"/>
              <w:left w:val="nil"/>
              <w:bottom w:val="nil"/>
              <w:right w:val="nil"/>
            </w:tcBorders>
            <w:vAlign w:val="center"/>
            <w:hideMark/>
          </w:tcPr>
          <w:p w14:paraId="45F94C72" w14:textId="519D1C27" w:rsidR="00A0397E" w:rsidRPr="00A0397E" w:rsidRDefault="001C010F" w:rsidP="001C010F">
            <w:pPr>
              <w:ind w:left="-57"/>
              <w:rPr>
                <w:rFonts w:ascii="Trebuchet MS" w:hAnsi="Trebuchet MS" w:cs="Arial"/>
                <w:color w:val="000000"/>
                <w:sz w:val="18"/>
                <w:szCs w:val="18"/>
              </w:rPr>
            </w:pPr>
            <w:r>
              <w:rPr>
                <w:rFonts w:ascii="Trebuchet MS" w:hAnsi="Trebuchet MS" w:cs="Arial"/>
                <w:color w:val="000000"/>
                <w:sz w:val="18"/>
                <w:szCs w:val="18"/>
              </w:rPr>
              <w:t xml:space="preserve">  </w:t>
            </w:r>
          </w:p>
        </w:tc>
        <w:tc>
          <w:tcPr>
            <w:tcW w:w="200" w:type="dxa"/>
            <w:tcBorders>
              <w:top w:val="nil"/>
              <w:left w:val="nil"/>
              <w:bottom w:val="nil"/>
              <w:right w:val="nil"/>
            </w:tcBorders>
            <w:noWrap/>
            <w:vAlign w:val="center"/>
            <w:hideMark/>
          </w:tcPr>
          <w:p w14:paraId="07F68137" w14:textId="77777777" w:rsidR="00A0397E" w:rsidRPr="00A0397E" w:rsidRDefault="00A0397E" w:rsidP="00B6707B">
            <w:pPr>
              <w:rPr>
                <w:sz w:val="18"/>
                <w:szCs w:val="18"/>
              </w:rPr>
            </w:pPr>
          </w:p>
        </w:tc>
        <w:tc>
          <w:tcPr>
            <w:tcW w:w="1701" w:type="dxa"/>
            <w:tcBorders>
              <w:top w:val="nil"/>
              <w:left w:val="nil"/>
              <w:bottom w:val="nil"/>
              <w:right w:val="nil"/>
            </w:tcBorders>
            <w:vAlign w:val="center"/>
            <w:hideMark/>
          </w:tcPr>
          <w:p w14:paraId="16C7DF9E" w14:textId="77777777" w:rsidR="00A0397E" w:rsidRPr="00A0397E" w:rsidRDefault="00A0397E" w:rsidP="001C010F">
            <w:pPr>
              <w:jc w:val="right"/>
              <w:rPr>
                <w:sz w:val="18"/>
                <w:szCs w:val="18"/>
              </w:rPr>
            </w:pPr>
          </w:p>
        </w:tc>
      </w:tr>
      <w:tr w:rsidR="00A0397E" w:rsidRPr="00A0397E" w14:paraId="7BF3DCE5" w14:textId="77777777" w:rsidTr="001C010F">
        <w:trPr>
          <w:trHeight w:val="20"/>
        </w:trPr>
        <w:tc>
          <w:tcPr>
            <w:tcW w:w="6803" w:type="dxa"/>
            <w:tcBorders>
              <w:top w:val="nil"/>
              <w:left w:val="nil"/>
              <w:bottom w:val="nil"/>
              <w:right w:val="nil"/>
            </w:tcBorders>
            <w:vAlign w:val="center"/>
            <w:hideMark/>
          </w:tcPr>
          <w:p w14:paraId="3369C0B3" w14:textId="77777777" w:rsidR="00A0397E" w:rsidRPr="00A0397E" w:rsidRDefault="00A0397E" w:rsidP="001C010F">
            <w:pPr>
              <w:ind w:left="-57"/>
              <w:rPr>
                <w:rFonts w:ascii="Trebuchet MS" w:hAnsi="Trebuchet MS" w:cs="Arial"/>
                <w:b/>
                <w:bCs/>
                <w:color w:val="000000"/>
                <w:sz w:val="18"/>
                <w:szCs w:val="18"/>
              </w:rPr>
            </w:pPr>
            <w:r w:rsidRPr="00A0397E">
              <w:rPr>
                <w:rFonts w:ascii="Trebuchet MS" w:hAnsi="Trebuchet MS" w:cs="Arial"/>
                <w:b/>
                <w:bCs/>
                <w:color w:val="000000"/>
                <w:sz w:val="18"/>
                <w:szCs w:val="18"/>
              </w:rPr>
              <w:t>Saldo final em 31/12/2025</w:t>
            </w:r>
          </w:p>
        </w:tc>
        <w:tc>
          <w:tcPr>
            <w:tcW w:w="200" w:type="dxa"/>
            <w:tcBorders>
              <w:top w:val="nil"/>
              <w:left w:val="nil"/>
              <w:bottom w:val="nil"/>
              <w:right w:val="nil"/>
            </w:tcBorders>
            <w:noWrap/>
            <w:vAlign w:val="center"/>
            <w:hideMark/>
          </w:tcPr>
          <w:p w14:paraId="7B126A51" w14:textId="77777777" w:rsidR="00A0397E" w:rsidRPr="00A0397E" w:rsidRDefault="00A0397E" w:rsidP="00B6707B">
            <w:pPr>
              <w:rPr>
                <w:rFonts w:ascii="Trebuchet MS" w:hAnsi="Trebuchet MS" w:cs="Arial"/>
                <w:b/>
                <w:bCs/>
                <w:color w:val="000000"/>
                <w:sz w:val="18"/>
                <w:szCs w:val="18"/>
              </w:rPr>
            </w:pPr>
          </w:p>
        </w:tc>
        <w:tc>
          <w:tcPr>
            <w:tcW w:w="1701" w:type="dxa"/>
            <w:tcBorders>
              <w:top w:val="single" w:sz="4" w:space="0" w:color="auto"/>
              <w:left w:val="nil"/>
              <w:bottom w:val="double" w:sz="6" w:space="0" w:color="auto"/>
              <w:right w:val="nil"/>
            </w:tcBorders>
            <w:vAlign w:val="center"/>
            <w:hideMark/>
          </w:tcPr>
          <w:p w14:paraId="0C8596B9" w14:textId="4CF33C3B" w:rsidR="00A0397E" w:rsidRPr="00A0397E" w:rsidRDefault="00A0397E" w:rsidP="001C010F">
            <w:pPr>
              <w:jc w:val="right"/>
              <w:rPr>
                <w:rFonts w:ascii="Trebuchet MS" w:hAnsi="Trebuchet MS" w:cs="Arial"/>
                <w:b/>
                <w:bCs/>
                <w:sz w:val="18"/>
                <w:szCs w:val="18"/>
              </w:rPr>
            </w:pPr>
            <w:r w:rsidRPr="00A0397E">
              <w:rPr>
                <w:rFonts w:ascii="Trebuchet MS" w:hAnsi="Trebuchet MS" w:cs="Arial"/>
                <w:b/>
                <w:bCs/>
                <w:sz w:val="18"/>
                <w:szCs w:val="18"/>
              </w:rPr>
              <w:t>(192)</w:t>
            </w:r>
          </w:p>
        </w:tc>
      </w:tr>
    </w:tbl>
    <w:p w14:paraId="556E250B" w14:textId="77777777" w:rsidR="00A0397E" w:rsidRDefault="00A0397E" w:rsidP="00A0397E">
      <w:pPr>
        <w:pStyle w:val="Style"/>
        <w:suppressAutoHyphens/>
        <w:autoSpaceDE/>
        <w:autoSpaceDN/>
        <w:adjustRightInd/>
        <w:spacing w:line="230" w:lineRule="auto"/>
        <w:ind w:left="567"/>
        <w:contextualSpacing/>
        <w:jc w:val="both"/>
        <w:rPr>
          <w:rFonts w:ascii="Trebuchet MS" w:hAnsi="Trebuchet MS" w:cs="Arial"/>
          <w:color w:val="000000" w:themeColor="text1"/>
          <w:lang w:val="pt-BR"/>
        </w:rPr>
      </w:pPr>
    </w:p>
    <w:p w14:paraId="706AA9E9" w14:textId="77777777" w:rsidR="00A0397E" w:rsidRDefault="00A0397E" w:rsidP="00A0397E">
      <w:pPr>
        <w:pStyle w:val="Style"/>
        <w:suppressAutoHyphens/>
        <w:autoSpaceDE/>
        <w:autoSpaceDN/>
        <w:adjustRightInd/>
        <w:spacing w:line="230" w:lineRule="auto"/>
        <w:ind w:left="567"/>
        <w:contextualSpacing/>
        <w:jc w:val="both"/>
        <w:rPr>
          <w:rFonts w:ascii="Trebuchet MS" w:hAnsi="Trebuchet MS" w:cs="Arial"/>
          <w:color w:val="000000" w:themeColor="text1"/>
          <w:lang w:val="pt-BR"/>
        </w:rPr>
      </w:pPr>
    </w:p>
    <w:p w14:paraId="47B359B1" w14:textId="77777777" w:rsidR="00406AB4" w:rsidRPr="004F7469" w:rsidRDefault="00406AB4" w:rsidP="00F32446">
      <w:pPr>
        <w:pStyle w:val="PargrafodaLista"/>
        <w:widowControl w:val="0"/>
        <w:numPr>
          <w:ilvl w:val="0"/>
          <w:numId w:val="7"/>
        </w:numPr>
        <w:suppressAutoHyphens/>
        <w:autoSpaceDE w:val="0"/>
        <w:autoSpaceDN w:val="0"/>
        <w:adjustRightInd w:val="0"/>
        <w:spacing w:line="230"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Impostos a recuperar</w:t>
      </w:r>
    </w:p>
    <w:p w14:paraId="4684C95F" w14:textId="77777777" w:rsidR="00406AB4" w:rsidRPr="004F7469" w:rsidRDefault="00406AB4" w:rsidP="00F32446">
      <w:pPr>
        <w:pStyle w:val="Style"/>
        <w:suppressAutoHyphens/>
        <w:autoSpaceDE/>
        <w:autoSpaceDN/>
        <w:adjustRightInd/>
        <w:spacing w:line="230" w:lineRule="auto"/>
        <w:contextualSpacing/>
        <w:jc w:val="both"/>
        <w:rPr>
          <w:rFonts w:ascii="Trebuchet MS" w:hAnsi="Trebuchet MS" w:cs="Arial"/>
          <w:b/>
          <w:color w:val="000000" w:themeColor="text1"/>
          <w:lang w:val="pt-BR"/>
        </w:rPr>
      </w:pPr>
    </w:p>
    <w:tbl>
      <w:tblPr>
        <w:tblW w:w="4659" w:type="pct"/>
        <w:tblInd w:w="567" w:type="dxa"/>
        <w:tblLayout w:type="fixed"/>
        <w:tblCellMar>
          <w:left w:w="68" w:type="dxa"/>
          <w:right w:w="68" w:type="dxa"/>
        </w:tblCellMar>
        <w:tblLook w:val="04A0" w:firstRow="1" w:lastRow="0" w:firstColumn="1" w:lastColumn="0" w:noHBand="0" w:noVBand="1"/>
      </w:tblPr>
      <w:tblGrid>
        <w:gridCol w:w="2836"/>
        <w:gridCol w:w="156"/>
        <w:gridCol w:w="1244"/>
        <w:gridCol w:w="156"/>
        <w:gridCol w:w="1254"/>
        <w:gridCol w:w="159"/>
        <w:gridCol w:w="1248"/>
        <w:gridCol w:w="156"/>
        <w:gridCol w:w="1244"/>
      </w:tblGrid>
      <w:tr w:rsidR="00566678" w:rsidRPr="00D57975" w14:paraId="7BE71B58" w14:textId="77777777" w:rsidTr="00F32446">
        <w:trPr>
          <w:trHeight w:val="20"/>
        </w:trPr>
        <w:tc>
          <w:tcPr>
            <w:tcW w:w="1677" w:type="pct"/>
            <w:tcBorders>
              <w:top w:val="nil"/>
              <w:left w:val="nil"/>
              <w:right w:val="nil"/>
            </w:tcBorders>
            <w:vAlign w:val="bottom"/>
            <w:hideMark/>
          </w:tcPr>
          <w:p w14:paraId="1CE66743" w14:textId="592D2A03" w:rsidR="002665A8" w:rsidRPr="00D57975" w:rsidRDefault="002665A8" w:rsidP="00F32446">
            <w:pPr>
              <w:spacing w:line="230" w:lineRule="auto"/>
              <w:jc w:val="center"/>
              <w:rPr>
                <w:rFonts w:ascii="Trebuchet MS" w:hAnsi="Trebuchet MS" w:cs="Arial"/>
                <w:b/>
                <w:bCs/>
                <w:sz w:val="18"/>
                <w:szCs w:val="18"/>
              </w:rPr>
            </w:pPr>
          </w:p>
        </w:tc>
        <w:tc>
          <w:tcPr>
            <w:tcW w:w="92" w:type="pct"/>
            <w:tcBorders>
              <w:top w:val="nil"/>
              <w:left w:val="nil"/>
              <w:bottom w:val="nil"/>
              <w:right w:val="nil"/>
            </w:tcBorders>
            <w:noWrap/>
            <w:vAlign w:val="bottom"/>
            <w:hideMark/>
          </w:tcPr>
          <w:p w14:paraId="4E144404" w14:textId="77777777" w:rsidR="002665A8" w:rsidRPr="00D57975" w:rsidRDefault="002665A8" w:rsidP="00F32446">
            <w:pPr>
              <w:spacing w:line="230" w:lineRule="auto"/>
              <w:jc w:val="center"/>
              <w:rPr>
                <w:rFonts w:ascii="Trebuchet MS" w:hAnsi="Trebuchet MS" w:cs="Arial"/>
                <w:b/>
                <w:bCs/>
                <w:sz w:val="18"/>
                <w:szCs w:val="18"/>
              </w:rPr>
            </w:pPr>
          </w:p>
        </w:tc>
        <w:tc>
          <w:tcPr>
            <w:tcW w:w="1570" w:type="pct"/>
            <w:gridSpan w:val="3"/>
            <w:tcBorders>
              <w:top w:val="nil"/>
              <w:left w:val="nil"/>
              <w:bottom w:val="single" w:sz="4" w:space="0" w:color="auto"/>
              <w:right w:val="nil"/>
            </w:tcBorders>
            <w:vAlign w:val="bottom"/>
            <w:hideMark/>
          </w:tcPr>
          <w:p w14:paraId="7A821CA6" w14:textId="77777777" w:rsidR="002665A8" w:rsidRPr="00D57975" w:rsidRDefault="002665A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Controladora</w:t>
            </w:r>
          </w:p>
        </w:tc>
        <w:tc>
          <w:tcPr>
            <w:tcW w:w="94" w:type="pct"/>
            <w:tcBorders>
              <w:top w:val="nil"/>
              <w:left w:val="nil"/>
              <w:bottom w:val="nil"/>
              <w:right w:val="nil"/>
            </w:tcBorders>
            <w:noWrap/>
            <w:vAlign w:val="bottom"/>
            <w:hideMark/>
          </w:tcPr>
          <w:p w14:paraId="6C920C48" w14:textId="77777777" w:rsidR="002665A8" w:rsidRPr="00D57975" w:rsidRDefault="002665A8" w:rsidP="00F32446">
            <w:pPr>
              <w:spacing w:line="230" w:lineRule="auto"/>
              <w:jc w:val="center"/>
              <w:rPr>
                <w:rFonts w:ascii="Trebuchet MS" w:hAnsi="Trebuchet MS" w:cs="Arial"/>
                <w:b/>
                <w:bCs/>
                <w:sz w:val="18"/>
                <w:szCs w:val="18"/>
              </w:rPr>
            </w:pPr>
          </w:p>
        </w:tc>
        <w:tc>
          <w:tcPr>
            <w:tcW w:w="1566" w:type="pct"/>
            <w:gridSpan w:val="3"/>
            <w:tcBorders>
              <w:top w:val="nil"/>
              <w:left w:val="nil"/>
              <w:bottom w:val="single" w:sz="4" w:space="0" w:color="auto"/>
              <w:right w:val="nil"/>
            </w:tcBorders>
            <w:vAlign w:val="bottom"/>
            <w:hideMark/>
          </w:tcPr>
          <w:p w14:paraId="39EE0949" w14:textId="77777777" w:rsidR="002665A8" w:rsidRPr="00D57975" w:rsidRDefault="002665A8"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Consolidado</w:t>
            </w:r>
          </w:p>
        </w:tc>
      </w:tr>
      <w:tr w:rsidR="00566678" w:rsidRPr="00D57975" w14:paraId="671EDC70" w14:textId="77777777" w:rsidTr="00566678">
        <w:trPr>
          <w:trHeight w:val="20"/>
        </w:trPr>
        <w:tc>
          <w:tcPr>
            <w:tcW w:w="1677" w:type="pct"/>
            <w:tcBorders>
              <w:top w:val="nil"/>
              <w:left w:val="nil"/>
              <w:bottom w:val="nil"/>
              <w:right w:val="nil"/>
            </w:tcBorders>
            <w:vAlign w:val="bottom"/>
            <w:hideMark/>
          </w:tcPr>
          <w:p w14:paraId="6C10F966" w14:textId="77777777" w:rsidR="00DB50B5" w:rsidRPr="00D57975" w:rsidRDefault="00DB50B5" w:rsidP="00F32446">
            <w:pPr>
              <w:spacing w:line="230" w:lineRule="auto"/>
              <w:jc w:val="center"/>
              <w:rPr>
                <w:rFonts w:ascii="Trebuchet MS" w:hAnsi="Trebuchet MS" w:cs="Arial"/>
                <w:b/>
                <w:bCs/>
                <w:sz w:val="18"/>
                <w:szCs w:val="18"/>
              </w:rPr>
            </w:pPr>
          </w:p>
        </w:tc>
        <w:tc>
          <w:tcPr>
            <w:tcW w:w="92" w:type="pct"/>
            <w:tcBorders>
              <w:top w:val="nil"/>
              <w:left w:val="nil"/>
              <w:bottom w:val="nil"/>
              <w:right w:val="nil"/>
            </w:tcBorders>
            <w:vAlign w:val="bottom"/>
            <w:hideMark/>
          </w:tcPr>
          <w:p w14:paraId="623CB6C3" w14:textId="77777777" w:rsidR="00DB50B5" w:rsidRPr="00D57975" w:rsidRDefault="00DB50B5" w:rsidP="00F32446">
            <w:pPr>
              <w:spacing w:line="230" w:lineRule="auto"/>
              <w:jc w:val="both"/>
              <w:rPr>
                <w:rFonts w:ascii="Trebuchet MS" w:hAnsi="Trebuchet MS"/>
                <w:sz w:val="18"/>
                <w:szCs w:val="18"/>
              </w:rPr>
            </w:pPr>
          </w:p>
        </w:tc>
        <w:tc>
          <w:tcPr>
            <w:tcW w:w="736" w:type="pct"/>
            <w:tcBorders>
              <w:top w:val="nil"/>
              <w:left w:val="nil"/>
              <w:bottom w:val="single" w:sz="4" w:space="0" w:color="auto"/>
              <w:right w:val="nil"/>
            </w:tcBorders>
            <w:vAlign w:val="bottom"/>
            <w:hideMark/>
          </w:tcPr>
          <w:p w14:paraId="4E3C48A8" w14:textId="1B3CA995"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2" w:type="pct"/>
            <w:tcBorders>
              <w:top w:val="nil"/>
              <w:left w:val="nil"/>
              <w:bottom w:val="nil"/>
              <w:right w:val="nil"/>
            </w:tcBorders>
            <w:vAlign w:val="bottom"/>
            <w:hideMark/>
          </w:tcPr>
          <w:p w14:paraId="79BC2B7F" w14:textId="77777777" w:rsidR="00DB50B5" w:rsidRPr="00D57975" w:rsidRDefault="00DB50B5" w:rsidP="00F32446">
            <w:pPr>
              <w:spacing w:line="230" w:lineRule="auto"/>
              <w:jc w:val="center"/>
              <w:rPr>
                <w:rFonts w:ascii="Trebuchet MS" w:hAnsi="Trebuchet MS" w:cs="Arial"/>
                <w:b/>
                <w:bCs/>
                <w:sz w:val="18"/>
                <w:szCs w:val="18"/>
              </w:rPr>
            </w:pPr>
          </w:p>
        </w:tc>
        <w:tc>
          <w:tcPr>
            <w:tcW w:w="742" w:type="pct"/>
            <w:tcBorders>
              <w:top w:val="nil"/>
              <w:left w:val="nil"/>
              <w:bottom w:val="single" w:sz="4" w:space="0" w:color="auto"/>
              <w:right w:val="nil"/>
            </w:tcBorders>
            <w:vAlign w:val="bottom"/>
            <w:hideMark/>
          </w:tcPr>
          <w:p w14:paraId="42DD9881" w14:textId="7416B1FC"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c>
          <w:tcPr>
            <w:tcW w:w="94" w:type="pct"/>
            <w:tcBorders>
              <w:top w:val="nil"/>
              <w:left w:val="nil"/>
              <w:bottom w:val="nil"/>
              <w:right w:val="nil"/>
            </w:tcBorders>
            <w:vAlign w:val="bottom"/>
            <w:hideMark/>
          </w:tcPr>
          <w:p w14:paraId="4A305FF5" w14:textId="77777777" w:rsidR="00DB50B5" w:rsidRPr="00D57975" w:rsidRDefault="00DB50B5" w:rsidP="00F32446">
            <w:pPr>
              <w:spacing w:line="230" w:lineRule="auto"/>
              <w:jc w:val="center"/>
              <w:rPr>
                <w:rFonts w:ascii="Trebuchet MS" w:hAnsi="Trebuchet MS" w:cs="Arial"/>
                <w:b/>
                <w:bCs/>
                <w:sz w:val="18"/>
                <w:szCs w:val="18"/>
              </w:rPr>
            </w:pPr>
          </w:p>
        </w:tc>
        <w:tc>
          <w:tcPr>
            <w:tcW w:w="738" w:type="pct"/>
            <w:tcBorders>
              <w:top w:val="nil"/>
              <w:left w:val="nil"/>
              <w:bottom w:val="single" w:sz="4" w:space="0" w:color="auto"/>
              <w:right w:val="nil"/>
            </w:tcBorders>
            <w:vAlign w:val="bottom"/>
            <w:hideMark/>
          </w:tcPr>
          <w:p w14:paraId="3CDE24B4" w14:textId="6F4705B5"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2025</w:t>
            </w:r>
          </w:p>
        </w:tc>
        <w:tc>
          <w:tcPr>
            <w:tcW w:w="92" w:type="pct"/>
            <w:tcBorders>
              <w:top w:val="nil"/>
              <w:left w:val="nil"/>
              <w:bottom w:val="nil"/>
              <w:right w:val="nil"/>
            </w:tcBorders>
            <w:vAlign w:val="bottom"/>
            <w:hideMark/>
          </w:tcPr>
          <w:p w14:paraId="3132DA0B" w14:textId="77777777" w:rsidR="00DB50B5" w:rsidRPr="00D57975" w:rsidRDefault="00DB50B5" w:rsidP="00F32446">
            <w:pPr>
              <w:spacing w:line="230" w:lineRule="auto"/>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06E3AADF" w14:textId="7A9D2C68" w:rsidR="00DB50B5" w:rsidRPr="00D57975" w:rsidRDefault="007A03D4" w:rsidP="00F32446">
            <w:pPr>
              <w:spacing w:line="230" w:lineRule="auto"/>
              <w:jc w:val="center"/>
              <w:rPr>
                <w:rFonts w:ascii="Trebuchet MS" w:hAnsi="Trebuchet MS" w:cs="Arial"/>
                <w:b/>
                <w:bCs/>
                <w:sz w:val="18"/>
                <w:szCs w:val="18"/>
              </w:rPr>
            </w:pPr>
            <w:r w:rsidRPr="00D57975">
              <w:rPr>
                <w:rFonts w:ascii="Trebuchet MS" w:hAnsi="Trebuchet MS" w:cs="Arial"/>
                <w:b/>
                <w:bCs/>
                <w:sz w:val="18"/>
                <w:szCs w:val="18"/>
              </w:rPr>
              <w:t>2024</w:t>
            </w:r>
          </w:p>
        </w:tc>
      </w:tr>
      <w:tr w:rsidR="00566678" w:rsidRPr="00D57975" w14:paraId="57C73EC6" w14:textId="77777777" w:rsidTr="00566678">
        <w:trPr>
          <w:trHeight w:val="20"/>
        </w:trPr>
        <w:tc>
          <w:tcPr>
            <w:tcW w:w="1677" w:type="pct"/>
            <w:tcBorders>
              <w:top w:val="nil"/>
              <w:left w:val="nil"/>
              <w:bottom w:val="nil"/>
              <w:right w:val="nil"/>
            </w:tcBorders>
            <w:noWrap/>
            <w:vAlign w:val="bottom"/>
            <w:hideMark/>
          </w:tcPr>
          <w:p w14:paraId="25FBB411" w14:textId="77777777" w:rsidR="00E17389" w:rsidRPr="00D57975" w:rsidRDefault="00E17389"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Saldo negativo de IRPJ e CSLL</w:t>
            </w:r>
          </w:p>
        </w:tc>
        <w:tc>
          <w:tcPr>
            <w:tcW w:w="92" w:type="pct"/>
            <w:tcBorders>
              <w:top w:val="nil"/>
              <w:left w:val="nil"/>
              <w:bottom w:val="nil"/>
              <w:right w:val="nil"/>
            </w:tcBorders>
            <w:vAlign w:val="bottom"/>
            <w:hideMark/>
          </w:tcPr>
          <w:p w14:paraId="4437C1EC" w14:textId="77777777" w:rsidR="00E17389" w:rsidRPr="00D57975" w:rsidRDefault="00E17389" w:rsidP="00F32446">
            <w:pPr>
              <w:spacing w:line="230" w:lineRule="auto"/>
              <w:rPr>
                <w:rFonts w:ascii="Trebuchet MS" w:hAnsi="Trebuchet MS" w:cs="Arial"/>
                <w:color w:val="000000"/>
                <w:sz w:val="18"/>
                <w:szCs w:val="18"/>
              </w:rPr>
            </w:pPr>
          </w:p>
        </w:tc>
        <w:tc>
          <w:tcPr>
            <w:tcW w:w="736" w:type="pct"/>
            <w:tcBorders>
              <w:top w:val="nil"/>
              <w:left w:val="nil"/>
              <w:bottom w:val="nil"/>
              <w:right w:val="nil"/>
            </w:tcBorders>
            <w:vAlign w:val="bottom"/>
            <w:hideMark/>
          </w:tcPr>
          <w:p w14:paraId="2A175B18" w14:textId="7B4FEE98"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5.432</w:t>
            </w:r>
          </w:p>
        </w:tc>
        <w:tc>
          <w:tcPr>
            <w:tcW w:w="92" w:type="pct"/>
            <w:tcBorders>
              <w:top w:val="nil"/>
              <w:left w:val="nil"/>
              <w:bottom w:val="nil"/>
              <w:right w:val="nil"/>
            </w:tcBorders>
            <w:vAlign w:val="bottom"/>
            <w:hideMark/>
          </w:tcPr>
          <w:p w14:paraId="5D0E71D2" w14:textId="77777777" w:rsidR="00E17389" w:rsidRPr="00D57975" w:rsidRDefault="00E17389" w:rsidP="00F32446">
            <w:pPr>
              <w:spacing w:line="230" w:lineRule="auto"/>
              <w:jc w:val="right"/>
              <w:rPr>
                <w:rFonts w:ascii="Trebuchet MS" w:hAnsi="Trebuchet MS" w:cs="Arial"/>
                <w:color w:val="000000"/>
                <w:sz w:val="18"/>
                <w:szCs w:val="18"/>
              </w:rPr>
            </w:pPr>
          </w:p>
        </w:tc>
        <w:tc>
          <w:tcPr>
            <w:tcW w:w="742" w:type="pct"/>
            <w:tcBorders>
              <w:top w:val="nil"/>
              <w:left w:val="nil"/>
              <w:bottom w:val="nil"/>
              <w:right w:val="nil"/>
            </w:tcBorders>
            <w:vAlign w:val="bottom"/>
            <w:hideMark/>
          </w:tcPr>
          <w:p w14:paraId="0E3177C8" w14:textId="052193DA"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3.795</w:t>
            </w:r>
          </w:p>
        </w:tc>
        <w:tc>
          <w:tcPr>
            <w:tcW w:w="94" w:type="pct"/>
            <w:tcBorders>
              <w:top w:val="nil"/>
              <w:left w:val="nil"/>
              <w:bottom w:val="nil"/>
              <w:right w:val="nil"/>
            </w:tcBorders>
            <w:vAlign w:val="bottom"/>
            <w:hideMark/>
          </w:tcPr>
          <w:p w14:paraId="1ACCFC1D" w14:textId="77777777" w:rsidR="00E17389" w:rsidRPr="00D57975" w:rsidRDefault="00E17389"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44F0B0D0" w14:textId="25DB60C5"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5.432</w:t>
            </w:r>
          </w:p>
        </w:tc>
        <w:tc>
          <w:tcPr>
            <w:tcW w:w="92" w:type="pct"/>
            <w:tcBorders>
              <w:top w:val="nil"/>
              <w:left w:val="nil"/>
              <w:bottom w:val="nil"/>
              <w:right w:val="nil"/>
            </w:tcBorders>
            <w:vAlign w:val="bottom"/>
            <w:hideMark/>
          </w:tcPr>
          <w:p w14:paraId="60BBF1F4" w14:textId="77777777" w:rsidR="00E17389" w:rsidRPr="00D57975" w:rsidRDefault="00E17389" w:rsidP="00F32446">
            <w:pPr>
              <w:spacing w:line="230"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253E080A" w14:textId="51917ADD"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3.795</w:t>
            </w:r>
          </w:p>
        </w:tc>
      </w:tr>
      <w:tr w:rsidR="00566678" w:rsidRPr="00D57975" w14:paraId="5F6ECC72" w14:textId="77777777" w:rsidTr="00566678">
        <w:trPr>
          <w:trHeight w:val="20"/>
        </w:trPr>
        <w:tc>
          <w:tcPr>
            <w:tcW w:w="1677" w:type="pct"/>
            <w:tcBorders>
              <w:top w:val="nil"/>
              <w:left w:val="nil"/>
              <w:bottom w:val="nil"/>
              <w:right w:val="nil"/>
            </w:tcBorders>
            <w:noWrap/>
            <w:vAlign w:val="bottom"/>
            <w:hideMark/>
          </w:tcPr>
          <w:p w14:paraId="11C0154A" w14:textId="77777777" w:rsidR="00E17389" w:rsidRPr="00D57975" w:rsidRDefault="00E17389"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IRRF a recuperar</w:t>
            </w:r>
          </w:p>
        </w:tc>
        <w:tc>
          <w:tcPr>
            <w:tcW w:w="92" w:type="pct"/>
            <w:tcBorders>
              <w:top w:val="nil"/>
              <w:left w:val="nil"/>
              <w:bottom w:val="nil"/>
              <w:right w:val="nil"/>
            </w:tcBorders>
            <w:vAlign w:val="bottom"/>
            <w:hideMark/>
          </w:tcPr>
          <w:p w14:paraId="10FD65D1" w14:textId="77777777" w:rsidR="00E17389" w:rsidRPr="00D57975" w:rsidRDefault="00E17389" w:rsidP="00F32446">
            <w:pPr>
              <w:spacing w:line="230" w:lineRule="auto"/>
              <w:rPr>
                <w:rFonts w:ascii="Trebuchet MS" w:hAnsi="Trebuchet MS" w:cs="Arial"/>
                <w:color w:val="000000"/>
                <w:sz w:val="18"/>
                <w:szCs w:val="18"/>
              </w:rPr>
            </w:pPr>
          </w:p>
        </w:tc>
        <w:tc>
          <w:tcPr>
            <w:tcW w:w="736" w:type="pct"/>
            <w:tcBorders>
              <w:top w:val="nil"/>
              <w:left w:val="nil"/>
              <w:bottom w:val="nil"/>
              <w:right w:val="nil"/>
            </w:tcBorders>
            <w:vAlign w:val="bottom"/>
            <w:hideMark/>
          </w:tcPr>
          <w:p w14:paraId="6437C3A9" w14:textId="4AF7E834"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7.299</w:t>
            </w:r>
          </w:p>
        </w:tc>
        <w:tc>
          <w:tcPr>
            <w:tcW w:w="92" w:type="pct"/>
            <w:tcBorders>
              <w:top w:val="nil"/>
              <w:left w:val="nil"/>
              <w:bottom w:val="nil"/>
              <w:right w:val="nil"/>
            </w:tcBorders>
            <w:vAlign w:val="bottom"/>
            <w:hideMark/>
          </w:tcPr>
          <w:p w14:paraId="4A5A2833" w14:textId="77777777" w:rsidR="00E17389" w:rsidRPr="00D57975" w:rsidRDefault="00E17389" w:rsidP="00F32446">
            <w:pPr>
              <w:spacing w:line="230" w:lineRule="auto"/>
              <w:jc w:val="right"/>
              <w:rPr>
                <w:rFonts w:ascii="Trebuchet MS" w:hAnsi="Trebuchet MS" w:cs="Arial"/>
                <w:color w:val="000000"/>
                <w:sz w:val="18"/>
                <w:szCs w:val="18"/>
              </w:rPr>
            </w:pPr>
          </w:p>
        </w:tc>
        <w:tc>
          <w:tcPr>
            <w:tcW w:w="742" w:type="pct"/>
            <w:tcBorders>
              <w:top w:val="nil"/>
              <w:left w:val="nil"/>
              <w:bottom w:val="nil"/>
              <w:right w:val="nil"/>
            </w:tcBorders>
            <w:vAlign w:val="bottom"/>
            <w:hideMark/>
          </w:tcPr>
          <w:p w14:paraId="7FC50564" w14:textId="158DE916"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5.862</w:t>
            </w:r>
          </w:p>
        </w:tc>
        <w:tc>
          <w:tcPr>
            <w:tcW w:w="94" w:type="pct"/>
            <w:tcBorders>
              <w:top w:val="nil"/>
              <w:left w:val="nil"/>
              <w:bottom w:val="nil"/>
              <w:right w:val="nil"/>
            </w:tcBorders>
            <w:vAlign w:val="bottom"/>
            <w:hideMark/>
          </w:tcPr>
          <w:p w14:paraId="446CB780" w14:textId="77777777" w:rsidR="00E17389" w:rsidRPr="00D57975" w:rsidRDefault="00E17389"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19C8922D" w14:textId="2E1FD276"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7.445</w:t>
            </w:r>
          </w:p>
        </w:tc>
        <w:tc>
          <w:tcPr>
            <w:tcW w:w="92" w:type="pct"/>
            <w:tcBorders>
              <w:top w:val="nil"/>
              <w:left w:val="nil"/>
              <w:bottom w:val="nil"/>
              <w:right w:val="nil"/>
            </w:tcBorders>
            <w:vAlign w:val="bottom"/>
            <w:hideMark/>
          </w:tcPr>
          <w:p w14:paraId="3E9C98AC" w14:textId="77777777" w:rsidR="00E17389" w:rsidRPr="00D57975" w:rsidRDefault="00E17389" w:rsidP="00F32446">
            <w:pPr>
              <w:spacing w:line="230"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1899CD89" w14:textId="4B962D30"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5.862</w:t>
            </w:r>
          </w:p>
        </w:tc>
      </w:tr>
      <w:tr w:rsidR="00566678" w:rsidRPr="00D57975" w14:paraId="12F041B0" w14:textId="77777777" w:rsidTr="00566678">
        <w:trPr>
          <w:trHeight w:val="20"/>
        </w:trPr>
        <w:tc>
          <w:tcPr>
            <w:tcW w:w="1677" w:type="pct"/>
            <w:tcBorders>
              <w:top w:val="nil"/>
              <w:left w:val="nil"/>
              <w:bottom w:val="nil"/>
              <w:right w:val="nil"/>
            </w:tcBorders>
            <w:noWrap/>
            <w:vAlign w:val="bottom"/>
            <w:hideMark/>
          </w:tcPr>
          <w:p w14:paraId="38A61CC9" w14:textId="77777777" w:rsidR="00E17389" w:rsidRPr="00D57975" w:rsidRDefault="00E17389" w:rsidP="00F32446">
            <w:pPr>
              <w:spacing w:line="230" w:lineRule="auto"/>
              <w:ind w:left="-57"/>
              <w:rPr>
                <w:rFonts w:ascii="Trebuchet MS" w:hAnsi="Trebuchet MS" w:cs="Arial"/>
                <w:color w:val="000000"/>
                <w:sz w:val="18"/>
                <w:szCs w:val="18"/>
              </w:rPr>
            </w:pPr>
            <w:r w:rsidRPr="00D57975">
              <w:rPr>
                <w:rFonts w:ascii="Trebuchet MS" w:hAnsi="Trebuchet MS" w:cs="Arial"/>
                <w:color w:val="000000"/>
                <w:sz w:val="18"/>
                <w:szCs w:val="18"/>
              </w:rPr>
              <w:t>Demais tributos a recuperar</w:t>
            </w:r>
          </w:p>
        </w:tc>
        <w:tc>
          <w:tcPr>
            <w:tcW w:w="92" w:type="pct"/>
            <w:tcBorders>
              <w:top w:val="nil"/>
              <w:left w:val="nil"/>
              <w:bottom w:val="nil"/>
              <w:right w:val="nil"/>
            </w:tcBorders>
            <w:vAlign w:val="bottom"/>
            <w:hideMark/>
          </w:tcPr>
          <w:p w14:paraId="57AB3006" w14:textId="77777777" w:rsidR="00E17389" w:rsidRPr="00D57975" w:rsidRDefault="00E17389" w:rsidP="00F32446">
            <w:pPr>
              <w:spacing w:line="230" w:lineRule="auto"/>
              <w:rPr>
                <w:rFonts w:ascii="Trebuchet MS" w:hAnsi="Trebuchet MS" w:cs="Arial"/>
                <w:color w:val="000000"/>
                <w:sz w:val="18"/>
                <w:szCs w:val="18"/>
              </w:rPr>
            </w:pPr>
          </w:p>
        </w:tc>
        <w:tc>
          <w:tcPr>
            <w:tcW w:w="736" w:type="pct"/>
            <w:tcBorders>
              <w:top w:val="nil"/>
              <w:left w:val="nil"/>
              <w:bottom w:val="nil"/>
              <w:right w:val="nil"/>
            </w:tcBorders>
            <w:vAlign w:val="bottom"/>
            <w:hideMark/>
          </w:tcPr>
          <w:p w14:paraId="5D5E2A53" w14:textId="779686B4"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448</w:t>
            </w:r>
          </w:p>
        </w:tc>
        <w:tc>
          <w:tcPr>
            <w:tcW w:w="92" w:type="pct"/>
            <w:tcBorders>
              <w:top w:val="nil"/>
              <w:left w:val="nil"/>
              <w:bottom w:val="nil"/>
              <w:right w:val="nil"/>
            </w:tcBorders>
            <w:vAlign w:val="bottom"/>
            <w:hideMark/>
          </w:tcPr>
          <w:p w14:paraId="008A8B52" w14:textId="77777777" w:rsidR="00E17389" w:rsidRPr="00D57975" w:rsidRDefault="00E17389" w:rsidP="00F32446">
            <w:pPr>
              <w:spacing w:line="230" w:lineRule="auto"/>
              <w:jc w:val="right"/>
              <w:rPr>
                <w:rFonts w:ascii="Trebuchet MS" w:hAnsi="Trebuchet MS" w:cs="Arial"/>
                <w:color w:val="000000"/>
                <w:sz w:val="18"/>
                <w:szCs w:val="18"/>
              </w:rPr>
            </w:pPr>
          </w:p>
        </w:tc>
        <w:tc>
          <w:tcPr>
            <w:tcW w:w="742" w:type="pct"/>
            <w:tcBorders>
              <w:top w:val="nil"/>
              <w:left w:val="nil"/>
              <w:bottom w:val="nil"/>
              <w:right w:val="nil"/>
            </w:tcBorders>
            <w:vAlign w:val="bottom"/>
            <w:hideMark/>
          </w:tcPr>
          <w:p w14:paraId="5E0F821C" w14:textId="6D07687E"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432</w:t>
            </w:r>
          </w:p>
        </w:tc>
        <w:tc>
          <w:tcPr>
            <w:tcW w:w="94" w:type="pct"/>
            <w:tcBorders>
              <w:top w:val="nil"/>
              <w:left w:val="nil"/>
              <w:bottom w:val="nil"/>
              <w:right w:val="nil"/>
            </w:tcBorders>
            <w:vAlign w:val="bottom"/>
            <w:hideMark/>
          </w:tcPr>
          <w:p w14:paraId="13FF444B" w14:textId="77777777" w:rsidR="00E17389" w:rsidRPr="00D57975" w:rsidRDefault="00E17389" w:rsidP="00F32446">
            <w:pPr>
              <w:spacing w:line="230"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42EBA133" w14:textId="77E2528E"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1.806</w:t>
            </w:r>
          </w:p>
        </w:tc>
        <w:tc>
          <w:tcPr>
            <w:tcW w:w="92" w:type="pct"/>
            <w:tcBorders>
              <w:top w:val="nil"/>
              <w:left w:val="nil"/>
              <w:bottom w:val="nil"/>
              <w:right w:val="nil"/>
            </w:tcBorders>
            <w:vAlign w:val="bottom"/>
            <w:hideMark/>
          </w:tcPr>
          <w:p w14:paraId="649404F5" w14:textId="77777777" w:rsidR="00E17389" w:rsidRPr="00D57975" w:rsidRDefault="00E17389" w:rsidP="00F32446">
            <w:pPr>
              <w:spacing w:line="230"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1D8F0645" w14:textId="51B3BF32" w:rsidR="00E17389" w:rsidRPr="00D57975" w:rsidRDefault="00E17389" w:rsidP="00F32446">
            <w:pPr>
              <w:spacing w:line="230" w:lineRule="auto"/>
              <w:jc w:val="right"/>
              <w:rPr>
                <w:rFonts w:ascii="Trebuchet MS" w:hAnsi="Trebuchet MS" w:cs="Arial"/>
                <w:color w:val="000000"/>
                <w:sz w:val="18"/>
                <w:szCs w:val="18"/>
              </w:rPr>
            </w:pPr>
            <w:r w:rsidRPr="00D57975">
              <w:rPr>
                <w:rFonts w:ascii="Trebuchet MS" w:hAnsi="Trebuchet MS" w:cs="Arial"/>
                <w:color w:val="000000"/>
                <w:sz w:val="18"/>
                <w:szCs w:val="18"/>
              </w:rPr>
              <w:t>1.401</w:t>
            </w:r>
          </w:p>
        </w:tc>
      </w:tr>
      <w:tr w:rsidR="00566678" w:rsidRPr="00D57975" w14:paraId="1AEB8C2D" w14:textId="77777777" w:rsidTr="00566678">
        <w:trPr>
          <w:trHeight w:val="20"/>
        </w:trPr>
        <w:tc>
          <w:tcPr>
            <w:tcW w:w="1677" w:type="pct"/>
            <w:tcBorders>
              <w:top w:val="nil"/>
              <w:left w:val="nil"/>
              <w:bottom w:val="nil"/>
              <w:right w:val="nil"/>
            </w:tcBorders>
            <w:vAlign w:val="bottom"/>
            <w:hideMark/>
          </w:tcPr>
          <w:p w14:paraId="2614AE64" w14:textId="77777777" w:rsidR="00E17389" w:rsidRPr="00D57975" w:rsidRDefault="00E17389" w:rsidP="00F32446">
            <w:pPr>
              <w:spacing w:line="230" w:lineRule="auto"/>
              <w:jc w:val="right"/>
              <w:rPr>
                <w:rFonts w:ascii="Trebuchet MS" w:hAnsi="Trebuchet MS" w:cs="Arial"/>
                <w:color w:val="000000"/>
                <w:sz w:val="18"/>
                <w:szCs w:val="18"/>
              </w:rPr>
            </w:pPr>
          </w:p>
        </w:tc>
        <w:tc>
          <w:tcPr>
            <w:tcW w:w="92" w:type="pct"/>
            <w:tcBorders>
              <w:top w:val="nil"/>
              <w:left w:val="nil"/>
              <w:bottom w:val="nil"/>
              <w:right w:val="nil"/>
            </w:tcBorders>
            <w:vAlign w:val="bottom"/>
            <w:hideMark/>
          </w:tcPr>
          <w:p w14:paraId="027307AD" w14:textId="77777777" w:rsidR="00E17389" w:rsidRPr="00D57975" w:rsidRDefault="00E17389" w:rsidP="00F32446">
            <w:pPr>
              <w:spacing w:line="230" w:lineRule="auto"/>
              <w:jc w:val="both"/>
              <w:rPr>
                <w:rFonts w:ascii="Trebuchet MS" w:hAnsi="Trebuchet MS"/>
                <w:sz w:val="18"/>
                <w:szCs w:val="18"/>
              </w:rPr>
            </w:pPr>
          </w:p>
        </w:tc>
        <w:tc>
          <w:tcPr>
            <w:tcW w:w="736" w:type="pct"/>
            <w:tcBorders>
              <w:top w:val="single" w:sz="4" w:space="0" w:color="auto"/>
              <w:left w:val="nil"/>
              <w:bottom w:val="double" w:sz="6" w:space="0" w:color="auto"/>
              <w:right w:val="nil"/>
            </w:tcBorders>
            <w:vAlign w:val="bottom"/>
            <w:hideMark/>
          </w:tcPr>
          <w:p w14:paraId="11FA270E" w14:textId="06912283" w:rsidR="00E17389" w:rsidRPr="00D57975" w:rsidRDefault="00E1738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13.179</w:t>
            </w:r>
          </w:p>
        </w:tc>
        <w:tc>
          <w:tcPr>
            <w:tcW w:w="92" w:type="pct"/>
            <w:tcBorders>
              <w:top w:val="nil"/>
              <w:left w:val="nil"/>
              <w:bottom w:val="nil"/>
              <w:right w:val="nil"/>
            </w:tcBorders>
            <w:vAlign w:val="bottom"/>
            <w:hideMark/>
          </w:tcPr>
          <w:p w14:paraId="44B90833" w14:textId="77777777" w:rsidR="00E17389" w:rsidRPr="00D57975" w:rsidRDefault="00E17389" w:rsidP="00F32446">
            <w:pPr>
              <w:spacing w:line="230" w:lineRule="auto"/>
              <w:jc w:val="right"/>
              <w:rPr>
                <w:rFonts w:ascii="Trebuchet MS" w:hAnsi="Trebuchet MS" w:cs="Arial"/>
                <w:b/>
                <w:bCs/>
                <w:sz w:val="18"/>
                <w:szCs w:val="18"/>
              </w:rPr>
            </w:pPr>
          </w:p>
        </w:tc>
        <w:tc>
          <w:tcPr>
            <w:tcW w:w="742" w:type="pct"/>
            <w:tcBorders>
              <w:top w:val="single" w:sz="4" w:space="0" w:color="auto"/>
              <w:left w:val="nil"/>
              <w:bottom w:val="double" w:sz="6" w:space="0" w:color="auto"/>
              <w:right w:val="nil"/>
            </w:tcBorders>
            <w:vAlign w:val="bottom"/>
            <w:hideMark/>
          </w:tcPr>
          <w:p w14:paraId="097C5B48" w14:textId="3B524911" w:rsidR="00E17389" w:rsidRPr="00D57975" w:rsidRDefault="00E1738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10.089</w:t>
            </w:r>
          </w:p>
        </w:tc>
        <w:tc>
          <w:tcPr>
            <w:tcW w:w="94" w:type="pct"/>
            <w:tcBorders>
              <w:top w:val="nil"/>
              <w:left w:val="nil"/>
              <w:bottom w:val="nil"/>
              <w:right w:val="nil"/>
            </w:tcBorders>
            <w:vAlign w:val="bottom"/>
            <w:hideMark/>
          </w:tcPr>
          <w:p w14:paraId="02C688F7" w14:textId="77777777" w:rsidR="00E17389" w:rsidRPr="00D57975" w:rsidRDefault="00E17389" w:rsidP="00F32446">
            <w:pPr>
              <w:spacing w:line="230" w:lineRule="auto"/>
              <w:jc w:val="right"/>
              <w:rPr>
                <w:rFonts w:ascii="Trebuchet MS" w:hAnsi="Trebuchet MS" w:cs="Arial"/>
                <w:b/>
                <w:bCs/>
                <w:sz w:val="18"/>
                <w:szCs w:val="18"/>
              </w:rPr>
            </w:pPr>
          </w:p>
        </w:tc>
        <w:tc>
          <w:tcPr>
            <w:tcW w:w="738" w:type="pct"/>
            <w:tcBorders>
              <w:top w:val="single" w:sz="4" w:space="0" w:color="auto"/>
              <w:left w:val="nil"/>
              <w:bottom w:val="double" w:sz="6" w:space="0" w:color="auto"/>
              <w:right w:val="nil"/>
            </w:tcBorders>
            <w:vAlign w:val="bottom"/>
            <w:hideMark/>
          </w:tcPr>
          <w:p w14:paraId="15811ADD" w14:textId="6AD84574" w:rsidR="00E17389" w:rsidRPr="00D57975" w:rsidRDefault="00E1738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14.683</w:t>
            </w:r>
          </w:p>
        </w:tc>
        <w:tc>
          <w:tcPr>
            <w:tcW w:w="92" w:type="pct"/>
            <w:tcBorders>
              <w:top w:val="nil"/>
              <w:left w:val="nil"/>
              <w:bottom w:val="nil"/>
              <w:right w:val="nil"/>
            </w:tcBorders>
            <w:vAlign w:val="bottom"/>
            <w:hideMark/>
          </w:tcPr>
          <w:p w14:paraId="14F04D6F" w14:textId="77777777" w:rsidR="00E17389" w:rsidRPr="00D57975" w:rsidRDefault="00E17389" w:rsidP="00F32446">
            <w:pPr>
              <w:spacing w:line="230" w:lineRule="auto"/>
              <w:jc w:val="right"/>
              <w:rPr>
                <w:rFonts w:ascii="Trebuchet MS" w:hAnsi="Trebuchet MS" w:cs="Arial"/>
                <w:b/>
                <w:bCs/>
                <w:sz w:val="18"/>
                <w:szCs w:val="18"/>
              </w:rPr>
            </w:pPr>
          </w:p>
        </w:tc>
        <w:tc>
          <w:tcPr>
            <w:tcW w:w="736" w:type="pct"/>
            <w:tcBorders>
              <w:top w:val="single" w:sz="4" w:space="0" w:color="auto"/>
              <w:left w:val="nil"/>
              <w:bottom w:val="double" w:sz="6" w:space="0" w:color="auto"/>
              <w:right w:val="nil"/>
            </w:tcBorders>
            <w:vAlign w:val="bottom"/>
            <w:hideMark/>
          </w:tcPr>
          <w:p w14:paraId="61D747D4" w14:textId="214620A7" w:rsidR="00E17389" w:rsidRPr="00D57975" w:rsidRDefault="00E17389" w:rsidP="00F32446">
            <w:pPr>
              <w:spacing w:line="230" w:lineRule="auto"/>
              <w:jc w:val="right"/>
              <w:rPr>
                <w:rFonts w:ascii="Trebuchet MS" w:hAnsi="Trebuchet MS" w:cs="Arial"/>
                <w:b/>
                <w:bCs/>
                <w:sz w:val="18"/>
                <w:szCs w:val="18"/>
              </w:rPr>
            </w:pPr>
            <w:r w:rsidRPr="00D57975">
              <w:rPr>
                <w:rFonts w:ascii="Trebuchet MS" w:hAnsi="Trebuchet MS" w:cs="Arial"/>
                <w:b/>
                <w:bCs/>
                <w:sz w:val="18"/>
                <w:szCs w:val="18"/>
              </w:rPr>
              <w:t>11.058</w:t>
            </w:r>
          </w:p>
        </w:tc>
      </w:tr>
    </w:tbl>
    <w:p w14:paraId="324C8034" w14:textId="77777777" w:rsidR="000669EE" w:rsidRPr="004F7469" w:rsidRDefault="000669EE" w:rsidP="00F32446">
      <w:pPr>
        <w:pStyle w:val="Style"/>
        <w:suppressAutoHyphens/>
        <w:autoSpaceDE/>
        <w:autoSpaceDN/>
        <w:adjustRightInd/>
        <w:spacing w:line="230" w:lineRule="auto"/>
        <w:contextualSpacing/>
        <w:jc w:val="both"/>
        <w:rPr>
          <w:rFonts w:ascii="Trebuchet MS" w:hAnsi="Trebuchet MS" w:cs="Arial"/>
          <w:color w:val="000000" w:themeColor="text1"/>
          <w:lang w:val="pt-BR"/>
        </w:rPr>
      </w:pPr>
    </w:p>
    <w:tbl>
      <w:tblPr>
        <w:tblW w:w="4655" w:type="pct"/>
        <w:tblInd w:w="567" w:type="dxa"/>
        <w:tblLayout w:type="fixed"/>
        <w:tblCellMar>
          <w:left w:w="68" w:type="dxa"/>
          <w:right w:w="68" w:type="dxa"/>
        </w:tblCellMar>
        <w:tblLook w:val="04A0" w:firstRow="1" w:lastRow="0" w:firstColumn="1" w:lastColumn="0" w:noHBand="0" w:noVBand="1"/>
      </w:tblPr>
      <w:tblGrid>
        <w:gridCol w:w="2835"/>
        <w:gridCol w:w="156"/>
        <w:gridCol w:w="1246"/>
        <w:gridCol w:w="156"/>
        <w:gridCol w:w="1247"/>
        <w:gridCol w:w="156"/>
        <w:gridCol w:w="1247"/>
        <w:gridCol w:w="156"/>
        <w:gridCol w:w="1247"/>
      </w:tblGrid>
      <w:tr w:rsidR="007113DF" w:rsidRPr="00D57975" w14:paraId="792F37AF" w14:textId="77777777" w:rsidTr="00B82F0E">
        <w:tc>
          <w:tcPr>
            <w:tcW w:w="1679" w:type="pct"/>
            <w:tcBorders>
              <w:top w:val="nil"/>
              <w:left w:val="nil"/>
              <w:bottom w:val="nil"/>
              <w:right w:val="nil"/>
            </w:tcBorders>
            <w:vAlign w:val="bottom"/>
            <w:hideMark/>
          </w:tcPr>
          <w:p w14:paraId="5DF8A917" w14:textId="77777777" w:rsidR="000669EE" w:rsidRPr="00D57975" w:rsidRDefault="000669EE" w:rsidP="00F32446">
            <w:pPr>
              <w:spacing w:line="230" w:lineRule="auto"/>
              <w:ind w:left="-57"/>
              <w:rPr>
                <w:rFonts w:ascii="Trebuchet MS" w:hAnsi="Trebuchet MS" w:cs="Arial"/>
                <w:sz w:val="18"/>
                <w:szCs w:val="18"/>
              </w:rPr>
            </w:pPr>
            <w:r w:rsidRPr="00D57975">
              <w:rPr>
                <w:rFonts w:ascii="Trebuchet MS" w:hAnsi="Trebuchet MS" w:cs="Arial"/>
                <w:sz w:val="18"/>
                <w:szCs w:val="18"/>
              </w:rPr>
              <w:t>Circulante</w:t>
            </w:r>
          </w:p>
        </w:tc>
        <w:tc>
          <w:tcPr>
            <w:tcW w:w="93" w:type="pct"/>
            <w:tcBorders>
              <w:top w:val="nil"/>
              <w:left w:val="nil"/>
              <w:bottom w:val="nil"/>
              <w:right w:val="nil"/>
            </w:tcBorders>
            <w:vAlign w:val="bottom"/>
            <w:hideMark/>
          </w:tcPr>
          <w:p w14:paraId="277BCBB9" w14:textId="77777777" w:rsidR="000669EE" w:rsidRPr="00D57975" w:rsidRDefault="000669EE" w:rsidP="00F32446">
            <w:pPr>
              <w:spacing w:line="230" w:lineRule="auto"/>
              <w:jc w:val="both"/>
              <w:rPr>
                <w:rFonts w:ascii="Trebuchet MS" w:hAnsi="Trebuchet MS" w:cs="Arial"/>
                <w:sz w:val="18"/>
                <w:szCs w:val="18"/>
              </w:rPr>
            </w:pPr>
          </w:p>
        </w:tc>
        <w:tc>
          <w:tcPr>
            <w:tcW w:w="738" w:type="pct"/>
            <w:tcBorders>
              <w:top w:val="nil"/>
              <w:left w:val="nil"/>
              <w:bottom w:val="nil"/>
              <w:right w:val="nil"/>
            </w:tcBorders>
            <w:vAlign w:val="bottom"/>
            <w:hideMark/>
          </w:tcPr>
          <w:p w14:paraId="53432F0E" w14:textId="0B8F4F60"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13.179</w:t>
            </w:r>
          </w:p>
        </w:tc>
        <w:tc>
          <w:tcPr>
            <w:tcW w:w="92" w:type="pct"/>
            <w:tcBorders>
              <w:top w:val="nil"/>
              <w:left w:val="nil"/>
              <w:bottom w:val="nil"/>
              <w:right w:val="nil"/>
            </w:tcBorders>
            <w:vAlign w:val="bottom"/>
            <w:hideMark/>
          </w:tcPr>
          <w:p w14:paraId="5371046D"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31C3A95B" w14:textId="2001ECC6"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10.089</w:t>
            </w:r>
          </w:p>
        </w:tc>
        <w:tc>
          <w:tcPr>
            <w:tcW w:w="92" w:type="pct"/>
            <w:tcBorders>
              <w:top w:val="nil"/>
              <w:left w:val="nil"/>
              <w:bottom w:val="nil"/>
              <w:right w:val="nil"/>
            </w:tcBorders>
            <w:vAlign w:val="bottom"/>
            <w:hideMark/>
          </w:tcPr>
          <w:p w14:paraId="3A44E725"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00643D2E" w14:textId="3B10DAD5"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14.181</w:t>
            </w:r>
          </w:p>
        </w:tc>
        <w:tc>
          <w:tcPr>
            <w:tcW w:w="92" w:type="pct"/>
            <w:tcBorders>
              <w:top w:val="nil"/>
              <w:left w:val="nil"/>
              <w:bottom w:val="nil"/>
              <w:right w:val="nil"/>
            </w:tcBorders>
            <w:vAlign w:val="bottom"/>
            <w:hideMark/>
          </w:tcPr>
          <w:p w14:paraId="208BACCF"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2971434A" w14:textId="616AF1E8"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11.058</w:t>
            </w:r>
          </w:p>
        </w:tc>
      </w:tr>
      <w:tr w:rsidR="007113DF" w:rsidRPr="00D57975" w14:paraId="0554399C" w14:textId="77777777" w:rsidTr="00B82F0E">
        <w:tc>
          <w:tcPr>
            <w:tcW w:w="1679" w:type="pct"/>
            <w:tcBorders>
              <w:top w:val="nil"/>
              <w:left w:val="nil"/>
              <w:bottom w:val="nil"/>
              <w:right w:val="nil"/>
            </w:tcBorders>
            <w:vAlign w:val="bottom"/>
            <w:hideMark/>
          </w:tcPr>
          <w:p w14:paraId="2378318F" w14:textId="77777777" w:rsidR="000669EE" w:rsidRPr="00D57975" w:rsidRDefault="000669EE" w:rsidP="00F32446">
            <w:pPr>
              <w:spacing w:line="230" w:lineRule="auto"/>
              <w:ind w:left="-57"/>
              <w:rPr>
                <w:rFonts w:ascii="Trebuchet MS" w:hAnsi="Trebuchet MS" w:cs="Arial"/>
                <w:sz w:val="18"/>
                <w:szCs w:val="18"/>
              </w:rPr>
            </w:pPr>
            <w:r w:rsidRPr="00D57975">
              <w:rPr>
                <w:rFonts w:ascii="Trebuchet MS" w:hAnsi="Trebuchet MS" w:cs="Arial"/>
                <w:sz w:val="18"/>
                <w:szCs w:val="18"/>
              </w:rPr>
              <w:t>Não circulante</w:t>
            </w:r>
          </w:p>
        </w:tc>
        <w:tc>
          <w:tcPr>
            <w:tcW w:w="93" w:type="pct"/>
            <w:tcBorders>
              <w:top w:val="nil"/>
              <w:left w:val="nil"/>
              <w:bottom w:val="nil"/>
              <w:right w:val="nil"/>
            </w:tcBorders>
            <w:vAlign w:val="bottom"/>
            <w:hideMark/>
          </w:tcPr>
          <w:p w14:paraId="5511ED86" w14:textId="77777777" w:rsidR="000669EE" w:rsidRPr="00D57975" w:rsidRDefault="000669EE" w:rsidP="00F32446">
            <w:pPr>
              <w:spacing w:line="230" w:lineRule="auto"/>
              <w:jc w:val="both"/>
              <w:rPr>
                <w:rFonts w:ascii="Trebuchet MS" w:hAnsi="Trebuchet MS" w:cs="Arial"/>
                <w:sz w:val="18"/>
                <w:szCs w:val="18"/>
              </w:rPr>
            </w:pPr>
          </w:p>
        </w:tc>
        <w:tc>
          <w:tcPr>
            <w:tcW w:w="738" w:type="pct"/>
            <w:tcBorders>
              <w:top w:val="nil"/>
              <w:left w:val="nil"/>
              <w:bottom w:val="nil"/>
              <w:right w:val="nil"/>
            </w:tcBorders>
            <w:vAlign w:val="bottom"/>
            <w:hideMark/>
          </w:tcPr>
          <w:p w14:paraId="2BD21ED3" w14:textId="2E6FE7EB"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w:t>
            </w:r>
          </w:p>
        </w:tc>
        <w:tc>
          <w:tcPr>
            <w:tcW w:w="92" w:type="pct"/>
            <w:tcBorders>
              <w:top w:val="nil"/>
              <w:left w:val="nil"/>
              <w:bottom w:val="nil"/>
              <w:right w:val="nil"/>
            </w:tcBorders>
            <w:vAlign w:val="bottom"/>
            <w:hideMark/>
          </w:tcPr>
          <w:p w14:paraId="36F542C5"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7A0F494B" w14:textId="63AFF4EF"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w:t>
            </w:r>
          </w:p>
        </w:tc>
        <w:tc>
          <w:tcPr>
            <w:tcW w:w="92" w:type="pct"/>
            <w:tcBorders>
              <w:top w:val="nil"/>
              <w:left w:val="nil"/>
              <w:bottom w:val="nil"/>
              <w:right w:val="nil"/>
            </w:tcBorders>
            <w:vAlign w:val="bottom"/>
            <w:hideMark/>
          </w:tcPr>
          <w:p w14:paraId="377BB842"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2058991D" w14:textId="7FEE23EE"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502</w:t>
            </w:r>
          </w:p>
        </w:tc>
        <w:tc>
          <w:tcPr>
            <w:tcW w:w="92" w:type="pct"/>
            <w:tcBorders>
              <w:top w:val="nil"/>
              <w:left w:val="nil"/>
              <w:bottom w:val="nil"/>
              <w:right w:val="nil"/>
            </w:tcBorders>
            <w:vAlign w:val="bottom"/>
            <w:hideMark/>
          </w:tcPr>
          <w:p w14:paraId="01F6BEE9" w14:textId="77777777" w:rsidR="000669EE" w:rsidRPr="00D57975" w:rsidRDefault="000669EE" w:rsidP="00F32446">
            <w:pPr>
              <w:spacing w:line="230" w:lineRule="auto"/>
              <w:jc w:val="right"/>
              <w:rPr>
                <w:rFonts w:ascii="Trebuchet MS" w:hAnsi="Trebuchet MS" w:cs="Arial"/>
                <w:sz w:val="18"/>
                <w:szCs w:val="18"/>
              </w:rPr>
            </w:pPr>
          </w:p>
        </w:tc>
        <w:tc>
          <w:tcPr>
            <w:tcW w:w="738" w:type="pct"/>
            <w:tcBorders>
              <w:top w:val="nil"/>
              <w:left w:val="nil"/>
              <w:bottom w:val="nil"/>
              <w:right w:val="nil"/>
            </w:tcBorders>
            <w:vAlign w:val="bottom"/>
            <w:hideMark/>
          </w:tcPr>
          <w:p w14:paraId="7206AE28" w14:textId="3AC92239" w:rsidR="000669EE" w:rsidRPr="00D57975" w:rsidRDefault="000669EE" w:rsidP="00F32446">
            <w:pPr>
              <w:spacing w:line="230" w:lineRule="auto"/>
              <w:jc w:val="right"/>
              <w:rPr>
                <w:rFonts w:ascii="Trebuchet MS" w:hAnsi="Trebuchet MS" w:cs="Arial"/>
                <w:sz w:val="18"/>
                <w:szCs w:val="18"/>
              </w:rPr>
            </w:pPr>
            <w:r w:rsidRPr="00D57975">
              <w:rPr>
                <w:rFonts w:ascii="Trebuchet MS" w:hAnsi="Trebuchet MS" w:cs="Arial"/>
                <w:sz w:val="18"/>
                <w:szCs w:val="18"/>
              </w:rPr>
              <w:t>-</w:t>
            </w:r>
          </w:p>
        </w:tc>
      </w:tr>
    </w:tbl>
    <w:p w14:paraId="279E9DEB" w14:textId="77777777" w:rsidR="000669EE" w:rsidRPr="004F7469" w:rsidRDefault="000669EE" w:rsidP="0018405E">
      <w:pPr>
        <w:pStyle w:val="Style"/>
        <w:suppressAutoHyphens/>
        <w:autoSpaceDE/>
        <w:autoSpaceDN/>
        <w:adjustRightInd/>
        <w:contextualSpacing/>
        <w:jc w:val="both"/>
        <w:rPr>
          <w:rFonts w:ascii="Trebuchet MS" w:hAnsi="Trebuchet MS" w:cs="Arial"/>
          <w:color w:val="000000" w:themeColor="text1"/>
          <w:lang w:val="pt-BR"/>
        </w:rPr>
        <w:sectPr w:rsidR="000669EE" w:rsidRPr="004F7469" w:rsidSect="008C2893">
          <w:headerReference w:type="default" r:id="rId33"/>
          <w:footerReference w:type="default" r:id="rId34"/>
          <w:pgSz w:w="11907" w:h="16840" w:code="9"/>
          <w:pgMar w:top="2552" w:right="1134" w:bottom="1134" w:left="1701" w:header="567" w:footer="567" w:gutter="0"/>
          <w:pgNumType w:start="14"/>
          <w:cols w:space="720"/>
          <w:noEndnote/>
          <w:docGrid w:linePitch="326"/>
        </w:sectPr>
      </w:pPr>
    </w:p>
    <w:p w14:paraId="0EEC1D0A" w14:textId="7FC8731B" w:rsidR="001D643F" w:rsidRPr="004F7469" w:rsidRDefault="00853529"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Investimentos</w:t>
      </w:r>
    </w:p>
    <w:p w14:paraId="0CBDB0EA" w14:textId="371C33DE" w:rsidR="00853529" w:rsidRPr="004F7469" w:rsidRDefault="00853529" w:rsidP="0018405E">
      <w:pPr>
        <w:widowControl w:val="0"/>
        <w:suppressAutoHyphens/>
        <w:ind w:left="284"/>
        <w:contextualSpacing/>
        <w:jc w:val="both"/>
        <w:rPr>
          <w:rFonts w:ascii="Trebuchet MS" w:hAnsi="Trebuchet MS" w:cs="Arial"/>
          <w:b/>
          <w:color w:val="000000" w:themeColor="text1"/>
        </w:rPr>
      </w:pPr>
    </w:p>
    <w:p w14:paraId="731F5C51" w14:textId="2BC84752" w:rsidR="00853529" w:rsidRPr="004F7469" w:rsidRDefault="00853529" w:rsidP="0018405E">
      <w:pPr>
        <w:widowControl w:val="0"/>
        <w:suppressAutoHyphens/>
        <w:ind w:left="567"/>
        <w:contextualSpacing/>
        <w:jc w:val="both"/>
        <w:rPr>
          <w:rFonts w:ascii="Trebuchet MS" w:hAnsi="Trebuchet MS" w:cs="Arial"/>
          <w:color w:val="000000" w:themeColor="text1"/>
        </w:rPr>
      </w:pPr>
      <w:r w:rsidRPr="004F7469">
        <w:rPr>
          <w:rFonts w:ascii="Trebuchet MS" w:hAnsi="Trebuchet MS" w:cs="Arial"/>
          <w:color w:val="000000" w:themeColor="text1"/>
        </w:rPr>
        <w:t>A movimentação dos investimentos está demonstrada a</w:t>
      </w:r>
      <w:r w:rsidR="007A7F88" w:rsidRPr="004F7469">
        <w:rPr>
          <w:rFonts w:ascii="Trebuchet MS" w:hAnsi="Trebuchet MS" w:cs="Arial"/>
          <w:color w:val="000000" w:themeColor="text1"/>
        </w:rPr>
        <w:t xml:space="preserve"> seguir</w:t>
      </w:r>
      <w:r w:rsidRPr="004F7469">
        <w:rPr>
          <w:rFonts w:ascii="Trebuchet MS" w:hAnsi="Trebuchet MS" w:cs="Arial"/>
          <w:color w:val="000000" w:themeColor="text1"/>
        </w:rPr>
        <w:t>:</w:t>
      </w:r>
    </w:p>
    <w:p w14:paraId="55111651" w14:textId="77777777" w:rsidR="00A41952" w:rsidRPr="004F7469" w:rsidRDefault="00A41952" w:rsidP="0018405E">
      <w:pPr>
        <w:widowControl w:val="0"/>
        <w:suppressAutoHyphens/>
        <w:ind w:left="284"/>
        <w:contextualSpacing/>
        <w:jc w:val="both"/>
        <w:rPr>
          <w:rFonts w:ascii="Trebuchet MS" w:hAnsi="Trebuchet MS" w:cs="Arial"/>
          <w:color w:val="000000" w:themeColor="text1"/>
        </w:rPr>
      </w:pPr>
    </w:p>
    <w:tbl>
      <w:tblPr>
        <w:tblW w:w="4795" w:type="pct"/>
        <w:tblInd w:w="567" w:type="dxa"/>
        <w:tblLayout w:type="fixed"/>
        <w:tblCellMar>
          <w:left w:w="68" w:type="dxa"/>
          <w:right w:w="68" w:type="dxa"/>
        </w:tblCellMar>
        <w:tblLook w:val="04A0" w:firstRow="1" w:lastRow="0" w:firstColumn="1" w:lastColumn="0" w:noHBand="0" w:noVBand="1"/>
      </w:tblPr>
      <w:tblGrid>
        <w:gridCol w:w="4140"/>
        <w:gridCol w:w="162"/>
        <w:gridCol w:w="1704"/>
        <w:gridCol w:w="158"/>
        <w:gridCol w:w="1703"/>
        <w:gridCol w:w="158"/>
        <w:gridCol w:w="1700"/>
        <w:gridCol w:w="158"/>
        <w:gridCol w:w="1700"/>
        <w:gridCol w:w="158"/>
        <w:gridCol w:w="1690"/>
      </w:tblGrid>
      <w:tr w:rsidR="00566678" w:rsidRPr="00D57975" w14:paraId="7B565B2C" w14:textId="77777777" w:rsidTr="00566678">
        <w:trPr>
          <w:trHeight w:val="20"/>
        </w:trPr>
        <w:tc>
          <w:tcPr>
            <w:tcW w:w="1541" w:type="pct"/>
            <w:tcBorders>
              <w:top w:val="nil"/>
              <w:left w:val="nil"/>
              <w:bottom w:val="nil"/>
              <w:right w:val="nil"/>
            </w:tcBorders>
            <w:noWrap/>
            <w:vAlign w:val="bottom"/>
            <w:hideMark/>
          </w:tcPr>
          <w:p w14:paraId="337A33A2" w14:textId="77777777" w:rsidR="00BF166F" w:rsidRPr="00D57975" w:rsidRDefault="00BF166F" w:rsidP="00F32446">
            <w:pPr>
              <w:ind w:left="-57"/>
              <w:rPr>
                <w:rFonts w:ascii="Trebuchet MS" w:hAnsi="Trebuchet MS"/>
                <w:sz w:val="18"/>
                <w:szCs w:val="18"/>
              </w:rPr>
            </w:pPr>
          </w:p>
        </w:tc>
        <w:tc>
          <w:tcPr>
            <w:tcW w:w="60" w:type="pct"/>
            <w:tcBorders>
              <w:top w:val="nil"/>
              <w:left w:val="nil"/>
              <w:bottom w:val="nil"/>
              <w:right w:val="nil"/>
            </w:tcBorders>
            <w:noWrap/>
            <w:vAlign w:val="bottom"/>
            <w:hideMark/>
          </w:tcPr>
          <w:p w14:paraId="721B9C60" w14:textId="77777777" w:rsidR="00BF166F" w:rsidRPr="00D57975" w:rsidRDefault="00BF166F" w:rsidP="00C711BD">
            <w:pPr>
              <w:rPr>
                <w:rFonts w:ascii="Trebuchet MS" w:hAnsi="Trebuchet MS"/>
                <w:sz w:val="18"/>
                <w:szCs w:val="18"/>
              </w:rPr>
            </w:pPr>
          </w:p>
        </w:tc>
        <w:tc>
          <w:tcPr>
            <w:tcW w:w="634" w:type="pct"/>
            <w:tcBorders>
              <w:top w:val="nil"/>
              <w:left w:val="nil"/>
              <w:bottom w:val="nil"/>
              <w:right w:val="nil"/>
            </w:tcBorders>
            <w:noWrap/>
            <w:vAlign w:val="bottom"/>
            <w:hideMark/>
          </w:tcPr>
          <w:p w14:paraId="284AF681" w14:textId="77777777" w:rsidR="00BF166F" w:rsidRPr="00D57975" w:rsidRDefault="00BF166F" w:rsidP="00C711BD">
            <w:pPr>
              <w:jc w:val="center"/>
              <w:rPr>
                <w:rFonts w:ascii="Trebuchet MS" w:hAnsi="Trebuchet MS" w:cs="Arial"/>
                <w:b/>
                <w:bCs/>
                <w:sz w:val="18"/>
                <w:szCs w:val="18"/>
              </w:rPr>
            </w:pPr>
            <w:r w:rsidRPr="00D57975">
              <w:rPr>
                <w:rFonts w:ascii="Trebuchet MS" w:hAnsi="Trebuchet MS" w:cs="Arial"/>
                <w:b/>
                <w:bCs/>
                <w:sz w:val="18"/>
                <w:szCs w:val="18"/>
              </w:rPr>
              <w:t>ZPE</w:t>
            </w:r>
          </w:p>
        </w:tc>
        <w:tc>
          <w:tcPr>
            <w:tcW w:w="59" w:type="pct"/>
            <w:tcBorders>
              <w:top w:val="nil"/>
              <w:left w:val="nil"/>
              <w:bottom w:val="nil"/>
              <w:right w:val="nil"/>
            </w:tcBorders>
            <w:noWrap/>
            <w:vAlign w:val="bottom"/>
            <w:hideMark/>
          </w:tcPr>
          <w:p w14:paraId="5EDF6E6E" w14:textId="77777777" w:rsidR="00BF166F" w:rsidRPr="00D57975" w:rsidRDefault="00BF166F" w:rsidP="00C711BD">
            <w:pPr>
              <w:jc w:val="center"/>
              <w:rPr>
                <w:rFonts w:ascii="Trebuchet MS" w:hAnsi="Trebuchet MS" w:cs="Arial"/>
                <w:b/>
                <w:bCs/>
                <w:sz w:val="18"/>
                <w:szCs w:val="18"/>
              </w:rPr>
            </w:pPr>
          </w:p>
        </w:tc>
        <w:tc>
          <w:tcPr>
            <w:tcW w:w="634" w:type="pct"/>
            <w:tcBorders>
              <w:top w:val="nil"/>
              <w:left w:val="nil"/>
              <w:bottom w:val="nil"/>
              <w:right w:val="nil"/>
            </w:tcBorders>
            <w:vAlign w:val="bottom"/>
            <w:hideMark/>
          </w:tcPr>
          <w:p w14:paraId="3C9C5B50" w14:textId="77777777" w:rsidR="00BF166F" w:rsidRPr="00D57975" w:rsidRDefault="00BF166F" w:rsidP="00C711BD">
            <w:pPr>
              <w:jc w:val="center"/>
              <w:rPr>
                <w:rFonts w:ascii="Trebuchet MS" w:hAnsi="Trebuchet MS" w:cs="Arial"/>
                <w:b/>
                <w:bCs/>
                <w:sz w:val="18"/>
                <w:szCs w:val="18"/>
              </w:rPr>
            </w:pPr>
            <w:r w:rsidRPr="00D57975">
              <w:rPr>
                <w:rFonts w:ascii="Trebuchet MS" w:hAnsi="Trebuchet MS" w:cs="Arial"/>
                <w:b/>
                <w:bCs/>
                <w:sz w:val="18"/>
                <w:szCs w:val="18"/>
              </w:rPr>
              <w:t>Mais valia - contratos com clientes</w:t>
            </w:r>
          </w:p>
        </w:tc>
        <w:tc>
          <w:tcPr>
            <w:tcW w:w="59" w:type="pct"/>
            <w:tcBorders>
              <w:top w:val="nil"/>
              <w:left w:val="nil"/>
              <w:bottom w:val="nil"/>
              <w:right w:val="nil"/>
            </w:tcBorders>
            <w:noWrap/>
            <w:vAlign w:val="bottom"/>
            <w:hideMark/>
          </w:tcPr>
          <w:p w14:paraId="5567CE60" w14:textId="77777777" w:rsidR="00BF166F" w:rsidRPr="00D57975" w:rsidRDefault="00BF166F" w:rsidP="00C711BD">
            <w:pPr>
              <w:jc w:val="center"/>
              <w:rPr>
                <w:rFonts w:ascii="Trebuchet MS" w:hAnsi="Trebuchet MS" w:cs="Arial"/>
                <w:b/>
                <w:bCs/>
                <w:sz w:val="18"/>
                <w:szCs w:val="18"/>
              </w:rPr>
            </w:pPr>
          </w:p>
        </w:tc>
        <w:tc>
          <w:tcPr>
            <w:tcW w:w="633" w:type="pct"/>
            <w:tcBorders>
              <w:top w:val="nil"/>
              <w:left w:val="nil"/>
              <w:bottom w:val="nil"/>
              <w:right w:val="nil"/>
            </w:tcBorders>
            <w:vAlign w:val="bottom"/>
            <w:hideMark/>
          </w:tcPr>
          <w:p w14:paraId="0A650934" w14:textId="77777777" w:rsidR="00BF166F" w:rsidRPr="00D57975" w:rsidRDefault="00BF166F" w:rsidP="00C711BD">
            <w:pPr>
              <w:jc w:val="center"/>
              <w:rPr>
                <w:rFonts w:ascii="Trebuchet MS" w:hAnsi="Trebuchet MS" w:cs="Arial"/>
                <w:b/>
                <w:bCs/>
                <w:sz w:val="18"/>
                <w:szCs w:val="18"/>
              </w:rPr>
            </w:pPr>
            <w:proofErr w:type="spellStart"/>
            <w:r w:rsidRPr="00D57975">
              <w:rPr>
                <w:rFonts w:ascii="Trebuchet MS" w:hAnsi="Trebuchet MS" w:cs="Arial"/>
                <w:b/>
                <w:bCs/>
                <w:i/>
                <w:iCs/>
                <w:sz w:val="18"/>
                <w:szCs w:val="18"/>
              </w:rPr>
              <w:t>Goodwill</w:t>
            </w:r>
            <w:proofErr w:type="spellEnd"/>
          </w:p>
        </w:tc>
        <w:tc>
          <w:tcPr>
            <w:tcW w:w="59" w:type="pct"/>
            <w:tcBorders>
              <w:top w:val="nil"/>
              <w:left w:val="nil"/>
              <w:bottom w:val="nil"/>
              <w:right w:val="nil"/>
            </w:tcBorders>
            <w:noWrap/>
            <w:vAlign w:val="bottom"/>
            <w:hideMark/>
          </w:tcPr>
          <w:p w14:paraId="611EB893" w14:textId="77777777" w:rsidR="00BF166F" w:rsidRPr="00D57975" w:rsidRDefault="00BF166F" w:rsidP="00C711BD">
            <w:pPr>
              <w:jc w:val="center"/>
              <w:rPr>
                <w:rFonts w:ascii="Trebuchet MS" w:hAnsi="Trebuchet MS" w:cs="Arial"/>
                <w:b/>
                <w:bCs/>
                <w:sz w:val="18"/>
                <w:szCs w:val="18"/>
              </w:rPr>
            </w:pPr>
          </w:p>
        </w:tc>
        <w:tc>
          <w:tcPr>
            <w:tcW w:w="633" w:type="pct"/>
            <w:tcBorders>
              <w:top w:val="nil"/>
              <w:left w:val="nil"/>
              <w:bottom w:val="nil"/>
              <w:right w:val="nil"/>
            </w:tcBorders>
            <w:vAlign w:val="bottom"/>
            <w:hideMark/>
          </w:tcPr>
          <w:p w14:paraId="729BD171" w14:textId="77777777" w:rsidR="00BF166F" w:rsidRPr="00D57975" w:rsidRDefault="00BF166F" w:rsidP="00C711BD">
            <w:pPr>
              <w:jc w:val="center"/>
              <w:rPr>
                <w:rFonts w:ascii="Trebuchet MS" w:hAnsi="Trebuchet MS" w:cs="Arial"/>
                <w:b/>
                <w:bCs/>
                <w:sz w:val="18"/>
                <w:szCs w:val="18"/>
              </w:rPr>
            </w:pPr>
            <w:r w:rsidRPr="00D57975">
              <w:rPr>
                <w:rFonts w:ascii="Trebuchet MS" w:hAnsi="Trebuchet MS" w:cs="Arial"/>
                <w:b/>
                <w:bCs/>
                <w:sz w:val="18"/>
                <w:szCs w:val="18"/>
              </w:rPr>
              <w:t>Investimentos mantidos ao custo (i)</w:t>
            </w:r>
          </w:p>
        </w:tc>
        <w:tc>
          <w:tcPr>
            <w:tcW w:w="59" w:type="pct"/>
            <w:tcBorders>
              <w:top w:val="nil"/>
              <w:left w:val="nil"/>
              <w:bottom w:val="nil"/>
              <w:right w:val="nil"/>
            </w:tcBorders>
            <w:noWrap/>
            <w:vAlign w:val="bottom"/>
            <w:hideMark/>
          </w:tcPr>
          <w:p w14:paraId="5EBEC76C" w14:textId="77777777" w:rsidR="00BF166F" w:rsidRPr="00D57975" w:rsidRDefault="00BF166F" w:rsidP="00C711BD">
            <w:pPr>
              <w:jc w:val="center"/>
              <w:rPr>
                <w:rFonts w:ascii="Trebuchet MS" w:hAnsi="Trebuchet MS" w:cs="Arial"/>
                <w:b/>
                <w:bCs/>
                <w:sz w:val="18"/>
                <w:szCs w:val="18"/>
              </w:rPr>
            </w:pPr>
          </w:p>
        </w:tc>
        <w:tc>
          <w:tcPr>
            <w:tcW w:w="629" w:type="pct"/>
            <w:tcBorders>
              <w:top w:val="nil"/>
              <w:left w:val="nil"/>
              <w:bottom w:val="nil"/>
              <w:right w:val="nil"/>
            </w:tcBorders>
            <w:noWrap/>
            <w:vAlign w:val="bottom"/>
            <w:hideMark/>
          </w:tcPr>
          <w:p w14:paraId="57F55F50" w14:textId="77777777" w:rsidR="00BF166F" w:rsidRPr="00D57975" w:rsidRDefault="00BF166F" w:rsidP="00C711BD">
            <w:pPr>
              <w:jc w:val="center"/>
              <w:rPr>
                <w:rFonts w:ascii="Trebuchet MS" w:hAnsi="Trebuchet MS" w:cs="Arial"/>
                <w:b/>
                <w:bCs/>
                <w:sz w:val="18"/>
                <w:szCs w:val="18"/>
              </w:rPr>
            </w:pPr>
            <w:r w:rsidRPr="00D57975">
              <w:rPr>
                <w:rFonts w:ascii="Trebuchet MS" w:hAnsi="Trebuchet MS" w:cs="Arial"/>
                <w:b/>
                <w:bCs/>
                <w:sz w:val="18"/>
                <w:szCs w:val="18"/>
              </w:rPr>
              <w:t>Total</w:t>
            </w:r>
          </w:p>
        </w:tc>
      </w:tr>
      <w:tr w:rsidR="00D57975" w:rsidRPr="00D57975" w14:paraId="31FB91FE" w14:textId="77777777" w:rsidTr="00F32446">
        <w:trPr>
          <w:trHeight w:val="20"/>
        </w:trPr>
        <w:tc>
          <w:tcPr>
            <w:tcW w:w="1541" w:type="pct"/>
            <w:tcBorders>
              <w:left w:val="nil"/>
              <w:right w:val="nil"/>
            </w:tcBorders>
            <w:noWrap/>
            <w:vAlign w:val="bottom"/>
            <w:hideMark/>
          </w:tcPr>
          <w:p w14:paraId="3AF4A264" w14:textId="34B18F01" w:rsidR="00BF166F" w:rsidRPr="00D57975" w:rsidRDefault="00BF166F" w:rsidP="00F32446">
            <w:pPr>
              <w:ind w:left="-57"/>
              <w:rPr>
                <w:rFonts w:ascii="Trebuchet MS" w:hAnsi="Trebuchet MS" w:cs="Arial"/>
                <w:b/>
                <w:bCs/>
                <w:sz w:val="18"/>
                <w:szCs w:val="18"/>
              </w:rPr>
            </w:pPr>
            <w:r w:rsidRPr="00D57975">
              <w:rPr>
                <w:rFonts w:ascii="Trebuchet MS" w:hAnsi="Trebuchet MS" w:cs="Arial"/>
                <w:b/>
                <w:bCs/>
                <w:sz w:val="18"/>
                <w:szCs w:val="18"/>
              </w:rPr>
              <w:t xml:space="preserve">Saldo final em 31 de dezembro de 2023 </w:t>
            </w:r>
          </w:p>
        </w:tc>
        <w:tc>
          <w:tcPr>
            <w:tcW w:w="60" w:type="pct"/>
            <w:tcBorders>
              <w:top w:val="nil"/>
              <w:left w:val="nil"/>
              <w:bottom w:val="nil"/>
              <w:right w:val="nil"/>
            </w:tcBorders>
            <w:noWrap/>
            <w:vAlign w:val="bottom"/>
            <w:hideMark/>
          </w:tcPr>
          <w:p w14:paraId="5606B676" w14:textId="77777777" w:rsidR="00BF166F" w:rsidRPr="00D57975" w:rsidRDefault="00BF166F" w:rsidP="00C711BD">
            <w:pPr>
              <w:rPr>
                <w:rFonts w:ascii="Trebuchet MS" w:hAnsi="Trebuchet MS" w:cs="Arial"/>
                <w:b/>
                <w:bCs/>
                <w:sz w:val="18"/>
                <w:szCs w:val="18"/>
              </w:rPr>
            </w:pPr>
          </w:p>
        </w:tc>
        <w:tc>
          <w:tcPr>
            <w:tcW w:w="634" w:type="pct"/>
            <w:tcBorders>
              <w:top w:val="single" w:sz="4" w:space="0" w:color="auto"/>
              <w:left w:val="nil"/>
              <w:right w:val="nil"/>
            </w:tcBorders>
            <w:noWrap/>
            <w:vAlign w:val="bottom"/>
            <w:hideMark/>
          </w:tcPr>
          <w:p w14:paraId="5A92A86E" w14:textId="60078C24"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25.644</w:t>
            </w:r>
          </w:p>
        </w:tc>
        <w:tc>
          <w:tcPr>
            <w:tcW w:w="59" w:type="pct"/>
            <w:tcBorders>
              <w:top w:val="nil"/>
              <w:left w:val="nil"/>
              <w:right w:val="nil"/>
            </w:tcBorders>
            <w:noWrap/>
            <w:vAlign w:val="bottom"/>
            <w:hideMark/>
          </w:tcPr>
          <w:p w14:paraId="47545C73" w14:textId="77777777" w:rsidR="00BF166F" w:rsidRPr="00D57975" w:rsidRDefault="00BF166F" w:rsidP="00C711BD">
            <w:pPr>
              <w:jc w:val="right"/>
              <w:rPr>
                <w:rFonts w:ascii="Trebuchet MS" w:hAnsi="Trebuchet MS" w:cs="Arial"/>
                <w:b/>
                <w:bCs/>
                <w:sz w:val="18"/>
                <w:szCs w:val="18"/>
              </w:rPr>
            </w:pPr>
          </w:p>
        </w:tc>
        <w:tc>
          <w:tcPr>
            <w:tcW w:w="634" w:type="pct"/>
            <w:tcBorders>
              <w:top w:val="single" w:sz="4" w:space="0" w:color="auto"/>
              <w:left w:val="nil"/>
              <w:right w:val="nil"/>
            </w:tcBorders>
            <w:noWrap/>
            <w:vAlign w:val="bottom"/>
            <w:hideMark/>
          </w:tcPr>
          <w:p w14:paraId="0A6B957A" w14:textId="147B21F5"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14.579</w:t>
            </w:r>
          </w:p>
        </w:tc>
        <w:tc>
          <w:tcPr>
            <w:tcW w:w="59" w:type="pct"/>
            <w:tcBorders>
              <w:top w:val="nil"/>
              <w:left w:val="nil"/>
              <w:right w:val="nil"/>
            </w:tcBorders>
            <w:noWrap/>
            <w:vAlign w:val="bottom"/>
            <w:hideMark/>
          </w:tcPr>
          <w:p w14:paraId="5C5219CC"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right w:val="nil"/>
            </w:tcBorders>
            <w:noWrap/>
            <w:vAlign w:val="bottom"/>
            <w:hideMark/>
          </w:tcPr>
          <w:p w14:paraId="54B494F4" w14:textId="6DB32186"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54.316</w:t>
            </w:r>
          </w:p>
        </w:tc>
        <w:tc>
          <w:tcPr>
            <w:tcW w:w="59" w:type="pct"/>
            <w:tcBorders>
              <w:top w:val="nil"/>
              <w:left w:val="nil"/>
              <w:right w:val="nil"/>
            </w:tcBorders>
            <w:noWrap/>
            <w:vAlign w:val="bottom"/>
            <w:hideMark/>
          </w:tcPr>
          <w:p w14:paraId="2EC3396C"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right w:val="nil"/>
            </w:tcBorders>
            <w:noWrap/>
            <w:vAlign w:val="bottom"/>
            <w:hideMark/>
          </w:tcPr>
          <w:p w14:paraId="127EA37A" w14:textId="5E2A287C"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10</w:t>
            </w:r>
          </w:p>
        </w:tc>
        <w:tc>
          <w:tcPr>
            <w:tcW w:w="59" w:type="pct"/>
            <w:tcBorders>
              <w:top w:val="nil"/>
              <w:left w:val="nil"/>
              <w:right w:val="nil"/>
            </w:tcBorders>
            <w:noWrap/>
            <w:vAlign w:val="bottom"/>
            <w:hideMark/>
          </w:tcPr>
          <w:p w14:paraId="1F523E7D" w14:textId="77777777" w:rsidR="00BF166F" w:rsidRPr="00D57975" w:rsidRDefault="00BF166F" w:rsidP="00C711BD">
            <w:pPr>
              <w:jc w:val="right"/>
              <w:rPr>
                <w:rFonts w:ascii="Trebuchet MS" w:hAnsi="Trebuchet MS" w:cs="Arial"/>
                <w:b/>
                <w:bCs/>
                <w:sz w:val="18"/>
                <w:szCs w:val="18"/>
              </w:rPr>
            </w:pPr>
          </w:p>
        </w:tc>
        <w:tc>
          <w:tcPr>
            <w:tcW w:w="629" w:type="pct"/>
            <w:tcBorders>
              <w:top w:val="single" w:sz="4" w:space="0" w:color="auto"/>
              <w:left w:val="nil"/>
              <w:right w:val="nil"/>
            </w:tcBorders>
            <w:noWrap/>
            <w:vAlign w:val="bottom"/>
            <w:hideMark/>
          </w:tcPr>
          <w:p w14:paraId="3133F99C" w14:textId="0B605CA9"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94.549</w:t>
            </w:r>
          </w:p>
        </w:tc>
      </w:tr>
      <w:tr w:rsidR="00566678" w:rsidRPr="00D57975" w14:paraId="1CE138DD" w14:textId="77777777" w:rsidTr="00566678">
        <w:trPr>
          <w:trHeight w:val="20"/>
        </w:trPr>
        <w:tc>
          <w:tcPr>
            <w:tcW w:w="1541" w:type="pct"/>
            <w:tcBorders>
              <w:top w:val="nil"/>
              <w:left w:val="nil"/>
              <w:bottom w:val="nil"/>
              <w:right w:val="nil"/>
            </w:tcBorders>
            <w:noWrap/>
            <w:vAlign w:val="bottom"/>
          </w:tcPr>
          <w:p w14:paraId="380262CE" w14:textId="3DA06345" w:rsidR="00BF166F" w:rsidRPr="00D57975" w:rsidRDefault="00566678" w:rsidP="00F32446">
            <w:pPr>
              <w:ind w:left="-57"/>
              <w:rPr>
                <w:rFonts w:ascii="Trebuchet MS" w:hAnsi="Trebuchet MS" w:cs="Arial"/>
                <w:b/>
                <w:bCs/>
                <w:sz w:val="18"/>
                <w:szCs w:val="18"/>
              </w:rPr>
            </w:pPr>
            <w:r w:rsidRPr="00D57975">
              <w:rPr>
                <w:rFonts w:ascii="Trebuchet MS" w:hAnsi="Trebuchet MS" w:cs="Arial"/>
                <w:b/>
                <w:bCs/>
                <w:sz w:val="18"/>
                <w:szCs w:val="18"/>
              </w:rPr>
              <w:t xml:space="preserve">   </w:t>
            </w:r>
          </w:p>
        </w:tc>
        <w:tc>
          <w:tcPr>
            <w:tcW w:w="60" w:type="pct"/>
            <w:tcBorders>
              <w:top w:val="nil"/>
              <w:left w:val="nil"/>
              <w:bottom w:val="nil"/>
              <w:right w:val="nil"/>
            </w:tcBorders>
            <w:noWrap/>
            <w:vAlign w:val="bottom"/>
          </w:tcPr>
          <w:p w14:paraId="4E954F01" w14:textId="77777777" w:rsidR="00BF166F" w:rsidRPr="00D57975" w:rsidRDefault="00BF166F" w:rsidP="00C711BD">
            <w:pPr>
              <w:rPr>
                <w:rFonts w:ascii="Trebuchet MS" w:hAnsi="Trebuchet MS"/>
                <w:sz w:val="18"/>
                <w:szCs w:val="18"/>
              </w:rPr>
            </w:pPr>
          </w:p>
        </w:tc>
        <w:tc>
          <w:tcPr>
            <w:tcW w:w="634" w:type="pct"/>
            <w:tcBorders>
              <w:top w:val="nil"/>
              <w:left w:val="nil"/>
              <w:bottom w:val="nil"/>
              <w:right w:val="nil"/>
            </w:tcBorders>
            <w:noWrap/>
            <w:vAlign w:val="bottom"/>
          </w:tcPr>
          <w:p w14:paraId="5104AEDB"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3BB4EB10" w14:textId="77777777" w:rsidR="00BF166F" w:rsidRPr="00D57975" w:rsidRDefault="00BF166F" w:rsidP="00C711BD">
            <w:pPr>
              <w:jc w:val="right"/>
              <w:rPr>
                <w:rFonts w:ascii="Trebuchet MS" w:hAnsi="Trebuchet MS"/>
                <w:sz w:val="18"/>
                <w:szCs w:val="18"/>
              </w:rPr>
            </w:pPr>
          </w:p>
        </w:tc>
        <w:tc>
          <w:tcPr>
            <w:tcW w:w="634" w:type="pct"/>
            <w:tcBorders>
              <w:top w:val="nil"/>
              <w:left w:val="nil"/>
              <w:bottom w:val="nil"/>
              <w:right w:val="nil"/>
            </w:tcBorders>
            <w:noWrap/>
            <w:vAlign w:val="bottom"/>
          </w:tcPr>
          <w:p w14:paraId="26AAA70C"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7BD72FDA"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tcPr>
          <w:p w14:paraId="0953BCC1"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6C7CE3A5"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vAlign w:val="bottom"/>
          </w:tcPr>
          <w:p w14:paraId="0E361F3D"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4D592906" w14:textId="77777777" w:rsidR="00BF166F" w:rsidRPr="00D57975" w:rsidRDefault="00BF166F" w:rsidP="00C711BD">
            <w:pPr>
              <w:jc w:val="right"/>
              <w:rPr>
                <w:rFonts w:ascii="Trebuchet MS" w:hAnsi="Trebuchet MS"/>
                <w:sz w:val="18"/>
                <w:szCs w:val="18"/>
              </w:rPr>
            </w:pPr>
          </w:p>
        </w:tc>
        <w:tc>
          <w:tcPr>
            <w:tcW w:w="629" w:type="pct"/>
            <w:tcBorders>
              <w:top w:val="nil"/>
              <w:left w:val="nil"/>
              <w:bottom w:val="nil"/>
              <w:right w:val="nil"/>
            </w:tcBorders>
            <w:noWrap/>
            <w:vAlign w:val="bottom"/>
          </w:tcPr>
          <w:p w14:paraId="7087980E" w14:textId="77777777" w:rsidR="00BF166F" w:rsidRPr="00D57975" w:rsidRDefault="00BF166F" w:rsidP="00C711BD">
            <w:pPr>
              <w:jc w:val="right"/>
              <w:rPr>
                <w:rFonts w:ascii="Trebuchet MS" w:hAnsi="Trebuchet MS"/>
                <w:sz w:val="18"/>
                <w:szCs w:val="18"/>
              </w:rPr>
            </w:pPr>
          </w:p>
        </w:tc>
      </w:tr>
      <w:tr w:rsidR="00566678" w:rsidRPr="00D57975" w14:paraId="1F5D607A" w14:textId="77777777" w:rsidTr="00566678">
        <w:trPr>
          <w:trHeight w:val="20"/>
        </w:trPr>
        <w:tc>
          <w:tcPr>
            <w:tcW w:w="1541" w:type="pct"/>
            <w:tcBorders>
              <w:top w:val="nil"/>
              <w:left w:val="nil"/>
              <w:bottom w:val="nil"/>
              <w:right w:val="nil"/>
            </w:tcBorders>
            <w:noWrap/>
            <w:vAlign w:val="bottom"/>
            <w:hideMark/>
          </w:tcPr>
          <w:p w14:paraId="7D70F689"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Resultado de equivalência patrimonial</w:t>
            </w:r>
          </w:p>
        </w:tc>
        <w:tc>
          <w:tcPr>
            <w:tcW w:w="60" w:type="pct"/>
            <w:tcBorders>
              <w:top w:val="nil"/>
              <w:left w:val="nil"/>
              <w:bottom w:val="nil"/>
              <w:right w:val="nil"/>
            </w:tcBorders>
            <w:noWrap/>
            <w:vAlign w:val="bottom"/>
            <w:hideMark/>
          </w:tcPr>
          <w:p w14:paraId="71AEF03C"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5F432169" w14:textId="52E9CD05"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13.568</w:t>
            </w:r>
          </w:p>
        </w:tc>
        <w:tc>
          <w:tcPr>
            <w:tcW w:w="59" w:type="pct"/>
            <w:tcBorders>
              <w:top w:val="nil"/>
              <w:left w:val="nil"/>
              <w:bottom w:val="nil"/>
              <w:right w:val="nil"/>
            </w:tcBorders>
            <w:noWrap/>
            <w:vAlign w:val="bottom"/>
            <w:hideMark/>
          </w:tcPr>
          <w:p w14:paraId="2D659D7A"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2E570D1D" w14:textId="1E2A5806"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5C9EE96D"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576DD6E9" w14:textId="0EC722EA"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2BDA7A18"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778AAF33" w14:textId="0D33A1AC"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1E70387B" w14:textId="77777777" w:rsidR="00BF166F" w:rsidRPr="00D57975" w:rsidRDefault="00BF166F" w:rsidP="00C711BD">
            <w:pPr>
              <w:jc w:val="right"/>
              <w:rPr>
                <w:rFonts w:ascii="Trebuchet MS" w:hAnsi="Trebuchet MS" w:cs="Arial"/>
                <w:sz w:val="18"/>
                <w:szCs w:val="18"/>
              </w:rPr>
            </w:pPr>
          </w:p>
        </w:tc>
        <w:tc>
          <w:tcPr>
            <w:tcW w:w="629" w:type="pct"/>
            <w:tcBorders>
              <w:top w:val="nil"/>
              <w:left w:val="nil"/>
              <w:bottom w:val="nil"/>
              <w:right w:val="nil"/>
            </w:tcBorders>
            <w:noWrap/>
            <w:vAlign w:val="bottom"/>
            <w:hideMark/>
          </w:tcPr>
          <w:p w14:paraId="52339163" w14:textId="4AC6F32C"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13.568</w:t>
            </w:r>
          </w:p>
        </w:tc>
      </w:tr>
      <w:tr w:rsidR="00566678" w:rsidRPr="00D57975" w14:paraId="035FCB84" w14:textId="77777777" w:rsidTr="00566678">
        <w:trPr>
          <w:trHeight w:val="20"/>
        </w:trPr>
        <w:tc>
          <w:tcPr>
            <w:tcW w:w="1541" w:type="pct"/>
            <w:tcBorders>
              <w:top w:val="nil"/>
              <w:left w:val="nil"/>
              <w:bottom w:val="nil"/>
              <w:right w:val="nil"/>
            </w:tcBorders>
            <w:noWrap/>
            <w:vAlign w:val="bottom"/>
            <w:hideMark/>
          </w:tcPr>
          <w:p w14:paraId="5C4AF62B"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Amortização da mais valia</w:t>
            </w:r>
          </w:p>
        </w:tc>
        <w:tc>
          <w:tcPr>
            <w:tcW w:w="60" w:type="pct"/>
            <w:tcBorders>
              <w:top w:val="nil"/>
              <w:left w:val="nil"/>
              <w:bottom w:val="nil"/>
              <w:right w:val="nil"/>
            </w:tcBorders>
            <w:noWrap/>
            <w:vAlign w:val="bottom"/>
            <w:hideMark/>
          </w:tcPr>
          <w:p w14:paraId="42D2C542"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2AE65590" w14:textId="3B83E6F5"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616D2DF5"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3488F622" w14:textId="4E402955"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(1.519)</w:t>
            </w:r>
          </w:p>
        </w:tc>
        <w:tc>
          <w:tcPr>
            <w:tcW w:w="59" w:type="pct"/>
            <w:tcBorders>
              <w:top w:val="nil"/>
              <w:left w:val="nil"/>
              <w:bottom w:val="nil"/>
              <w:right w:val="nil"/>
            </w:tcBorders>
            <w:noWrap/>
            <w:vAlign w:val="bottom"/>
            <w:hideMark/>
          </w:tcPr>
          <w:p w14:paraId="05573FEF"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7F3C7588" w14:textId="269C252A"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4D75EE12"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403B188F" w14:textId="760C2CB3"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3629EEA1" w14:textId="77777777" w:rsidR="00BF166F" w:rsidRPr="00D57975" w:rsidRDefault="00BF166F" w:rsidP="00C711BD">
            <w:pPr>
              <w:jc w:val="right"/>
              <w:rPr>
                <w:rFonts w:ascii="Trebuchet MS" w:hAnsi="Trebuchet MS" w:cs="Arial"/>
                <w:sz w:val="18"/>
                <w:szCs w:val="18"/>
              </w:rPr>
            </w:pPr>
          </w:p>
        </w:tc>
        <w:tc>
          <w:tcPr>
            <w:tcW w:w="629" w:type="pct"/>
            <w:tcBorders>
              <w:top w:val="nil"/>
              <w:left w:val="nil"/>
              <w:bottom w:val="nil"/>
              <w:right w:val="nil"/>
            </w:tcBorders>
            <w:noWrap/>
            <w:vAlign w:val="bottom"/>
            <w:hideMark/>
          </w:tcPr>
          <w:p w14:paraId="01B477AD" w14:textId="4C1BB9E0"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(1.519)</w:t>
            </w:r>
          </w:p>
        </w:tc>
      </w:tr>
      <w:tr w:rsidR="00566678" w:rsidRPr="00D57975" w14:paraId="21D4749C" w14:textId="77777777" w:rsidTr="00566678">
        <w:trPr>
          <w:trHeight w:val="20"/>
        </w:trPr>
        <w:tc>
          <w:tcPr>
            <w:tcW w:w="1541" w:type="pct"/>
            <w:tcBorders>
              <w:top w:val="nil"/>
              <w:left w:val="nil"/>
              <w:bottom w:val="nil"/>
              <w:right w:val="nil"/>
            </w:tcBorders>
            <w:noWrap/>
            <w:vAlign w:val="bottom"/>
            <w:hideMark/>
          </w:tcPr>
          <w:p w14:paraId="0D0F4C1E"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Distribuição de dividendos</w:t>
            </w:r>
          </w:p>
        </w:tc>
        <w:tc>
          <w:tcPr>
            <w:tcW w:w="60" w:type="pct"/>
            <w:tcBorders>
              <w:top w:val="nil"/>
              <w:left w:val="nil"/>
              <w:bottom w:val="nil"/>
              <w:right w:val="nil"/>
            </w:tcBorders>
            <w:noWrap/>
            <w:vAlign w:val="bottom"/>
            <w:hideMark/>
          </w:tcPr>
          <w:p w14:paraId="1EE7D81C"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3F5A5DC0" w14:textId="5EB6A11D"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(3.392)</w:t>
            </w:r>
          </w:p>
        </w:tc>
        <w:tc>
          <w:tcPr>
            <w:tcW w:w="59" w:type="pct"/>
            <w:tcBorders>
              <w:top w:val="nil"/>
              <w:left w:val="nil"/>
              <w:bottom w:val="nil"/>
              <w:right w:val="nil"/>
            </w:tcBorders>
            <w:noWrap/>
            <w:vAlign w:val="bottom"/>
            <w:hideMark/>
          </w:tcPr>
          <w:p w14:paraId="08CB6ED0"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7F66CFCA" w14:textId="4ED6E9BF"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w:t>
            </w:r>
          </w:p>
        </w:tc>
        <w:tc>
          <w:tcPr>
            <w:tcW w:w="59" w:type="pct"/>
            <w:tcBorders>
              <w:top w:val="nil"/>
              <w:left w:val="nil"/>
              <w:bottom w:val="nil"/>
              <w:right w:val="nil"/>
            </w:tcBorders>
            <w:noWrap/>
            <w:vAlign w:val="bottom"/>
            <w:hideMark/>
          </w:tcPr>
          <w:p w14:paraId="263E7B5C" w14:textId="77777777" w:rsidR="00BF166F" w:rsidRPr="00D57975" w:rsidRDefault="00BF166F" w:rsidP="00C711BD">
            <w:pPr>
              <w:jc w:val="right"/>
              <w:rPr>
                <w:rFonts w:ascii="Trebuchet MS" w:hAnsi="Trebuchet MS" w:cs="Arial"/>
                <w:b/>
                <w:bCs/>
                <w:sz w:val="18"/>
                <w:szCs w:val="18"/>
              </w:rPr>
            </w:pPr>
          </w:p>
        </w:tc>
        <w:tc>
          <w:tcPr>
            <w:tcW w:w="633" w:type="pct"/>
            <w:tcBorders>
              <w:top w:val="nil"/>
              <w:left w:val="nil"/>
              <w:bottom w:val="nil"/>
              <w:right w:val="nil"/>
            </w:tcBorders>
            <w:noWrap/>
            <w:vAlign w:val="bottom"/>
            <w:hideMark/>
          </w:tcPr>
          <w:p w14:paraId="460F3F61" w14:textId="07CD5508"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w:t>
            </w:r>
          </w:p>
        </w:tc>
        <w:tc>
          <w:tcPr>
            <w:tcW w:w="59" w:type="pct"/>
            <w:tcBorders>
              <w:top w:val="nil"/>
              <w:left w:val="nil"/>
              <w:bottom w:val="nil"/>
              <w:right w:val="nil"/>
            </w:tcBorders>
            <w:noWrap/>
            <w:vAlign w:val="bottom"/>
            <w:hideMark/>
          </w:tcPr>
          <w:p w14:paraId="51FF469A" w14:textId="77777777" w:rsidR="00BF166F" w:rsidRPr="00D57975" w:rsidRDefault="00BF166F" w:rsidP="00C711BD">
            <w:pPr>
              <w:jc w:val="right"/>
              <w:rPr>
                <w:rFonts w:ascii="Trebuchet MS" w:hAnsi="Trebuchet MS" w:cs="Arial"/>
                <w:b/>
                <w:bCs/>
                <w:sz w:val="18"/>
                <w:szCs w:val="18"/>
              </w:rPr>
            </w:pPr>
          </w:p>
        </w:tc>
        <w:tc>
          <w:tcPr>
            <w:tcW w:w="633" w:type="pct"/>
            <w:tcBorders>
              <w:top w:val="nil"/>
              <w:left w:val="nil"/>
              <w:bottom w:val="nil"/>
              <w:right w:val="nil"/>
            </w:tcBorders>
            <w:vAlign w:val="bottom"/>
            <w:hideMark/>
          </w:tcPr>
          <w:p w14:paraId="49445E08" w14:textId="23615F79"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w:t>
            </w:r>
          </w:p>
        </w:tc>
        <w:tc>
          <w:tcPr>
            <w:tcW w:w="59" w:type="pct"/>
            <w:tcBorders>
              <w:top w:val="nil"/>
              <w:left w:val="nil"/>
              <w:bottom w:val="nil"/>
              <w:right w:val="nil"/>
            </w:tcBorders>
            <w:noWrap/>
            <w:vAlign w:val="bottom"/>
            <w:hideMark/>
          </w:tcPr>
          <w:p w14:paraId="5ED83BCF" w14:textId="77777777" w:rsidR="00BF166F" w:rsidRPr="00D57975" w:rsidRDefault="00BF166F" w:rsidP="00C711BD">
            <w:pPr>
              <w:jc w:val="right"/>
              <w:rPr>
                <w:rFonts w:ascii="Trebuchet MS" w:hAnsi="Trebuchet MS" w:cs="Arial"/>
                <w:b/>
                <w:bCs/>
                <w:sz w:val="18"/>
                <w:szCs w:val="18"/>
              </w:rPr>
            </w:pPr>
          </w:p>
        </w:tc>
        <w:tc>
          <w:tcPr>
            <w:tcW w:w="629" w:type="pct"/>
            <w:tcBorders>
              <w:top w:val="nil"/>
              <w:left w:val="nil"/>
              <w:bottom w:val="nil"/>
              <w:right w:val="nil"/>
            </w:tcBorders>
            <w:noWrap/>
            <w:vAlign w:val="bottom"/>
            <w:hideMark/>
          </w:tcPr>
          <w:p w14:paraId="287B6B69" w14:textId="69986611"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(3.392)</w:t>
            </w:r>
          </w:p>
        </w:tc>
      </w:tr>
      <w:tr w:rsidR="00566678" w:rsidRPr="00D57975" w14:paraId="6CA946DA" w14:textId="77777777" w:rsidTr="00566678">
        <w:trPr>
          <w:trHeight w:val="20"/>
        </w:trPr>
        <w:tc>
          <w:tcPr>
            <w:tcW w:w="1541" w:type="pct"/>
            <w:tcBorders>
              <w:top w:val="nil"/>
              <w:left w:val="nil"/>
              <w:bottom w:val="nil"/>
              <w:right w:val="nil"/>
            </w:tcBorders>
            <w:noWrap/>
            <w:vAlign w:val="bottom"/>
          </w:tcPr>
          <w:p w14:paraId="5D7408E2" w14:textId="7034B282" w:rsidR="00BF166F" w:rsidRPr="00D57975" w:rsidRDefault="00566678" w:rsidP="00F32446">
            <w:pPr>
              <w:ind w:left="-57"/>
              <w:jc w:val="center"/>
              <w:rPr>
                <w:rFonts w:ascii="Trebuchet MS" w:hAnsi="Trebuchet MS" w:cs="Arial"/>
                <w:b/>
                <w:bCs/>
                <w:sz w:val="18"/>
                <w:szCs w:val="18"/>
              </w:rPr>
            </w:pPr>
            <w:r w:rsidRPr="00D57975">
              <w:rPr>
                <w:rFonts w:ascii="Trebuchet MS" w:hAnsi="Trebuchet MS" w:cs="Arial"/>
                <w:b/>
                <w:bCs/>
                <w:sz w:val="18"/>
                <w:szCs w:val="18"/>
              </w:rPr>
              <w:t xml:space="preserve">  </w:t>
            </w:r>
          </w:p>
        </w:tc>
        <w:tc>
          <w:tcPr>
            <w:tcW w:w="60" w:type="pct"/>
            <w:tcBorders>
              <w:top w:val="nil"/>
              <w:left w:val="nil"/>
              <w:bottom w:val="nil"/>
              <w:right w:val="nil"/>
            </w:tcBorders>
            <w:noWrap/>
            <w:vAlign w:val="bottom"/>
          </w:tcPr>
          <w:p w14:paraId="4785C03C" w14:textId="77777777" w:rsidR="00BF166F" w:rsidRPr="00D57975" w:rsidRDefault="00BF166F" w:rsidP="00C711BD">
            <w:pPr>
              <w:rPr>
                <w:rFonts w:ascii="Trebuchet MS" w:hAnsi="Trebuchet MS"/>
                <w:sz w:val="18"/>
                <w:szCs w:val="18"/>
              </w:rPr>
            </w:pPr>
          </w:p>
        </w:tc>
        <w:tc>
          <w:tcPr>
            <w:tcW w:w="634" w:type="pct"/>
            <w:tcBorders>
              <w:top w:val="nil"/>
              <w:left w:val="nil"/>
              <w:bottom w:val="nil"/>
              <w:right w:val="nil"/>
            </w:tcBorders>
            <w:noWrap/>
            <w:vAlign w:val="bottom"/>
          </w:tcPr>
          <w:p w14:paraId="712C9A7B"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572F54F9" w14:textId="77777777" w:rsidR="00BF166F" w:rsidRPr="00D57975" w:rsidRDefault="00BF166F" w:rsidP="00C711BD">
            <w:pPr>
              <w:jc w:val="right"/>
              <w:rPr>
                <w:rFonts w:ascii="Trebuchet MS" w:hAnsi="Trebuchet MS"/>
                <w:sz w:val="18"/>
                <w:szCs w:val="18"/>
              </w:rPr>
            </w:pPr>
          </w:p>
        </w:tc>
        <w:tc>
          <w:tcPr>
            <w:tcW w:w="634" w:type="pct"/>
            <w:tcBorders>
              <w:top w:val="nil"/>
              <w:left w:val="nil"/>
              <w:bottom w:val="nil"/>
              <w:right w:val="nil"/>
            </w:tcBorders>
            <w:noWrap/>
            <w:vAlign w:val="bottom"/>
          </w:tcPr>
          <w:p w14:paraId="4DDBAAB3"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7F30717C"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tcPr>
          <w:p w14:paraId="007EA7CC"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15F7F96E"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vAlign w:val="bottom"/>
          </w:tcPr>
          <w:p w14:paraId="6528ACE7"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647E0B3F" w14:textId="77777777" w:rsidR="00BF166F" w:rsidRPr="00D57975" w:rsidRDefault="00BF166F" w:rsidP="00C711BD">
            <w:pPr>
              <w:jc w:val="right"/>
              <w:rPr>
                <w:rFonts w:ascii="Trebuchet MS" w:hAnsi="Trebuchet MS"/>
                <w:sz w:val="18"/>
                <w:szCs w:val="18"/>
              </w:rPr>
            </w:pPr>
          </w:p>
        </w:tc>
        <w:tc>
          <w:tcPr>
            <w:tcW w:w="629" w:type="pct"/>
            <w:tcBorders>
              <w:top w:val="nil"/>
              <w:left w:val="nil"/>
              <w:bottom w:val="nil"/>
              <w:right w:val="nil"/>
            </w:tcBorders>
            <w:noWrap/>
            <w:vAlign w:val="bottom"/>
          </w:tcPr>
          <w:p w14:paraId="528252A4" w14:textId="77777777" w:rsidR="00BF166F" w:rsidRPr="00D57975" w:rsidRDefault="00BF166F" w:rsidP="00C711BD">
            <w:pPr>
              <w:jc w:val="right"/>
              <w:rPr>
                <w:rFonts w:ascii="Trebuchet MS" w:hAnsi="Trebuchet MS"/>
                <w:sz w:val="18"/>
                <w:szCs w:val="18"/>
              </w:rPr>
            </w:pPr>
          </w:p>
        </w:tc>
      </w:tr>
      <w:tr w:rsidR="00D57975" w:rsidRPr="00D57975" w14:paraId="0BD6EF9A" w14:textId="77777777" w:rsidTr="00F32446">
        <w:trPr>
          <w:trHeight w:val="20"/>
        </w:trPr>
        <w:tc>
          <w:tcPr>
            <w:tcW w:w="1541" w:type="pct"/>
            <w:tcBorders>
              <w:left w:val="nil"/>
              <w:right w:val="nil"/>
            </w:tcBorders>
            <w:noWrap/>
            <w:vAlign w:val="bottom"/>
            <w:hideMark/>
          </w:tcPr>
          <w:p w14:paraId="7B7D0B51" w14:textId="77777777" w:rsidR="00BF166F" w:rsidRPr="00D57975" w:rsidRDefault="00BF166F" w:rsidP="00F32446">
            <w:pPr>
              <w:ind w:left="-57"/>
              <w:rPr>
                <w:rFonts w:ascii="Trebuchet MS" w:hAnsi="Trebuchet MS" w:cs="Arial"/>
                <w:b/>
                <w:bCs/>
                <w:sz w:val="18"/>
                <w:szCs w:val="18"/>
              </w:rPr>
            </w:pPr>
            <w:r w:rsidRPr="00D57975">
              <w:rPr>
                <w:rFonts w:ascii="Trebuchet MS" w:hAnsi="Trebuchet MS" w:cs="Arial"/>
                <w:b/>
                <w:bCs/>
                <w:sz w:val="18"/>
                <w:szCs w:val="18"/>
              </w:rPr>
              <w:t>Saldo final em 31 de dezembro de 2024</w:t>
            </w:r>
          </w:p>
        </w:tc>
        <w:tc>
          <w:tcPr>
            <w:tcW w:w="60" w:type="pct"/>
            <w:tcBorders>
              <w:top w:val="nil"/>
              <w:left w:val="nil"/>
              <w:bottom w:val="nil"/>
              <w:right w:val="nil"/>
            </w:tcBorders>
            <w:noWrap/>
            <w:vAlign w:val="bottom"/>
            <w:hideMark/>
          </w:tcPr>
          <w:p w14:paraId="0728281A" w14:textId="77777777" w:rsidR="00BF166F" w:rsidRPr="00D57975" w:rsidRDefault="00BF166F" w:rsidP="00C711BD">
            <w:pPr>
              <w:rPr>
                <w:rFonts w:ascii="Trebuchet MS" w:hAnsi="Trebuchet MS" w:cs="Arial"/>
                <w:b/>
                <w:bCs/>
                <w:sz w:val="18"/>
                <w:szCs w:val="18"/>
              </w:rPr>
            </w:pPr>
          </w:p>
        </w:tc>
        <w:tc>
          <w:tcPr>
            <w:tcW w:w="634" w:type="pct"/>
            <w:tcBorders>
              <w:top w:val="single" w:sz="4" w:space="0" w:color="auto"/>
              <w:left w:val="nil"/>
              <w:right w:val="nil"/>
            </w:tcBorders>
            <w:noWrap/>
            <w:vAlign w:val="bottom"/>
            <w:hideMark/>
          </w:tcPr>
          <w:p w14:paraId="2A9722B9" w14:textId="439C3721"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35.820</w:t>
            </w:r>
          </w:p>
        </w:tc>
        <w:tc>
          <w:tcPr>
            <w:tcW w:w="59" w:type="pct"/>
            <w:tcBorders>
              <w:top w:val="nil"/>
              <w:left w:val="nil"/>
              <w:right w:val="nil"/>
            </w:tcBorders>
            <w:noWrap/>
            <w:vAlign w:val="bottom"/>
            <w:hideMark/>
          </w:tcPr>
          <w:p w14:paraId="031BCC4E" w14:textId="77777777" w:rsidR="00BF166F" w:rsidRPr="00D57975" w:rsidRDefault="00BF166F" w:rsidP="00C711BD">
            <w:pPr>
              <w:jc w:val="right"/>
              <w:rPr>
                <w:rFonts w:ascii="Trebuchet MS" w:hAnsi="Trebuchet MS" w:cs="Arial"/>
                <w:b/>
                <w:bCs/>
                <w:sz w:val="18"/>
                <w:szCs w:val="18"/>
              </w:rPr>
            </w:pPr>
          </w:p>
        </w:tc>
        <w:tc>
          <w:tcPr>
            <w:tcW w:w="634" w:type="pct"/>
            <w:tcBorders>
              <w:top w:val="single" w:sz="4" w:space="0" w:color="auto"/>
              <w:left w:val="nil"/>
              <w:right w:val="nil"/>
            </w:tcBorders>
            <w:noWrap/>
            <w:vAlign w:val="bottom"/>
            <w:hideMark/>
          </w:tcPr>
          <w:p w14:paraId="5C798F8C" w14:textId="0502477B"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13.060</w:t>
            </w:r>
          </w:p>
        </w:tc>
        <w:tc>
          <w:tcPr>
            <w:tcW w:w="59" w:type="pct"/>
            <w:tcBorders>
              <w:top w:val="nil"/>
              <w:left w:val="nil"/>
              <w:right w:val="nil"/>
            </w:tcBorders>
            <w:noWrap/>
            <w:vAlign w:val="bottom"/>
            <w:hideMark/>
          </w:tcPr>
          <w:p w14:paraId="3E84C514"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right w:val="nil"/>
            </w:tcBorders>
            <w:noWrap/>
            <w:vAlign w:val="bottom"/>
            <w:hideMark/>
          </w:tcPr>
          <w:p w14:paraId="06896B3B" w14:textId="29F97733"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54.316</w:t>
            </w:r>
          </w:p>
        </w:tc>
        <w:tc>
          <w:tcPr>
            <w:tcW w:w="59" w:type="pct"/>
            <w:tcBorders>
              <w:top w:val="nil"/>
              <w:left w:val="nil"/>
              <w:right w:val="nil"/>
            </w:tcBorders>
            <w:noWrap/>
            <w:vAlign w:val="bottom"/>
            <w:hideMark/>
          </w:tcPr>
          <w:p w14:paraId="60E37D8A"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right w:val="nil"/>
            </w:tcBorders>
            <w:noWrap/>
            <w:vAlign w:val="bottom"/>
            <w:hideMark/>
          </w:tcPr>
          <w:p w14:paraId="1253FF70" w14:textId="631A6970"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10</w:t>
            </w:r>
          </w:p>
        </w:tc>
        <w:tc>
          <w:tcPr>
            <w:tcW w:w="59" w:type="pct"/>
            <w:tcBorders>
              <w:top w:val="nil"/>
              <w:left w:val="nil"/>
              <w:right w:val="nil"/>
            </w:tcBorders>
            <w:noWrap/>
            <w:vAlign w:val="bottom"/>
            <w:hideMark/>
          </w:tcPr>
          <w:p w14:paraId="3B7B192B" w14:textId="77777777" w:rsidR="00BF166F" w:rsidRPr="00D57975" w:rsidRDefault="00BF166F" w:rsidP="00C711BD">
            <w:pPr>
              <w:jc w:val="right"/>
              <w:rPr>
                <w:rFonts w:ascii="Trebuchet MS" w:hAnsi="Trebuchet MS" w:cs="Arial"/>
                <w:b/>
                <w:bCs/>
                <w:sz w:val="18"/>
                <w:szCs w:val="18"/>
              </w:rPr>
            </w:pPr>
          </w:p>
        </w:tc>
        <w:tc>
          <w:tcPr>
            <w:tcW w:w="629" w:type="pct"/>
            <w:tcBorders>
              <w:top w:val="single" w:sz="4" w:space="0" w:color="auto"/>
              <w:left w:val="nil"/>
              <w:right w:val="nil"/>
            </w:tcBorders>
            <w:noWrap/>
            <w:vAlign w:val="bottom"/>
            <w:hideMark/>
          </w:tcPr>
          <w:p w14:paraId="7C816A46" w14:textId="017A347C"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103.206</w:t>
            </w:r>
          </w:p>
        </w:tc>
      </w:tr>
      <w:tr w:rsidR="00566678" w:rsidRPr="00D57975" w14:paraId="47992DD2" w14:textId="77777777" w:rsidTr="00566678">
        <w:trPr>
          <w:trHeight w:val="20"/>
        </w:trPr>
        <w:tc>
          <w:tcPr>
            <w:tcW w:w="1541" w:type="pct"/>
            <w:tcBorders>
              <w:top w:val="nil"/>
              <w:left w:val="nil"/>
              <w:bottom w:val="nil"/>
              <w:right w:val="nil"/>
            </w:tcBorders>
            <w:noWrap/>
            <w:vAlign w:val="bottom"/>
            <w:hideMark/>
          </w:tcPr>
          <w:p w14:paraId="4FB29746" w14:textId="0F4AE161" w:rsidR="00BF166F" w:rsidRPr="00D57975" w:rsidRDefault="00566678" w:rsidP="00F32446">
            <w:pPr>
              <w:ind w:left="-57"/>
              <w:rPr>
                <w:rFonts w:ascii="Trebuchet MS" w:hAnsi="Trebuchet MS" w:cs="Arial"/>
                <w:b/>
                <w:bCs/>
                <w:sz w:val="18"/>
                <w:szCs w:val="18"/>
              </w:rPr>
            </w:pPr>
            <w:r w:rsidRPr="00D57975">
              <w:rPr>
                <w:rFonts w:ascii="Trebuchet MS" w:hAnsi="Trebuchet MS" w:cs="Arial"/>
                <w:b/>
                <w:bCs/>
                <w:sz w:val="18"/>
                <w:szCs w:val="18"/>
              </w:rPr>
              <w:t xml:space="preserve">   </w:t>
            </w:r>
          </w:p>
        </w:tc>
        <w:tc>
          <w:tcPr>
            <w:tcW w:w="60" w:type="pct"/>
            <w:tcBorders>
              <w:top w:val="nil"/>
              <w:left w:val="nil"/>
              <w:bottom w:val="nil"/>
              <w:right w:val="nil"/>
            </w:tcBorders>
            <w:noWrap/>
            <w:vAlign w:val="bottom"/>
            <w:hideMark/>
          </w:tcPr>
          <w:p w14:paraId="11623857" w14:textId="77777777" w:rsidR="00BF166F" w:rsidRPr="00D57975" w:rsidRDefault="00BF166F" w:rsidP="00C711BD">
            <w:pPr>
              <w:rPr>
                <w:rFonts w:ascii="Trebuchet MS" w:hAnsi="Trebuchet MS"/>
                <w:sz w:val="18"/>
                <w:szCs w:val="18"/>
              </w:rPr>
            </w:pPr>
          </w:p>
        </w:tc>
        <w:tc>
          <w:tcPr>
            <w:tcW w:w="634" w:type="pct"/>
            <w:tcBorders>
              <w:top w:val="nil"/>
              <w:left w:val="nil"/>
              <w:bottom w:val="nil"/>
              <w:right w:val="nil"/>
            </w:tcBorders>
            <w:noWrap/>
            <w:vAlign w:val="bottom"/>
            <w:hideMark/>
          </w:tcPr>
          <w:p w14:paraId="00182844"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hideMark/>
          </w:tcPr>
          <w:p w14:paraId="39CD7732" w14:textId="77777777" w:rsidR="00BF166F" w:rsidRPr="00D57975" w:rsidRDefault="00BF166F" w:rsidP="00C711BD">
            <w:pPr>
              <w:jc w:val="right"/>
              <w:rPr>
                <w:rFonts w:ascii="Trebuchet MS" w:hAnsi="Trebuchet MS"/>
                <w:sz w:val="18"/>
                <w:szCs w:val="18"/>
              </w:rPr>
            </w:pPr>
          </w:p>
        </w:tc>
        <w:tc>
          <w:tcPr>
            <w:tcW w:w="634" w:type="pct"/>
            <w:tcBorders>
              <w:top w:val="nil"/>
              <w:left w:val="nil"/>
              <w:bottom w:val="nil"/>
              <w:right w:val="nil"/>
            </w:tcBorders>
            <w:noWrap/>
            <w:vAlign w:val="bottom"/>
            <w:hideMark/>
          </w:tcPr>
          <w:p w14:paraId="1A627F60"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hideMark/>
          </w:tcPr>
          <w:p w14:paraId="4FBD4E8E"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hideMark/>
          </w:tcPr>
          <w:p w14:paraId="2C7B7EC5"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hideMark/>
          </w:tcPr>
          <w:p w14:paraId="18BB1599"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hideMark/>
          </w:tcPr>
          <w:p w14:paraId="5C3853BD"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hideMark/>
          </w:tcPr>
          <w:p w14:paraId="77F16C99" w14:textId="77777777" w:rsidR="00BF166F" w:rsidRPr="00D57975" w:rsidRDefault="00BF166F" w:rsidP="00C711BD">
            <w:pPr>
              <w:jc w:val="right"/>
              <w:rPr>
                <w:rFonts w:ascii="Trebuchet MS" w:hAnsi="Trebuchet MS"/>
                <w:sz w:val="18"/>
                <w:szCs w:val="18"/>
              </w:rPr>
            </w:pPr>
          </w:p>
        </w:tc>
        <w:tc>
          <w:tcPr>
            <w:tcW w:w="629" w:type="pct"/>
            <w:tcBorders>
              <w:top w:val="nil"/>
              <w:left w:val="nil"/>
              <w:bottom w:val="nil"/>
              <w:right w:val="nil"/>
            </w:tcBorders>
            <w:noWrap/>
            <w:vAlign w:val="bottom"/>
            <w:hideMark/>
          </w:tcPr>
          <w:p w14:paraId="03E01BDA" w14:textId="77777777" w:rsidR="00BF166F" w:rsidRPr="00D57975" w:rsidRDefault="00BF166F" w:rsidP="00C711BD">
            <w:pPr>
              <w:jc w:val="right"/>
              <w:rPr>
                <w:rFonts w:ascii="Trebuchet MS" w:hAnsi="Trebuchet MS"/>
                <w:sz w:val="18"/>
                <w:szCs w:val="18"/>
              </w:rPr>
            </w:pPr>
          </w:p>
        </w:tc>
      </w:tr>
      <w:tr w:rsidR="00566678" w:rsidRPr="00D57975" w14:paraId="1DDB4F11" w14:textId="77777777" w:rsidTr="00566678">
        <w:trPr>
          <w:trHeight w:val="20"/>
        </w:trPr>
        <w:tc>
          <w:tcPr>
            <w:tcW w:w="1541" w:type="pct"/>
            <w:tcBorders>
              <w:top w:val="nil"/>
              <w:left w:val="nil"/>
              <w:bottom w:val="nil"/>
              <w:right w:val="nil"/>
            </w:tcBorders>
            <w:noWrap/>
            <w:vAlign w:val="bottom"/>
            <w:hideMark/>
          </w:tcPr>
          <w:p w14:paraId="5A7FB0E5"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Resultado de equivalência patrimonial</w:t>
            </w:r>
          </w:p>
        </w:tc>
        <w:tc>
          <w:tcPr>
            <w:tcW w:w="60" w:type="pct"/>
            <w:tcBorders>
              <w:top w:val="nil"/>
              <w:left w:val="nil"/>
              <w:bottom w:val="nil"/>
              <w:right w:val="nil"/>
            </w:tcBorders>
            <w:noWrap/>
            <w:vAlign w:val="bottom"/>
            <w:hideMark/>
          </w:tcPr>
          <w:p w14:paraId="6FB238B3"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2336205E" w14:textId="49426E4F"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12.637</w:t>
            </w:r>
          </w:p>
        </w:tc>
        <w:tc>
          <w:tcPr>
            <w:tcW w:w="59" w:type="pct"/>
            <w:tcBorders>
              <w:top w:val="nil"/>
              <w:left w:val="nil"/>
              <w:bottom w:val="nil"/>
              <w:right w:val="nil"/>
            </w:tcBorders>
            <w:noWrap/>
            <w:vAlign w:val="bottom"/>
            <w:hideMark/>
          </w:tcPr>
          <w:p w14:paraId="6E847B01"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6B6FD2CA" w14:textId="3D8125DC"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3BF69248"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7D56BA94" w14:textId="055E0696"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0340CB96"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67CEEADE" w14:textId="4938DE2A"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08153B65" w14:textId="77777777" w:rsidR="00BF166F" w:rsidRPr="00D57975" w:rsidRDefault="00BF166F" w:rsidP="00C711BD">
            <w:pPr>
              <w:jc w:val="right"/>
              <w:rPr>
                <w:rFonts w:ascii="Trebuchet MS" w:hAnsi="Trebuchet MS" w:cs="Arial"/>
                <w:sz w:val="18"/>
                <w:szCs w:val="18"/>
              </w:rPr>
            </w:pPr>
          </w:p>
        </w:tc>
        <w:tc>
          <w:tcPr>
            <w:tcW w:w="629" w:type="pct"/>
            <w:tcBorders>
              <w:top w:val="nil"/>
              <w:left w:val="nil"/>
              <w:bottom w:val="nil"/>
              <w:right w:val="nil"/>
            </w:tcBorders>
            <w:noWrap/>
            <w:vAlign w:val="bottom"/>
            <w:hideMark/>
          </w:tcPr>
          <w:p w14:paraId="319435A8" w14:textId="64A4E008"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12.637</w:t>
            </w:r>
          </w:p>
        </w:tc>
      </w:tr>
      <w:tr w:rsidR="00566678" w:rsidRPr="00D57975" w14:paraId="35C25ED7" w14:textId="77777777" w:rsidTr="00566678">
        <w:trPr>
          <w:trHeight w:val="20"/>
        </w:trPr>
        <w:tc>
          <w:tcPr>
            <w:tcW w:w="1541" w:type="pct"/>
            <w:tcBorders>
              <w:top w:val="nil"/>
              <w:left w:val="nil"/>
              <w:bottom w:val="nil"/>
              <w:right w:val="nil"/>
            </w:tcBorders>
            <w:noWrap/>
            <w:vAlign w:val="bottom"/>
            <w:hideMark/>
          </w:tcPr>
          <w:p w14:paraId="0174FB46"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Amortização da mais valia</w:t>
            </w:r>
          </w:p>
        </w:tc>
        <w:tc>
          <w:tcPr>
            <w:tcW w:w="60" w:type="pct"/>
            <w:tcBorders>
              <w:top w:val="nil"/>
              <w:left w:val="nil"/>
              <w:bottom w:val="nil"/>
              <w:right w:val="nil"/>
            </w:tcBorders>
            <w:noWrap/>
            <w:vAlign w:val="bottom"/>
            <w:hideMark/>
          </w:tcPr>
          <w:p w14:paraId="7FD85377"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2906EE6D" w14:textId="64D40210"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09F583B9"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2ACB058F" w14:textId="34601A8C"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(1.521)</w:t>
            </w:r>
          </w:p>
        </w:tc>
        <w:tc>
          <w:tcPr>
            <w:tcW w:w="59" w:type="pct"/>
            <w:tcBorders>
              <w:top w:val="nil"/>
              <w:left w:val="nil"/>
              <w:bottom w:val="nil"/>
              <w:right w:val="nil"/>
            </w:tcBorders>
            <w:noWrap/>
            <w:vAlign w:val="bottom"/>
            <w:hideMark/>
          </w:tcPr>
          <w:p w14:paraId="49A0FF03"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4063FB8B" w14:textId="71D871FE"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56B5DB16"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19A2C1CC" w14:textId="0E52A41B"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13F16AAE" w14:textId="77777777" w:rsidR="00BF166F" w:rsidRPr="00D57975" w:rsidRDefault="00BF166F" w:rsidP="00C711BD">
            <w:pPr>
              <w:jc w:val="right"/>
              <w:rPr>
                <w:rFonts w:ascii="Trebuchet MS" w:hAnsi="Trebuchet MS" w:cs="Arial"/>
                <w:sz w:val="18"/>
                <w:szCs w:val="18"/>
              </w:rPr>
            </w:pPr>
          </w:p>
        </w:tc>
        <w:tc>
          <w:tcPr>
            <w:tcW w:w="629" w:type="pct"/>
            <w:tcBorders>
              <w:top w:val="nil"/>
              <w:left w:val="nil"/>
              <w:bottom w:val="nil"/>
              <w:right w:val="nil"/>
            </w:tcBorders>
            <w:noWrap/>
            <w:vAlign w:val="bottom"/>
            <w:hideMark/>
          </w:tcPr>
          <w:p w14:paraId="2F965833" w14:textId="136E5469"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(1.521)</w:t>
            </w:r>
          </w:p>
        </w:tc>
      </w:tr>
      <w:tr w:rsidR="00566678" w:rsidRPr="00D57975" w14:paraId="75384E0D" w14:textId="77777777" w:rsidTr="00566678">
        <w:trPr>
          <w:trHeight w:val="20"/>
        </w:trPr>
        <w:tc>
          <w:tcPr>
            <w:tcW w:w="1541" w:type="pct"/>
            <w:tcBorders>
              <w:top w:val="nil"/>
              <w:left w:val="nil"/>
              <w:bottom w:val="nil"/>
              <w:right w:val="nil"/>
            </w:tcBorders>
            <w:noWrap/>
            <w:vAlign w:val="bottom"/>
            <w:hideMark/>
          </w:tcPr>
          <w:p w14:paraId="7CBD2E6D" w14:textId="77777777" w:rsidR="00BF166F" w:rsidRPr="00D57975" w:rsidRDefault="00BF166F" w:rsidP="00F32446">
            <w:pPr>
              <w:ind w:left="-57"/>
              <w:rPr>
                <w:rFonts w:ascii="Trebuchet MS" w:hAnsi="Trebuchet MS" w:cs="Arial"/>
                <w:sz w:val="18"/>
                <w:szCs w:val="18"/>
              </w:rPr>
            </w:pPr>
            <w:r w:rsidRPr="00D57975">
              <w:rPr>
                <w:rFonts w:ascii="Trebuchet MS" w:hAnsi="Trebuchet MS" w:cs="Arial"/>
                <w:sz w:val="18"/>
                <w:szCs w:val="18"/>
              </w:rPr>
              <w:t>Distribuição de dividendos</w:t>
            </w:r>
          </w:p>
        </w:tc>
        <w:tc>
          <w:tcPr>
            <w:tcW w:w="60" w:type="pct"/>
            <w:tcBorders>
              <w:top w:val="nil"/>
              <w:left w:val="nil"/>
              <w:bottom w:val="nil"/>
              <w:right w:val="nil"/>
            </w:tcBorders>
            <w:noWrap/>
            <w:vAlign w:val="bottom"/>
            <w:hideMark/>
          </w:tcPr>
          <w:p w14:paraId="00AB0104" w14:textId="77777777" w:rsidR="00BF166F" w:rsidRPr="00D57975" w:rsidRDefault="00BF166F" w:rsidP="00C711BD">
            <w:pPr>
              <w:rPr>
                <w:rFonts w:ascii="Trebuchet MS" w:hAnsi="Trebuchet MS" w:cs="Arial"/>
                <w:sz w:val="18"/>
                <w:szCs w:val="18"/>
              </w:rPr>
            </w:pPr>
          </w:p>
        </w:tc>
        <w:tc>
          <w:tcPr>
            <w:tcW w:w="634" w:type="pct"/>
            <w:tcBorders>
              <w:top w:val="nil"/>
              <w:left w:val="nil"/>
              <w:bottom w:val="nil"/>
              <w:right w:val="nil"/>
            </w:tcBorders>
            <w:noWrap/>
            <w:vAlign w:val="bottom"/>
            <w:hideMark/>
          </w:tcPr>
          <w:p w14:paraId="3B529BD8" w14:textId="0AA90741"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(8.615)</w:t>
            </w:r>
          </w:p>
        </w:tc>
        <w:tc>
          <w:tcPr>
            <w:tcW w:w="59" w:type="pct"/>
            <w:tcBorders>
              <w:top w:val="nil"/>
              <w:left w:val="nil"/>
              <w:bottom w:val="nil"/>
              <w:right w:val="nil"/>
            </w:tcBorders>
            <w:noWrap/>
            <w:vAlign w:val="bottom"/>
            <w:hideMark/>
          </w:tcPr>
          <w:p w14:paraId="6B317972" w14:textId="77777777" w:rsidR="00BF166F" w:rsidRPr="00D57975" w:rsidRDefault="00BF166F" w:rsidP="00C711BD">
            <w:pPr>
              <w:jc w:val="right"/>
              <w:rPr>
                <w:rFonts w:ascii="Trebuchet MS" w:hAnsi="Trebuchet MS" w:cs="Arial"/>
                <w:sz w:val="18"/>
                <w:szCs w:val="18"/>
              </w:rPr>
            </w:pPr>
          </w:p>
        </w:tc>
        <w:tc>
          <w:tcPr>
            <w:tcW w:w="634" w:type="pct"/>
            <w:tcBorders>
              <w:top w:val="nil"/>
              <w:left w:val="nil"/>
              <w:bottom w:val="nil"/>
              <w:right w:val="nil"/>
            </w:tcBorders>
            <w:noWrap/>
            <w:vAlign w:val="bottom"/>
            <w:hideMark/>
          </w:tcPr>
          <w:p w14:paraId="640CF6C2" w14:textId="2B099712"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6063637D"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5FECABA4" w14:textId="4244972F"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1581AEBD" w14:textId="77777777" w:rsidR="00BF166F" w:rsidRPr="00D57975" w:rsidRDefault="00BF166F" w:rsidP="00C711BD">
            <w:pPr>
              <w:jc w:val="right"/>
              <w:rPr>
                <w:rFonts w:ascii="Trebuchet MS" w:hAnsi="Trebuchet MS" w:cs="Arial"/>
                <w:sz w:val="18"/>
                <w:szCs w:val="18"/>
              </w:rPr>
            </w:pPr>
          </w:p>
        </w:tc>
        <w:tc>
          <w:tcPr>
            <w:tcW w:w="633" w:type="pct"/>
            <w:tcBorders>
              <w:top w:val="nil"/>
              <w:left w:val="nil"/>
              <w:bottom w:val="nil"/>
              <w:right w:val="nil"/>
            </w:tcBorders>
            <w:noWrap/>
            <w:vAlign w:val="bottom"/>
            <w:hideMark/>
          </w:tcPr>
          <w:p w14:paraId="2B193B50" w14:textId="391BAB3E"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w:t>
            </w:r>
          </w:p>
        </w:tc>
        <w:tc>
          <w:tcPr>
            <w:tcW w:w="59" w:type="pct"/>
            <w:tcBorders>
              <w:top w:val="nil"/>
              <w:left w:val="nil"/>
              <w:bottom w:val="nil"/>
              <w:right w:val="nil"/>
            </w:tcBorders>
            <w:noWrap/>
            <w:vAlign w:val="bottom"/>
            <w:hideMark/>
          </w:tcPr>
          <w:p w14:paraId="02053DD0" w14:textId="77777777" w:rsidR="00BF166F" w:rsidRPr="00D57975" w:rsidRDefault="00BF166F" w:rsidP="00C711BD">
            <w:pPr>
              <w:jc w:val="right"/>
              <w:rPr>
                <w:rFonts w:ascii="Trebuchet MS" w:hAnsi="Trebuchet MS" w:cs="Arial"/>
                <w:sz w:val="18"/>
                <w:szCs w:val="18"/>
              </w:rPr>
            </w:pPr>
          </w:p>
        </w:tc>
        <w:tc>
          <w:tcPr>
            <w:tcW w:w="629" w:type="pct"/>
            <w:tcBorders>
              <w:top w:val="nil"/>
              <w:left w:val="nil"/>
              <w:bottom w:val="nil"/>
              <w:right w:val="nil"/>
            </w:tcBorders>
            <w:noWrap/>
            <w:vAlign w:val="bottom"/>
            <w:hideMark/>
          </w:tcPr>
          <w:p w14:paraId="1E210E8F" w14:textId="7585344D" w:rsidR="00BF166F" w:rsidRPr="00D57975" w:rsidRDefault="00BF166F" w:rsidP="00C711BD">
            <w:pPr>
              <w:jc w:val="right"/>
              <w:rPr>
                <w:rFonts w:ascii="Trebuchet MS" w:hAnsi="Trebuchet MS" w:cs="Arial"/>
                <w:sz w:val="18"/>
                <w:szCs w:val="18"/>
              </w:rPr>
            </w:pPr>
            <w:r w:rsidRPr="00D57975">
              <w:rPr>
                <w:rFonts w:ascii="Trebuchet MS" w:hAnsi="Trebuchet MS" w:cs="Arial"/>
                <w:sz w:val="18"/>
                <w:szCs w:val="18"/>
              </w:rPr>
              <w:t>(8.615)</w:t>
            </w:r>
          </w:p>
        </w:tc>
      </w:tr>
      <w:tr w:rsidR="00566678" w:rsidRPr="00D57975" w14:paraId="1B2572E2" w14:textId="77777777" w:rsidTr="00566678">
        <w:trPr>
          <w:trHeight w:val="20"/>
        </w:trPr>
        <w:tc>
          <w:tcPr>
            <w:tcW w:w="1541" w:type="pct"/>
            <w:tcBorders>
              <w:top w:val="nil"/>
              <w:left w:val="nil"/>
              <w:bottom w:val="nil"/>
              <w:right w:val="nil"/>
            </w:tcBorders>
            <w:noWrap/>
            <w:vAlign w:val="bottom"/>
          </w:tcPr>
          <w:p w14:paraId="52FF98E7" w14:textId="344C6582" w:rsidR="00BF166F" w:rsidRPr="00D57975" w:rsidRDefault="00566678" w:rsidP="00F32446">
            <w:pPr>
              <w:ind w:left="-57"/>
              <w:rPr>
                <w:rFonts w:ascii="Trebuchet MS" w:hAnsi="Trebuchet MS" w:cs="Arial"/>
                <w:sz w:val="18"/>
                <w:szCs w:val="18"/>
              </w:rPr>
            </w:pPr>
            <w:r w:rsidRPr="00D57975">
              <w:rPr>
                <w:rFonts w:ascii="Trebuchet MS" w:hAnsi="Trebuchet MS" w:cs="Arial"/>
                <w:sz w:val="18"/>
                <w:szCs w:val="18"/>
              </w:rPr>
              <w:t xml:space="preserve">   </w:t>
            </w:r>
          </w:p>
        </w:tc>
        <w:tc>
          <w:tcPr>
            <w:tcW w:w="60" w:type="pct"/>
            <w:tcBorders>
              <w:top w:val="nil"/>
              <w:left w:val="nil"/>
              <w:bottom w:val="nil"/>
              <w:right w:val="nil"/>
            </w:tcBorders>
            <w:noWrap/>
            <w:vAlign w:val="bottom"/>
          </w:tcPr>
          <w:p w14:paraId="3299B335" w14:textId="77777777" w:rsidR="00BF166F" w:rsidRPr="00D57975" w:rsidRDefault="00BF166F" w:rsidP="00C711BD">
            <w:pPr>
              <w:rPr>
                <w:rFonts w:ascii="Trebuchet MS" w:hAnsi="Trebuchet MS"/>
                <w:sz w:val="18"/>
                <w:szCs w:val="18"/>
              </w:rPr>
            </w:pPr>
          </w:p>
        </w:tc>
        <w:tc>
          <w:tcPr>
            <w:tcW w:w="634" w:type="pct"/>
            <w:tcBorders>
              <w:top w:val="nil"/>
              <w:left w:val="nil"/>
              <w:bottom w:val="nil"/>
              <w:right w:val="nil"/>
            </w:tcBorders>
            <w:noWrap/>
            <w:vAlign w:val="bottom"/>
          </w:tcPr>
          <w:p w14:paraId="4D7CC834"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47194576" w14:textId="77777777" w:rsidR="00BF166F" w:rsidRPr="00D57975" w:rsidRDefault="00BF166F" w:rsidP="00C711BD">
            <w:pPr>
              <w:jc w:val="right"/>
              <w:rPr>
                <w:rFonts w:ascii="Trebuchet MS" w:hAnsi="Trebuchet MS"/>
                <w:sz w:val="18"/>
                <w:szCs w:val="18"/>
              </w:rPr>
            </w:pPr>
          </w:p>
        </w:tc>
        <w:tc>
          <w:tcPr>
            <w:tcW w:w="634" w:type="pct"/>
            <w:tcBorders>
              <w:top w:val="nil"/>
              <w:left w:val="nil"/>
              <w:bottom w:val="nil"/>
              <w:right w:val="nil"/>
            </w:tcBorders>
            <w:noWrap/>
            <w:vAlign w:val="bottom"/>
          </w:tcPr>
          <w:p w14:paraId="2F8AA027"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742EBB4D"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tcPr>
          <w:p w14:paraId="3FD46F96"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53C995A6" w14:textId="77777777" w:rsidR="00BF166F" w:rsidRPr="00D57975" w:rsidRDefault="00BF166F" w:rsidP="00C711BD">
            <w:pPr>
              <w:jc w:val="right"/>
              <w:rPr>
                <w:rFonts w:ascii="Trebuchet MS" w:hAnsi="Trebuchet MS"/>
                <w:sz w:val="18"/>
                <w:szCs w:val="18"/>
              </w:rPr>
            </w:pPr>
          </w:p>
        </w:tc>
        <w:tc>
          <w:tcPr>
            <w:tcW w:w="633" w:type="pct"/>
            <w:tcBorders>
              <w:top w:val="nil"/>
              <w:left w:val="nil"/>
              <w:bottom w:val="nil"/>
              <w:right w:val="nil"/>
            </w:tcBorders>
            <w:noWrap/>
            <w:vAlign w:val="bottom"/>
          </w:tcPr>
          <w:p w14:paraId="777ED812" w14:textId="77777777" w:rsidR="00BF166F" w:rsidRPr="00D57975" w:rsidRDefault="00BF166F" w:rsidP="00C711BD">
            <w:pPr>
              <w:jc w:val="right"/>
              <w:rPr>
                <w:rFonts w:ascii="Trebuchet MS" w:hAnsi="Trebuchet MS"/>
                <w:sz w:val="18"/>
                <w:szCs w:val="18"/>
              </w:rPr>
            </w:pPr>
          </w:p>
        </w:tc>
        <w:tc>
          <w:tcPr>
            <w:tcW w:w="59" w:type="pct"/>
            <w:tcBorders>
              <w:top w:val="nil"/>
              <w:left w:val="nil"/>
              <w:bottom w:val="nil"/>
              <w:right w:val="nil"/>
            </w:tcBorders>
            <w:noWrap/>
            <w:vAlign w:val="bottom"/>
          </w:tcPr>
          <w:p w14:paraId="5834116A" w14:textId="77777777" w:rsidR="00BF166F" w:rsidRPr="00D57975" w:rsidRDefault="00BF166F" w:rsidP="00C711BD">
            <w:pPr>
              <w:jc w:val="right"/>
              <w:rPr>
                <w:rFonts w:ascii="Trebuchet MS" w:hAnsi="Trebuchet MS"/>
                <w:sz w:val="18"/>
                <w:szCs w:val="18"/>
              </w:rPr>
            </w:pPr>
          </w:p>
        </w:tc>
        <w:tc>
          <w:tcPr>
            <w:tcW w:w="629" w:type="pct"/>
            <w:tcBorders>
              <w:top w:val="nil"/>
              <w:left w:val="nil"/>
              <w:bottom w:val="nil"/>
              <w:right w:val="nil"/>
            </w:tcBorders>
            <w:noWrap/>
            <w:vAlign w:val="bottom"/>
          </w:tcPr>
          <w:p w14:paraId="608CF87B" w14:textId="77777777" w:rsidR="00BF166F" w:rsidRPr="00D57975" w:rsidRDefault="00BF166F" w:rsidP="00C711BD">
            <w:pPr>
              <w:jc w:val="right"/>
              <w:rPr>
                <w:rFonts w:ascii="Trebuchet MS" w:hAnsi="Trebuchet MS"/>
                <w:sz w:val="18"/>
                <w:szCs w:val="18"/>
              </w:rPr>
            </w:pPr>
          </w:p>
        </w:tc>
      </w:tr>
      <w:tr w:rsidR="00F32446" w:rsidRPr="00D57975" w14:paraId="1F86CB0E" w14:textId="77777777" w:rsidTr="00F32446">
        <w:trPr>
          <w:trHeight w:val="20"/>
        </w:trPr>
        <w:tc>
          <w:tcPr>
            <w:tcW w:w="1541" w:type="pct"/>
            <w:tcBorders>
              <w:left w:val="nil"/>
              <w:right w:val="nil"/>
            </w:tcBorders>
            <w:noWrap/>
            <w:vAlign w:val="bottom"/>
            <w:hideMark/>
          </w:tcPr>
          <w:p w14:paraId="6573ADA1" w14:textId="77777777" w:rsidR="00BF166F" w:rsidRPr="00D57975" w:rsidRDefault="00BF166F" w:rsidP="00F32446">
            <w:pPr>
              <w:ind w:left="-57"/>
              <w:rPr>
                <w:rFonts w:ascii="Trebuchet MS" w:hAnsi="Trebuchet MS" w:cs="Arial"/>
                <w:b/>
                <w:bCs/>
                <w:sz w:val="18"/>
                <w:szCs w:val="18"/>
              </w:rPr>
            </w:pPr>
            <w:r w:rsidRPr="00D57975">
              <w:rPr>
                <w:rFonts w:ascii="Trebuchet MS" w:hAnsi="Trebuchet MS" w:cs="Arial"/>
                <w:b/>
                <w:bCs/>
                <w:sz w:val="18"/>
                <w:szCs w:val="18"/>
              </w:rPr>
              <w:t>Saldo final em 30 de setembro de 2025</w:t>
            </w:r>
          </w:p>
        </w:tc>
        <w:tc>
          <w:tcPr>
            <w:tcW w:w="60" w:type="pct"/>
            <w:tcBorders>
              <w:top w:val="nil"/>
              <w:left w:val="nil"/>
              <w:bottom w:val="nil"/>
              <w:right w:val="nil"/>
            </w:tcBorders>
            <w:noWrap/>
            <w:vAlign w:val="bottom"/>
            <w:hideMark/>
          </w:tcPr>
          <w:p w14:paraId="21D8F340" w14:textId="77777777" w:rsidR="00BF166F" w:rsidRPr="00D57975" w:rsidRDefault="00BF166F" w:rsidP="00C711BD">
            <w:pPr>
              <w:rPr>
                <w:rFonts w:ascii="Trebuchet MS" w:hAnsi="Trebuchet MS" w:cs="Arial"/>
                <w:b/>
                <w:bCs/>
                <w:sz w:val="18"/>
                <w:szCs w:val="18"/>
              </w:rPr>
            </w:pPr>
          </w:p>
        </w:tc>
        <w:tc>
          <w:tcPr>
            <w:tcW w:w="634" w:type="pct"/>
            <w:tcBorders>
              <w:top w:val="single" w:sz="4" w:space="0" w:color="auto"/>
              <w:left w:val="nil"/>
              <w:bottom w:val="double" w:sz="6" w:space="0" w:color="auto"/>
              <w:right w:val="nil"/>
            </w:tcBorders>
            <w:noWrap/>
            <w:vAlign w:val="bottom"/>
            <w:hideMark/>
          </w:tcPr>
          <w:p w14:paraId="1AF89819" w14:textId="7C4BF5F1"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39.842</w:t>
            </w:r>
          </w:p>
        </w:tc>
        <w:tc>
          <w:tcPr>
            <w:tcW w:w="59" w:type="pct"/>
            <w:tcBorders>
              <w:top w:val="nil"/>
              <w:left w:val="nil"/>
              <w:bottom w:val="nil"/>
              <w:right w:val="nil"/>
            </w:tcBorders>
            <w:noWrap/>
            <w:vAlign w:val="bottom"/>
            <w:hideMark/>
          </w:tcPr>
          <w:p w14:paraId="4DEFB340" w14:textId="77777777" w:rsidR="00BF166F" w:rsidRPr="00D57975" w:rsidRDefault="00BF166F" w:rsidP="00C711BD">
            <w:pPr>
              <w:jc w:val="right"/>
              <w:rPr>
                <w:rFonts w:ascii="Trebuchet MS" w:hAnsi="Trebuchet MS" w:cs="Arial"/>
                <w:b/>
                <w:bCs/>
                <w:sz w:val="18"/>
                <w:szCs w:val="18"/>
              </w:rPr>
            </w:pPr>
          </w:p>
        </w:tc>
        <w:tc>
          <w:tcPr>
            <w:tcW w:w="634" w:type="pct"/>
            <w:tcBorders>
              <w:top w:val="single" w:sz="4" w:space="0" w:color="auto"/>
              <w:left w:val="nil"/>
              <w:bottom w:val="double" w:sz="6" w:space="0" w:color="auto"/>
              <w:right w:val="nil"/>
            </w:tcBorders>
            <w:noWrap/>
            <w:vAlign w:val="bottom"/>
            <w:hideMark/>
          </w:tcPr>
          <w:p w14:paraId="7FBC729E" w14:textId="3C580959"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11.539</w:t>
            </w:r>
          </w:p>
        </w:tc>
        <w:tc>
          <w:tcPr>
            <w:tcW w:w="59" w:type="pct"/>
            <w:tcBorders>
              <w:top w:val="nil"/>
              <w:left w:val="nil"/>
              <w:bottom w:val="nil"/>
              <w:right w:val="nil"/>
            </w:tcBorders>
            <w:noWrap/>
            <w:vAlign w:val="bottom"/>
            <w:hideMark/>
          </w:tcPr>
          <w:p w14:paraId="7B860577"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bottom w:val="double" w:sz="6" w:space="0" w:color="auto"/>
              <w:right w:val="nil"/>
            </w:tcBorders>
            <w:noWrap/>
            <w:vAlign w:val="bottom"/>
            <w:hideMark/>
          </w:tcPr>
          <w:p w14:paraId="5F8C9FFD" w14:textId="6B3924A6"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54.316</w:t>
            </w:r>
          </w:p>
        </w:tc>
        <w:tc>
          <w:tcPr>
            <w:tcW w:w="59" w:type="pct"/>
            <w:tcBorders>
              <w:top w:val="nil"/>
              <w:left w:val="nil"/>
              <w:bottom w:val="nil"/>
              <w:right w:val="nil"/>
            </w:tcBorders>
            <w:noWrap/>
            <w:vAlign w:val="bottom"/>
            <w:hideMark/>
          </w:tcPr>
          <w:p w14:paraId="30E28D32" w14:textId="77777777" w:rsidR="00BF166F" w:rsidRPr="00D57975" w:rsidRDefault="00BF166F" w:rsidP="00C711BD">
            <w:pPr>
              <w:jc w:val="right"/>
              <w:rPr>
                <w:rFonts w:ascii="Trebuchet MS" w:hAnsi="Trebuchet MS" w:cs="Arial"/>
                <w:b/>
                <w:bCs/>
                <w:sz w:val="18"/>
                <w:szCs w:val="18"/>
              </w:rPr>
            </w:pPr>
          </w:p>
        </w:tc>
        <w:tc>
          <w:tcPr>
            <w:tcW w:w="633" w:type="pct"/>
            <w:tcBorders>
              <w:top w:val="single" w:sz="4" w:space="0" w:color="auto"/>
              <w:left w:val="nil"/>
              <w:bottom w:val="double" w:sz="6" w:space="0" w:color="auto"/>
              <w:right w:val="nil"/>
            </w:tcBorders>
            <w:noWrap/>
            <w:vAlign w:val="bottom"/>
            <w:hideMark/>
          </w:tcPr>
          <w:p w14:paraId="7E4F7A4C" w14:textId="5029ECB4"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10</w:t>
            </w:r>
          </w:p>
        </w:tc>
        <w:tc>
          <w:tcPr>
            <w:tcW w:w="59" w:type="pct"/>
            <w:tcBorders>
              <w:top w:val="nil"/>
              <w:left w:val="nil"/>
              <w:bottom w:val="nil"/>
              <w:right w:val="nil"/>
            </w:tcBorders>
            <w:noWrap/>
            <w:vAlign w:val="bottom"/>
            <w:hideMark/>
          </w:tcPr>
          <w:p w14:paraId="4A13AC38" w14:textId="77777777" w:rsidR="00BF166F" w:rsidRPr="00D57975" w:rsidRDefault="00BF166F" w:rsidP="00C711BD">
            <w:pPr>
              <w:jc w:val="right"/>
              <w:rPr>
                <w:rFonts w:ascii="Trebuchet MS" w:hAnsi="Trebuchet MS" w:cs="Arial"/>
                <w:b/>
                <w:bCs/>
                <w:sz w:val="18"/>
                <w:szCs w:val="18"/>
              </w:rPr>
            </w:pPr>
          </w:p>
        </w:tc>
        <w:tc>
          <w:tcPr>
            <w:tcW w:w="629" w:type="pct"/>
            <w:tcBorders>
              <w:top w:val="single" w:sz="4" w:space="0" w:color="auto"/>
              <w:left w:val="nil"/>
              <w:bottom w:val="double" w:sz="6" w:space="0" w:color="auto"/>
              <w:right w:val="nil"/>
            </w:tcBorders>
            <w:noWrap/>
            <w:vAlign w:val="bottom"/>
            <w:hideMark/>
          </w:tcPr>
          <w:p w14:paraId="6FC2CEDC" w14:textId="5A81368B" w:rsidR="00BF166F" w:rsidRPr="00D57975" w:rsidRDefault="00BF166F" w:rsidP="00C711BD">
            <w:pPr>
              <w:jc w:val="right"/>
              <w:rPr>
                <w:rFonts w:ascii="Trebuchet MS" w:hAnsi="Trebuchet MS" w:cs="Arial"/>
                <w:b/>
                <w:bCs/>
                <w:sz w:val="18"/>
                <w:szCs w:val="18"/>
              </w:rPr>
            </w:pPr>
            <w:r w:rsidRPr="00D57975">
              <w:rPr>
                <w:rFonts w:ascii="Trebuchet MS" w:hAnsi="Trebuchet MS" w:cs="Arial"/>
                <w:b/>
                <w:bCs/>
                <w:sz w:val="18"/>
                <w:szCs w:val="18"/>
              </w:rPr>
              <w:t>105.707</w:t>
            </w:r>
          </w:p>
        </w:tc>
      </w:tr>
    </w:tbl>
    <w:p w14:paraId="209D4A4D" w14:textId="77777777" w:rsidR="000669EE" w:rsidRPr="004F7469" w:rsidRDefault="000669EE" w:rsidP="0018405E">
      <w:pPr>
        <w:widowControl w:val="0"/>
        <w:suppressAutoHyphens/>
        <w:contextualSpacing/>
        <w:jc w:val="both"/>
        <w:rPr>
          <w:rFonts w:ascii="Trebuchet MS" w:hAnsi="Trebuchet MS" w:cs="Arial"/>
          <w:color w:val="000000" w:themeColor="text1"/>
          <w:sz w:val="20"/>
          <w:szCs w:val="20"/>
        </w:rPr>
      </w:pPr>
    </w:p>
    <w:p w14:paraId="2168D864" w14:textId="5CCA4222" w:rsidR="00AA3BD2" w:rsidRPr="004F7469" w:rsidRDefault="00AA3BD2" w:rsidP="0018405E">
      <w:pPr>
        <w:pStyle w:val="PargrafodaLista"/>
        <w:widowControl w:val="0"/>
        <w:numPr>
          <w:ilvl w:val="0"/>
          <w:numId w:val="9"/>
        </w:numPr>
        <w:suppressAutoHyphens/>
        <w:ind w:hanging="437"/>
        <w:jc w:val="both"/>
        <w:rPr>
          <w:rFonts w:ascii="Trebuchet MS" w:hAnsi="Trebuchet MS" w:cs="Arial"/>
          <w:color w:val="000000" w:themeColor="text1"/>
          <w:sz w:val="20"/>
          <w:szCs w:val="20"/>
        </w:rPr>
      </w:pPr>
      <w:r w:rsidRPr="004F7469">
        <w:rPr>
          <w:rFonts w:ascii="Trebuchet MS" w:hAnsi="Trebuchet MS" w:cs="Arial"/>
          <w:color w:val="000000" w:themeColor="text1"/>
          <w:sz w:val="20"/>
          <w:szCs w:val="20"/>
        </w:rPr>
        <w:t>Refere-se a investimento mantidos na empresa</w:t>
      </w:r>
      <w:r w:rsidR="00786B71" w:rsidRPr="004F7469">
        <w:rPr>
          <w:rFonts w:ascii="Trebuchet MS" w:hAnsi="Trebuchet MS" w:cs="Arial"/>
          <w:color w:val="000000" w:themeColor="text1"/>
          <w:sz w:val="20"/>
          <w:szCs w:val="20"/>
        </w:rPr>
        <w:t xml:space="preserve"> </w:t>
      </w:r>
      <w:r w:rsidR="00772A7A" w:rsidRPr="004F7469">
        <w:rPr>
          <w:rFonts w:ascii="Trebuchet MS" w:hAnsi="Trebuchet MS" w:cs="Arial"/>
          <w:color w:val="000000" w:themeColor="text1"/>
          <w:sz w:val="20"/>
          <w:szCs w:val="20"/>
        </w:rPr>
        <w:t>Têxtil</w:t>
      </w:r>
      <w:r w:rsidRPr="004F7469">
        <w:rPr>
          <w:rFonts w:ascii="Trebuchet MS" w:hAnsi="Trebuchet MS" w:cs="Arial"/>
          <w:color w:val="000000" w:themeColor="text1"/>
          <w:sz w:val="20"/>
          <w:szCs w:val="20"/>
        </w:rPr>
        <w:t xml:space="preserve"> Bezerra de Menezes </w:t>
      </w:r>
      <w:r w:rsidR="00566678" w:rsidRPr="004F7469">
        <w:rPr>
          <w:rFonts w:ascii="Trebuchet MS" w:hAnsi="Trebuchet MS" w:cs="Arial"/>
          <w:color w:val="000000" w:themeColor="text1"/>
          <w:sz w:val="20"/>
          <w:szCs w:val="20"/>
        </w:rPr>
        <w:t>(</w:t>
      </w:r>
      <w:r w:rsidRPr="004F7469">
        <w:rPr>
          <w:rFonts w:ascii="Trebuchet MS" w:hAnsi="Trebuchet MS" w:cs="Arial"/>
          <w:color w:val="000000" w:themeColor="text1"/>
          <w:sz w:val="20"/>
          <w:szCs w:val="20"/>
        </w:rPr>
        <w:t>TBM</w:t>
      </w:r>
      <w:r w:rsidR="00566678" w:rsidRPr="004F7469">
        <w:rPr>
          <w:rFonts w:ascii="Trebuchet MS" w:hAnsi="Trebuchet MS" w:cs="Arial"/>
          <w:color w:val="000000" w:themeColor="text1"/>
          <w:sz w:val="20"/>
          <w:szCs w:val="20"/>
        </w:rPr>
        <w:t>)</w:t>
      </w:r>
      <w:r w:rsidRPr="004F7469">
        <w:rPr>
          <w:rFonts w:ascii="Trebuchet MS" w:hAnsi="Trebuchet MS" w:cs="Arial"/>
          <w:color w:val="000000" w:themeColor="text1"/>
          <w:sz w:val="20"/>
          <w:szCs w:val="20"/>
        </w:rPr>
        <w:t xml:space="preserve">. </w:t>
      </w:r>
      <w:r w:rsidR="00972087" w:rsidRPr="004F7469">
        <w:rPr>
          <w:rFonts w:ascii="Trebuchet MS" w:hAnsi="Trebuchet MS" w:cs="Arial"/>
          <w:color w:val="000000" w:themeColor="text1"/>
          <w:sz w:val="20"/>
          <w:szCs w:val="20"/>
        </w:rPr>
        <w:t>A Companhia não mantém</w:t>
      </w:r>
      <w:r w:rsidRPr="004F7469">
        <w:rPr>
          <w:rFonts w:ascii="Trebuchet MS" w:hAnsi="Trebuchet MS" w:cs="Arial"/>
          <w:color w:val="000000" w:themeColor="text1"/>
          <w:sz w:val="20"/>
          <w:szCs w:val="20"/>
        </w:rPr>
        <w:t xml:space="preserve"> influência significativa sobre tais investimentos, em função disso, mantém ao valor de custo</w:t>
      </w:r>
      <w:r w:rsidR="00901281" w:rsidRPr="004F7469">
        <w:rPr>
          <w:rFonts w:ascii="Trebuchet MS" w:hAnsi="Trebuchet MS" w:cs="Arial"/>
          <w:color w:val="000000" w:themeColor="text1"/>
          <w:sz w:val="20"/>
          <w:szCs w:val="20"/>
        </w:rPr>
        <w:t>.</w:t>
      </w:r>
    </w:p>
    <w:p w14:paraId="043C792A" w14:textId="77777777" w:rsidR="009F4F6B" w:rsidRPr="004F7469" w:rsidRDefault="009F4F6B" w:rsidP="0018405E">
      <w:pPr>
        <w:widowControl w:val="0"/>
        <w:suppressAutoHyphens/>
        <w:ind w:left="567"/>
        <w:jc w:val="both"/>
        <w:rPr>
          <w:rFonts w:ascii="Trebuchet MS" w:hAnsi="Trebuchet MS" w:cs="Arial"/>
          <w:color w:val="000000" w:themeColor="text1"/>
        </w:rPr>
      </w:pPr>
    </w:p>
    <w:p w14:paraId="03C6D723" w14:textId="77777777" w:rsidR="00CE2456" w:rsidRPr="004F7469" w:rsidRDefault="00CE2456" w:rsidP="0018405E">
      <w:pPr>
        <w:widowControl w:val="0"/>
        <w:suppressAutoHyphens/>
        <w:ind w:left="567"/>
        <w:jc w:val="both"/>
        <w:rPr>
          <w:rFonts w:ascii="Trebuchet MS" w:hAnsi="Trebuchet MS" w:cs="Arial"/>
          <w:color w:val="000000" w:themeColor="text1"/>
        </w:rPr>
      </w:pPr>
    </w:p>
    <w:p w14:paraId="447663F8" w14:textId="77777777" w:rsidR="00CE2456" w:rsidRPr="004F7469" w:rsidRDefault="00CE2456" w:rsidP="0018405E">
      <w:pPr>
        <w:widowControl w:val="0"/>
        <w:suppressAutoHyphens/>
        <w:ind w:left="567"/>
        <w:jc w:val="both"/>
        <w:rPr>
          <w:rFonts w:ascii="Trebuchet MS" w:hAnsi="Trebuchet MS" w:cs="Arial"/>
          <w:color w:val="000000" w:themeColor="text1"/>
        </w:rPr>
      </w:pPr>
    </w:p>
    <w:p w14:paraId="7B21C129" w14:textId="1D08DE69" w:rsidR="00CE2456" w:rsidRPr="004F7469" w:rsidRDefault="00CE2456" w:rsidP="0018405E">
      <w:pPr>
        <w:widowControl w:val="0"/>
        <w:suppressAutoHyphens/>
        <w:ind w:left="567"/>
        <w:jc w:val="both"/>
        <w:rPr>
          <w:rFonts w:ascii="Trebuchet MS" w:hAnsi="Trebuchet MS" w:cs="Arial"/>
          <w:color w:val="000000" w:themeColor="text1"/>
        </w:rPr>
        <w:sectPr w:rsidR="00CE2456" w:rsidRPr="004F7469" w:rsidSect="008974B5">
          <w:type w:val="nextColumn"/>
          <w:pgSz w:w="16840" w:h="11907" w:orient="landscape" w:code="9"/>
          <w:pgMar w:top="2552" w:right="1134" w:bottom="1134" w:left="1701" w:header="567" w:footer="567" w:gutter="0"/>
          <w:cols w:space="720"/>
          <w:noEndnote/>
          <w:docGrid w:linePitch="326"/>
        </w:sectPr>
      </w:pPr>
    </w:p>
    <w:p w14:paraId="0B68A9DE" w14:textId="25BB83C3" w:rsidR="003C1B22" w:rsidRPr="004F7469" w:rsidRDefault="003C1B22"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Imobilizado</w:t>
      </w:r>
    </w:p>
    <w:p w14:paraId="21476DCB" w14:textId="77777777" w:rsidR="001A7F34" w:rsidRPr="004F7469" w:rsidRDefault="001A7F34" w:rsidP="0018405E">
      <w:pPr>
        <w:pStyle w:val="PargrafodaLista"/>
        <w:widowControl w:val="0"/>
        <w:suppressAutoHyphens/>
        <w:ind w:left="567"/>
        <w:jc w:val="both"/>
        <w:rPr>
          <w:rFonts w:ascii="Trebuchet MS" w:hAnsi="Trebuchet MS" w:cs="Arial"/>
          <w:b/>
          <w:color w:val="000000" w:themeColor="text1"/>
          <w:sz w:val="24"/>
          <w:szCs w:val="24"/>
          <w:highlight w:val="yellow"/>
        </w:rPr>
      </w:pPr>
    </w:p>
    <w:tbl>
      <w:tblPr>
        <w:tblW w:w="4695" w:type="pct"/>
        <w:tblInd w:w="567" w:type="dxa"/>
        <w:tblLayout w:type="fixed"/>
        <w:tblCellMar>
          <w:left w:w="68" w:type="dxa"/>
          <w:right w:w="68" w:type="dxa"/>
        </w:tblCellMar>
        <w:tblLook w:val="04A0" w:firstRow="1" w:lastRow="0" w:firstColumn="1" w:lastColumn="0" w:noHBand="0" w:noVBand="1"/>
      </w:tblPr>
      <w:tblGrid>
        <w:gridCol w:w="3064"/>
        <w:gridCol w:w="1253"/>
        <w:gridCol w:w="159"/>
        <w:gridCol w:w="1240"/>
        <w:gridCol w:w="158"/>
        <w:gridCol w:w="1240"/>
        <w:gridCol w:w="7"/>
        <w:gridCol w:w="153"/>
        <w:gridCol w:w="7"/>
        <w:gridCol w:w="1228"/>
        <w:gridCol w:w="10"/>
      </w:tblGrid>
      <w:tr w:rsidR="00C57009" w:rsidRPr="00D57975" w14:paraId="3E0FEC58" w14:textId="77777777" w:rsidTr="00F32446">
        <w:trPr>
          <w:gridAfter w:val="1"/>
          <w:wAfter w:w="6" w:type="pct"/>
          <w:trHeight w:val="20"/>
        </w:trPr>
        <w:tc>
          <w:tcPr>
            <w:tcW w:w="1798" w:type="pct"/>
            <w:tcBorders>
              <w:top w:val="nil"/>
              <w:left w:val="nil"/>
              <w:bottom w:val="nil"/>
              <w:right w:val="nil"/>
            </w:tcBorders>
            <w:noWrap/>
            <w:vAlign w:val="bottom"/>
            <w:hideMark/>
          </w:tcPr>
          <w:p w14:paraId="4F0A1163" w14:textId="77777777" w:rsidR="00030EA2" w:rsidRPr="00D57975" w:rsidRDefault="00030EA2" w:rsidP="00F32446">
            <w:pPr>
              <w:ind w:left="-57"/>
              <w:rPr>
                <w:rFonts w:ascii="Trebuchet MS" w:hAnsi="Trebuchet MS"/>
                <w:sz w:val="18"/>
                <w:szCs w:val="18"/>
              </w:rPr>
            </w:pPr>
          </w:p>
        </w:tc>
        <w:tc>
          <w:tcPr>
            <w:tcW w:w="3196" w:type="pct"/>
            <w:gridSpan w:val="9"/>
            <w:tcBorders>
              <w:top w:val="nil"/>
              <w:left w:val="nil"/>
              <w:bottom w:val="single" w:sz="4" w:space="0" w:color="auto"/>
              <w:right w:val="nil"/>
            </w:tcBorders>
            <w:noWrap/>
            <w:vAlign w:val="bottom"/>
            <w:hideMark/>
          </w:tcPr>
          <w:p w14:paraId="5049E62B" w14:textId="77777777" w:rsidR="00030EA2" w:rsidRPr="00D57975" w:rsidRDefault="00030EA2" w:rsidP="00C711BD">
            <w:pPr>
              <w:jc w:val="center"/>
              <w:rPr>
                <w:rFonts w:ascii="Trebuchet MS" w:hAnsi="Trebuchet MS" w:cs="Arial"/>
                <w:b/>
                <w:bCs/>
                <w:color w:val="000000"/>
                <w:sz w:val="18"/>
                <w:szCs w:val="18"/>
              </w:rPr>
            </w:pPr>
            <w:r w:rsidRPr="00D57975">
              <w:rPr>
                <w:rFonts w:ascii="Trebuchet MS" w:hAnsi="Trebuchet MS" w:cs="Arial"/>
                <w:b/>
                <w:bCs/>
                <w:color w:val="000000"/>
                <w:sz w:val="18"/>
                <w:szCs w:val="18"/>
              </w:rPr>
              <w:t>Controladora</w:t>
            </w:r>
          </w:p>
        </w:tc>
      </w:tr>
      <w:tr w:rsidR="00C57009" w:rsidRPr="00D57975" w14:paraId="7E98CBBE" w14:textId="77777777" w:rsidTr="00F32446">
        <w:trPr>
          <w:trHeight w:val="20"/>
        </w:trPr>
        <w:tc>
          <w:tcPr>
            <w:tcW w:w="1798" w:type="pct"/>
            <w:tcBorders>
              <w:top w:val="nil"/>
              <w:left w:val="nil"/>
              <w:bottom w:val="nil"/>
              <w:right w:val="nil"/>
            </w:tcBorders>
            <w:noWrap/>
            <w:vAlign w:val="bottom"/>
            <w:hideMark/>
          </w:tcPr>
          <w:p w14:paraId="03EAB4F4" w14:textId="77777777" w:rsidR="00030EA2" w:rsidRPr="00D57975" w:rsidRDefault="00030EA2" w:rsidP="00F32446">
            <w:pPr>
              <w:ind w:left="-57"/>
              <w:rPr>
                <w:rFonts w:ascii="Trebuchet MS" w:hAnsi="Trebuchet MS" w:cs="Arial"/>
                <w:b/>
                <w:bCs/>
                <w:color w:val="000000"/>
                <w:sz w:val="18"/>
                <w:szCs w:val="18"/>
              </w:rPr>
            </w:pPr>
          </w:p>
        </w:tc>
        <w:tc>
          <w:tcPr>
            <w:tcW w:w="2381" w:type="pct"/>
            <w:gridSpan w:val="6"/>
            <w:tcBorders>
              <w:top w:val="single" w:sz="4" w:space="0" w:color="auto"/>
              <w:left w:val="nil"/>
              <w:bottom w:val="single" w:sz="4" w:space="0" w:color="auto"/>
              <w:right w:val="nil"/>
            </w:tcBorders>
            <w:vAlign w:val="bottom"/>
            <w:hideMark/>
          </w:tcPr>
          <w:p w14:paraId="5E2CA4F8" w14:textId="77777777" w:rsidR="00030EA2" w:rsidRPr="00D57975" w:rsidRDefault="00030EA2" w:rsidP="00C711BD">
            <w:pPr>
              <w:jc w:val="center"/>
              <w:rPr>
                <w:rFonts w:ascii="Trebuchet MS" w:hAnsi="Trebuchet MS" w:cs="Arial"/>
                <w:b/>
                <w:bCs/>
                <w:sz w:val="18"/>
                <w:szCs w:val="18"/>
              </w:rPr>
            </w:pPr>
            <w:r w:rsidRPr="00D57975">
              <w:rPr>
                <w:rFonts w:ascii="Trebuchet MS" w:hAnsi="Trebuchet MS" w:cs="Arial"/>
                <w:b/>
                <w:bCs/>
                <w:sz w:val="18"/>
                <w:szCs w:val="18"/>
              </w:rPr>
              <w:t>dez/25</w:t>
            </w:r>
          </w:p>
        </w:tc>
        <w:tc>
          <w:tcPr>
            <w:tcW w:w="94" w:type="pct"/>
            <w:gridSpan w:val="2"/>
            <w:tcBorders>
              <w:top w:val="nil"/>
              <w:left w:val="nil"/>
              <w:bottom w:val="nil"/>
              <w:right w:val="nil"/>
            </w:tcBorders>
            <w:noWrap/>
            <w:vAlign w:val="bottom"/>
            <w:hideMark/>
          </w:tcPr>
          <w:p w14:paraId="71C19E00" w14:textId="77777777" w:rsidR="00030EA2" w:rsidRPr="00D57975" w:rsidRDefault="00030EA2" w:rsidP="00C711BD">
            <w:pPr>
              <w:jc w:val="center"/>
              <w:rPr>
                <w:rFonts w:ascii="Trebuchet MS" w:hAnsi="Trebuchet MS" w:cs="Arial"/>
                <w:b/>
                <w:bCs/>
                <w:sz w:val="18"/>
                <w:szCs w:val="18"/>
              </w:rPr>
            </w:pPr>
          </w:p>
        </w:tc>
        <w:tc>
          <w:tcPr>
            <w:tcW w:w="725" w:type="pct"/>
            <w:gridSpan w:val="2"/>
            <w:tcBorders>
              <w:top w:val="nil"/>
              <w:left w:val="nil"/>
              <w:bottom w:val="single" w:sz="4" w:space="0" w:color="auto"/>
              <w:right w:val="nil"/>
            </w:tcBorders>
            <w:vAlign w:val="bottom"/>
            <w:hideMark/>
          </w:tcPr>
          <w:p w14:paraId="2BD75306" w14:textId="77777777" w:rsidR="00030EA2" w:rsidRPr="00D57975" w:rsidRDefault="00030EA2" w:rsidP="00C711BD">
            <w:pPr>
              <w:jc w:val="center"/>
              <w:rPr>
                <w:rFonts w:ascii="Trebuchet MS" w:hAnsi="Trebuchet MS" w:cs="Arial"/>
                <w:b/>
                <w:bCs/>
                <w:sz w:val="18"/>
                <w:szCs w:val="18"/>
              </w:rPr>
            </w:pPr>
            <w:r w:rsidRPr="00D57975">
              <w:rPr>
                <w:rFonts w:ascii="Trebuchet MS" w:hAnsi="Trebuchet MS" w:cs="Arial"/>
                <w:b/>
                <w:bCs/>
                <w:sz w:val="18"/>
                <w:szCs w:val="18"/>
              </w:rPr>
              <w:t>dez/24</w:t>
            </w:r>
          </w:p>
        </w:tc>
      </w:tr>
      <w:tr w:rsidR="00F32446" w:rsidRPr="00D57975" w14:paraId="2F81B6EA" w14:textId="77777777" w:rsidTr="00F32446">
        <w:trPr>
          <w:trHeight w:val="20"/>
        </w:trPr>
        <w:tc>
          <w:tcPr>
            <w:tcW w:w="1798" w:type="pct"/>
            <w:tcBorders>
              <w:top w:val="nil"/>
              <w:left w:val="nil"/>
              <w:bottom w:val="nil"/>
              <w:right w:val="nil"/>
            </w:tcBorders>
            <w:noWrap/>
            <w:vAlign w:val="bottom"/>
            <w:hideMark/>
          </w:tcPr>
          <w:p w14:paraId="46CD2B90" w14:textId="77777777" w:rsidR="00030EA2" w:rsidRPr="00D57975" w:rsidRDefault="00030EA2" w:rsidP="00F32446">
            <w:pPr>
              <w:ind w:left="-57"/>
              <w:rPr>
                <w:rFonts w:ascii="Trebuchet MS" w:hAnsi="Trebuchet MS" w:cs="Arial"/>
                <w:b/>
                <w:bCs/>
                <w:sz w:val="18"/>
                <w:szCs w:val="18"/>
              </w:rPr>
            </w:pPr>
          </w:p>
        </w:tc>
        <w:tc>
          <w:tcPr>
            <w:tcW w:w="735" w:type="pct"/>
            <w:tcBorders>
              <w:top w:val="nil"/>
              <w:left w:val="nil"/>
              <w:bottom w:val="single" w:sz="4" w:space="0" w:color="auto"/>
              <w:right w:val="nil"/>
            </w:tcBorders>
            <w:noWrap/>
            <w:vAlign w:val="bottom"/>
            <w:hideMark/>
          </w:tcPr>
          <w:p w14:paraId="480D10BF" w14:textId="4B966D43" w:rsidR="00030EA2" w:rsidRPr="00D57975" w:rsidRDefault="00030EA2" w:rsidP="00566678">
            <w:pPr>
              <w:jc w:val="center"/>
              <w:rPr>
                <w:rFonts w:ascii="Trebuchet MS" w:hAnsi="Trebuchet MS" w:cs="Arial"/>
                <w:b/>
                <w:bCs/>
                <w:color w:val="000000"/>
                <w:sz w:val="18"/>
                <w:szCs w:val="18"/>
              </w:rPr>
            </w:pPr>
            <w:r w:rsidRPr="00D57975">
              <w:rPr>
                <w:rFonts w:ascii="Trebuchet MS" w:hAnsi="Trebuchet MS" w:cs="Arial"/>
                <w:b/>
                <w:bCs/>
                <w:color w:val="000000"/>
                <w:sz w:val="18"/>
                <w:szCs w:val="18"/>
              </w:rPr>
              <w:t>Custo</w:t>
            </w:r>
          </w:p>
        </w:tc>
        <w:tc>
          <w:tcPr>
            <w:tcW w:w="93" w:type="pct"/>
            <w:tcBorders>
              <w:top w:val="nil"/>
              <w:left w:val="nil"/>
              <w:bottom w:val="nil"/>
              <w:right w:val="nil"/>
            </w:tcBorders>
            <w:noWrap/>
            <w:vAlign w:val="bottom"/>
            <w:hideMark/>
          </w:tcPr>
          <w:p w14:paraId="38485CA2" w14:textId="77777777" w:rsidR="00030EA2" w:rsidRPr="00D57975" w:rsidRDefault="00030EA2" w:rsidP="00566678">
            <w:pPr>
              <w:jc w:val="center"/>
              <w:rPr>
                <w:rFonts w:ascii="Trebuchet MS" w:hAnsi="Trebuchet MS" w:cs="Arial"/>
                <w:b/>
                <w:bCs/>
                <w:color w:val="000000"/>
                <w:sz w:val="18"/>
                <w:szCs w:val="18"/>
              </w:rPr>
            </w:pPr>
          </w:p>
        </w:tc>
        <w:tc>
          <w:tcPr>
            <w:tcW w:w="728" w:type="pct"/>
            <w:tcBorders>
              <w:top w:val="nil"/>
              <w:left w:val="nil"/>
              <w:bottom w:val="single" w:sz="4" w:space="0" w:color="auto"/>
              <w:right w:val="nil"/>
            </w:tcBorders>
            <w:vAlign w:val="bottom"/>
            <w:hideMark/>
          </w:tcPr>
          <w:p w14:paraId="4B16863F" w14:textId="11025435" w:rsidR="00030EA2" w:rsidRPr="00D57975" w:rsidRDefault="00030EA2" w:rsidP="00F32446">
            <w:pPr>
              <w:ind w:left="-57" w:right="-57"/>
              <w:jc w:val="center"/>
              <w:rPr>
                <w:rFonts w:ascii="Trebuchet MS" w:hAnsi="Trebuchet MS" w:cs="Arial"/>
                <w:b/>
                <w:bCs/>
                <w:color w:val="000000"/>
                <w:sz w:val="18"/>
                <w:szCs w:val="18"/>
              </w:rPr>
            </w:pPr>
            <w:r w:rsidRPr="00D57975">
              <w:rPr>
                <w:rFonts w:ascii="Trebuchet MS" w:hAnsi="Trebuchet MS" w:cs="Arial"/>
                <w:b/>
                <w:bCs/>
                <w:color w:val="000000"/>
                <w:sz w:val="18"/>
                <w:szCs w:val="18"/>
              </w:rPr>
              <w:t>Depreciação acumulada</w:t>
            </w:r>
          </w:p>
        </w:tc>
        <w:tc>
          <w:tcPr>
            <w:tcW w:w="93" w:type="pct"/>
            <w:tcBorders>
              <w:top w:val="nil"/>
              <w:left w:val="nil"/>
              <w:bottom w:val="nil"/>
              <w:right w:val="nil"/>
            </w:tcBorders>
            <w:vAlign w:val="bottom"/>
            <w:hideMark/>
          </w:tcPr>
          <w:p w14:paraId="3A28FF18" w14:textId="77777777" w:rsidR="00030EA2" w:rsidRPr="00D57975" w:rsidRDefault="00030EA2" w:rsidP="00566678">
            <w:pPr>
              <w:jc w:val="center"/>
              <w:rPr>
                <w:rFonts w:ascii="Trebuchet MS" w:hAnsi="Trebuchet MS" w:cs="Arial"/>
                <w:b/>
                <w:bCs/>
                <w:color w:val="000000"/>
                <w:sz w:val="18"/>
                <w:szCs w:val="18"/>
              </w:rPr>
            </w:pPr>
          </w:p>
        </w:tc>
        <w:tc>
          <w:tcPr>
            <w:tcW w:w="728" w:type="pct"/>
            <w:tcBorders>
              <w:top w:val="nil"/>
              <w:left w:val="nil"/>
              <w:bottom w:val="single" w:sz="4" w:space="0" w:color="auto"/>
              <w:right w:val="nil"/>
            </w:tcBorders>
            <w:noWrap/>
            <w:vAlign w:val="bottom"/>
            <w:hideMark/>
          </w:tcPr>
          <w:p w14:paraId="51CF1E40" w14:textId="42792CDA" w:rsidR="00030EA2" w:rsidRPr="00D57975" w:rsidRDefault="00030EA2" w:rsidP="00566678">
            <w:pPr>
              <w:jc w:val="center"/>
              <w:rPr>
                <w:rFonts w:ascii="Trebuchet MS" w:hAnsi="Trebuchet MS" w:cs="Arial"/>
                <w:b/>
                <w:bCs/>
                <w:color w:val="000000"/>
                <w:sz w:val="18"/>
                <w:szCs w:val="18"/>
              </w:rPr>
            </w:pPr>
            <w:r w:rsidRPr="00D57975">
              <w:rPr>
                <w:rFonts w:ascii="Trebuchet MS" w:hAnsi="Trebuchet MS" w:cs="Arial"/>
                <w:b/>
                <w:bCs/>
                <w:color w:val="000000"/>
                <w:sz w:val="18"/>
                <w:szCs w:val="18"/>
              </w:rPr>
              <w:t>Líquido</w:t>
            </w:r>
          </w:p>
        </w:tc>
        <w:tc>
          <w:tcPr>
            <w:tcW w:w="94" w:type="pct"/>
            <w:gridSpan w:val="2"/>
            <w:tcBorders>
              <w:top w:val="nil"/>
              <w:left w:val="nil"/>
              <w:bottom w:val="nil"/>
              <w:right w:val="nil"/>
            </w:tcBorders>
            <w:noWrap/>
            <w:vAlign w:val="bottom"/>
            <w:hideMark/>
          </w:tcPr>
          <w:p w14:paraId="11C8519F" w14:textId="77777777" w:rsidR="00030EA2" w:rsidRPr="00D57975" w:rsidRDefault="00030EA2" w:rsidP="00566678">
            <w:pPr>
              <w:jc w:val="center"/>
              <w:rPr>
                <w:rFonts w:ascii="Trebuchet MS" w:hAnsi="Trebuchet MS" w:cs="Arial"/>
                <w:b/>
                <w:bCs/>
                <w:color w:val="000000"/>
                <w:sz w:val="18"/>
                <w:szCs w:val="18"/>
              </w:rPr>
            </w:pPr>
          </w:p>
        </w:tc>
        <w:tc>
          <w:tcPr>
            <w:tcW w:w="731" w:type="pct"/>
            <w:gridSpan w:val="3"/>
            <w:tcBorders>
              <w:top w:val="nil"/>
              <w:left w:val="nil"/>
              <w:bottom w:val="single" w:sz="4" w:space="0" w:color="auto"/>
              <w:right w:val="nil"/>
            </w:tcBorders>
            <w:noWrap/>
            <w:vAlign w:val="bottom"/>
            <w:hideMark/>
          </w:tcPr>
          <w:p w14:paraId="4CF00878" w14:textId="39538CA8" w:rsidR="00030EA2" w:rsidRPr="00D57975" w:rsidRDefault="00030EA2" w:rsidP="00566678">
            <w:pPr>
              <w:jc w:val="center"/>
              <w:rPr>
                <w:rFonts w:ascii="Trebuchet MS" w:hAnsi="Trebuchet MS" w:cs="Arial"/>
                <w:b/>
                <w:bCs/>
                <w:color w:val="000000"/>
                <w:sz w:val="18"/>
                <w:szCs w:val="18"/>
              </w:rPr>
            </w:pPr>
            <w:r w:rsidRPr="00D57975">
              <w:rPr>
                <w:rFonts w:ascii="Trebuchet MS" w:hAnsi="Trebuchet MS" w:cs="Arial"/>
                <w:b/>
                <w:bCs/>
                <w:color w:val="000000"/>
                <w:sz w:val="18"/>
                <w:szCs w:val="18"/>
              </w:rPr>
              <w:t>Valor líquido</w:t>
            </w:r>
          </w:p>
        </w:tc>
      </w:tr>
      <w:tr w:rsidR="00C57009" w:rsidRPr="00D57975" w14:paraId="5DF0EB4F" w14:textId="77777777" w:rsidTr="00F32446">
        <w:trPr>
          <w:trHeight w:val="20"/>
        </w:trPr>
        <w:tc>
          <w:tcPr>
            <w:tcW w:w="1798" w:type="pct"/>
            <w:tcBorders>
              <w:top w:val="nil"/>
              <w:left w:val="nil"/>
              <w:bottom w:val="nil"/>
              <w:right w:val="nil"/>
            </w:tcBorders>
            <w:noWrap/>
            <w:vAlign w:val="bottom"/>
            <w:hideMark/>
          </w:tcPr>
          <w:p w14:paraId="1E530840" w14:textId="5F7AEF6A"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Móveis e utensílios</w:t>
            </w:r>
          </w:p>
        </w:tc>
        <w:tc>
          <w:tcPr>
            <w:tcW w:w="735" w:type="pct"/>
            <w:tcBorders>
              <w:top w:val="nil"/>
              <w:left w:val="nil"/>
              <w:bottom w:val="nil"/>
              <w:right w:val="nil"/>
            </w:tcBorders>
            <w:noWrap/>
            <w:vAlign w:val="bottom"/>
            <w:hideMark/>
          </w:tcPr>
          <w:p w14:paraId="72703F89" w14:textId="5A3E4AE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2.350</w:t>
            </w:r>
          </w:p>
        </w:tc>
        <w:tc>
          <w:tcPr>
            <w:tcW w:w="93" w:type="pct"/>
            <w:tcBorders>
              <w:top w:val="nil"/>
              <w:left w:val="nil"/>
              <w:bottom w:val="nil"/>
              <w:right w:val="nil"/>
            </w:tcBorders>
            <w:noWrap/>
            <w:vAlign w:val="bottom"/>
            <w:hideMark/>
          </w:tcPr>
          <w:p w14:paraId="57426520"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292E6E4B" w14:textId="1423677D"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(1.727)</w:t>
            </w:r>
          </w:p>
        </w:tc>
        <w:tc>
          <w:tcPr>
            <w:tcW w:w="93" w:type="pct"/>
            <w:tcBorders>
              <w:top w:val="nil"/>
              <w:left w:val="nil"/>
              <w:bottom w:val="nil"/>
              <w:right w:val="nil"/>
            </w:tcBorders>
            <w:noWrap/>
            <w:vAlign w:val="bottom"/>
            <w:hideMark/>
          </w:tcPr>
          <w:p w14:paraId="7549FBC6"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324CD48A" w14:textId="24653CD4"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623</w:t>
            </w:r>
          </w:p>
        </w:tc>
        <w:tc>
          <w:tcPr>
            <w:tcW w:w="94" w:type="pct"/>
            <w:gridSpan w:val="2"/>
            <w:tcBorders>
              <w:top w:val="nil"/>
              <w:left w:val="nil"/>
              <w:bottom w:val="nil"/>
              <w:right w:val="nil"/>
            </w:tcBorders>
            <w:noWrap/>
            <w:vAlign w:val="bottom"/>
            <w:hideMark/>
          </w:tcPr>
          <w:p w14:paraId="4882847B"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52212E10" w14:textId="2861297A"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736</w:t>
            </w:r>
          </w:p>
        </w:tc>
      </w:tr>
      <w:tr w:rsidR="00C57009" w:rsidRPr="00D57975" w14:paraId="4CEB8460" w14:textId="77777777" w:rsidTr="00F32446">
        <w:trPr>
          <w:trHeight w:val="20"/>
        </w:trPr>
        <w:tc>
          <w:tcPr>
            <w:tcW w:w="1798" w:type="pct"/>
            <w:tcBorders>
              <w:top w:val="nil"/>
              <w:left w:val="nil"/>
              <w:bottom w:val="nil"/>
              <w:right w:val="nil"/>
            </w:tcBorders>
            <w:noWrap/>
            <w:vAlign w:val="bottom"/>
            <w:hideMark/>
          </w:tcPr>
          <w:p w14:paraId="7E802B2F" w14:textId="4833A3E9"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 xml:space="preserve">Máquinas, </w:t>
            </w:r>
            <w:proofErr w:type="spellStart"/>
            <w:r w:rsidRPr="00D57975">
              <w:rPr>
                <w:rFonts w:ascii="Trebuchet MS" w:hAnsi="Trebuchet MS" w:cs="Arial"/>
                <w:color w:val="000000"/>
                <w:sz w:val="18"/>
                <w:szCs w:val="18"/>
              </w:rPr>
              <w:t>equip</w:t>
            </w:r>
            <w:proofErr w:type="spellEnd"/>
            <w:r w:rsidRPr="00D57975">
              <w:rPr>
                <w:rFonts w:ascii="Trebuchet MS" w:hAnsi="Trebuchet MS" w:cs="Arial"/>
                <w:color w:val="000000"/>
                <w:sz w:val="18"/>
                <w:szCs w:val="18"/>
              </w:rPr>
              <w:t>. e ferramentas</w:t>
            </w:r>
          </w:p>
        </w:tc>
        <w:tc>
          <w:tcPr>
            <w:tcW w:w="735" w:type="pct"/>
            <w:tcBorders>
              <w:top w:val="nil"/>
              <w:left w:val="nil"/>
              <w:bottom w:val="nil"/>
              <w:right w:val="nil"/>
            </w:tcBorders>
            <w:noWrap/>
            <w:vAlign w:val="bottom"/>
            <w:hideMark/>
          </w:tcPr>
          <w:p w14:paraId="1605A316" w14:textId="409D074C"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75.195</w:t>
            </w:r>
          </w:p>
        </w:tc>
        <w:tc>
          <w:tcPr>
            <w:tcW w:w="93" w:type="pct"/>
            <w:tcBorders>
              <w:top w:val="nil"/>
              <w:left w:val="nil"/>
              <w:bottom w:val="nil"/>
              <w:right w:val="nil"/>
            </w:tcBorders>
            <w:noWrap/>
            <w:vAlign w:val="bottom"/>
            <w:hideMark/>
          </w:tcPr>
          <w:p w14:paraId="714E43F4"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6291D3FC" w14:textId="35204FA4"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(13.840)</w:t>
            </w:r>
          </w:p>
        </w:tc>
        <w:tc>
          <w:tcPr>
            <w:tcW w:w="93" w:type="pct"/>
            <w:tcBorders>
              <w:top w:val="nil"/>
              <w:left w:val="nil"/>
              <w:bottom w:val="nil"/>
              <w:right w:val="nil"/>
            </w:tcBorders>
            <w:noWrap/>
            <w:vAlign w:val="bottom"/>
            <w:hideMark/>
          </w:tcPr>
          <w:p w14:paraId="0F7E5D91"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7DD8302E" w14:textId="3DCBCEBD"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61.355</w:t>
            </w:r>
          </w:p>
        </w:tc>
        <w:tc>
          <w:tcPr>
            <w:tcW w:w="94" w:type="pct"/>
            <w:gridSpan w:val="2"/>
            <w:tcBorders>
              <w:top w:val="nil"/>
              <w:left w:val="nil"/>
              <w:bottom w:val="nil"/>
              <w:right w:val="nil"/>
            </w:tcBorders>
            <w:noWrap/>
            <w:vAlign w:val="bottom"/>
            <w:hideMark/>
          </w:tcPr>
          <w:p w14:paraId="69BD50DD"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1ED42DBE" w14:textId="7498A7D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65.930</w:t>
            </w:r>
          </w:p>
        </w:tc>
      </w:tr>
      <w:tr w:rsidR="00C57009" w:rsidRPr="00D57975" w14:paraId="29A3C553" w14:textId="77777777" w:rsidTr="00F32446">
        <w:trPr>
          <w:trHeight w:val="20"/>
        </w:trPr>
        <w:tc>
          <w:tcPr>
            <w:tcW w:w="1798" w:type="pct"/>
            <w:tcBorders>
              <w:top w:val="nil"/>
              <w:left w:val="nil"/>
              <w:bottom w:val="nil"/>
              <w:right w:val="nil"/>
            </w:tcBorders>
            <w:noWrap/>
            <w:vAlign w:val="bottom"/>
            <w:hideMark/>
          </w:tcPr>
          <w:p w14:paraId="0242331E" w14:textId="00C106B9"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Veículos</w:t>
            </w:r>
          </w:p>
        </w:tc>
        <w:tc>
          <w:tcPr>
            <w:tcW w:w="735" w:type="pct"/>
            <w:tcBorders>
              <w:top w:val="nil"/>
              <w:left w:val="nil"/>
              <w:bottom w:val="nil"/>
              <w:right w:val="nil"/>
            </w:tcBorders>
            <w:noWrap/>
            <w:vAlign w:val="bottom"/>
            <w:hideMark/>
          </w:tcPr>
          <w:p w14:paraId="40AFAA04" w14:textId="31D9792F"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1.833</w:t>
            </w:r>
          </w:p>
        </w:tc>
        <w:tc>
          <w:tcPr>
            <w:tcW w:w="93" w:type="pct"/>
            <w:tcBorders>
              <w:top w:val="nil"/>
              <w:left w:val="nil"/>
              <w:bottom w:val="nil"/>
              <w:right w:val="nil"/>
            </w:tcBorders>
            <w:noWrap/>
            <w:vAlign w:val="bottom"/>
            <w:hideMark/>
          </w:tcPr>
          <w:p w14:paraId="2E1A2410"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3BE644AB" w14:textId="7A18225D"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(1.541)</w:t>
            </w:r>
          </w:p>
        </w:tc>
        <w:tc>
          <w:tcPr>
            <w:tcW w:w="93" w:type="pct"/>
            <w:tcBorders>
              <w:top w:val="nil"/>
              <w:left w:val="nil"/>
              <w:bottom w:val="nil"/>
              <w:right w:val="nil"/>
            </w:tcBorders>
            <w:noWrap/>
            <w:vAlign w:val="bottom"/>
            <w:hideMark/>
          </w:tcPr>
          <w:p w14:paraId="0BE51935"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6F04CBDC" w14:textId="6B1DCDA8"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292</w:t>
            </w:r>
          </w:p>
        </w:tc>
        <w:tc>
          <w:tcPr>
            <w:tcW w:w="94" w:type="pct"/>
            <w:gridSpan w:val="2"/>
            <w:tcBorders>
              <w:top w:val="nil"/>
              <w:left w:val="nil"/>
              <w:bottom w:val="nil"/>
              <w:right w:val="nil"/>
            </w:tcBorders>
            <w:noWrap/>
            <w:vAlign w:val="bottom"/>
            <w:hideMark/>
          </w:tcPr>
          <w:p w14:paraId="260DAD4F"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75BE893C" w14:textId="53D8D2B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499</w:t>
            </w:r>
          </w:p>
        </w:tc>
      </w:tr>
      <w:tr w:rsidR="00C57009" w:rsidRPr="00D57975" w14:paraId="68341A02" w14:textId="77777777" w:rsidTr="00F32446">
        <w:trPr>
          <w:trHeight w:val="20"/>
        </w:trPr>
        <w:tc>
          <w:tcPr>
            <w:tcW w:w="1798" w:type="pct"/>
            <w:tcBorders>
              <w:top w:val="nil"/>
              <w:left w:val="nil"/>
              <w:bottom w:val="nil"/>
              <w:right w:val="nil"/>
            </w:tcBorders>
            <w:noWrap/>
            <w:vAlign w:val="bottom"/>
            <w:hideMark/>
          </w:tcPr>
          <w:p w14:paraId="0AD5C4D1" w14:textId="09226AEC"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 xml:space="preserve">Equipamentos de </w:t>
            </w:r>
            <w:proofErr w:type="spellStart"/>
            <w:r w:rsidRPr="00D57975">
              <w:rPr>
                <w:rFonts w:ascii="Trebuchet MS" w:hAnsi="Trebuchet MS" w:cs="Arial"/>
                <w:color w:val="000000"/>
                <w:sz w:val="18"/>
                <w:szCs w:val="18"/>
              </w:rPr>
              <w:t>proc</w:t>
            </w:r>
            <w:proofErr w:type="spellEnd"/>
            <w:r w:rsidRPr="00D57975">
              <w:rPr>
                <w:rFonts w:ascii="Trebuchet MS" w:hAnsi="Trebuchet MS" w:cs="Arial"/>
                <w:color w:val="000000"/>
                <w:sz w:val="18"/>
                <w:szCs w:val="18"/>
              </w:rPr>
              <w:t xml:space="preserve"> dados</w:t>
            </w:r>
          </w:p>
        </w:tc>
        <w:tc>
          <w:tcPr>
            <w:tcW w:w="735" w:type="pct"/>
            <w:tcBorders>
              <w:top w:val="nil"/>
              <w:left w:val="nil"/>
              <w:bottom w:val="nil"/>
              <w:right w:val="nil"/>
            </w:tcBorders>
            <w:noWrap/>
            <w:vAlign w:val="bottom"/>
            <w:hideMark/>
          </w:tcPr>
          <w:p w14:paraId="45EC3A3A" w14:textId="71E4173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16.423</w:t>
            </w:r>
          </w:p>
        </w:tc>
        <w:tc>
          <w:tcPr>
            <w:tcW w:w="93" w:type="pct"/>
            <w:tcBorders>
              <w:top w:val="nil"/>
              <w:left w:val="nil"/>
              <w:bottom w:val="nil"/>
              <w:right w:val="nil"/>
            </w:tcBorders>
            <w:noWrap/>
            <w:vAlign w:val="bottom"/>
            <w:hideMark/>
          </w:tcPr>
          <w:p w14:paraId="128294AC"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368E368B" w14:textId="3B3C8FDA"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(11.487)</w:t>
            </w:r>
          </w:p>
        </w:tc>
        <w:tc>
          <w:tcPr>
            <w:tcW w:w="93" w:type="pct"/>
            <w:tcBorders>
              <w:top w:val="nil"/>
              <w:left w:val="nil"/>
              <w:bottom w:val="nil"/>
              <w:right w:val="nil"/>
            </w:tcBorders>
            <w:noWrap/>
            <w:vAlign w:val="bottom"/>
            <w:hideMark/>
          </w:tcPr>
          <w:p w14:paraId="08CF44D9"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1290DDDA" w14:textId="50D91FBA"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4.936</w:t>
            </w:r>
          </w:p>
        </w:tc>
        <w:tc>
          <w:tcPr>
            <w:tcW w:w="94" w:type="pct"/>
            <w:gridSpan w:val="2"/>
            <w:tcBorders>
              <w:top w:val="nil"/>
              <w:left w:val="nil"/>
              <w:bottom w:val="nil"/>
              <w:right w:val="nil"/>
            </w:tcBorders>
            <w:noWrap/>
            <w:vAlign w:val="bottom"/>
            <w:hideMark/>
          </w:tcPr>
          <w:p w14:paraId="5A9B9D54"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1EEF9501" w14:textId="49429AA6"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6.416</w:t>
            </w:r>
          </w:p>
        </w:tc>
      </w:tr>
      <w:tr w:rsidR="00C57009" w:rsidRPr="00D57975" w14:paraId="7918BD6D" w14:textId="77777777" w:rsidTr="00F32446">
        <w:trPr>
          <w:trHeight w:val="20"/>
        </w:trPr>
        <w:tc>
          <w:tcPr>
            <w:tcW w:w="1798" w:type="pct"/>
            <w:tcBorders>
              <w:top w:val="nil"/>
              <w:left w:val="nil"/>
              <w:bottom w:val="nil"/>
              <w:right w:val="nil"/>
            </w:tcBorders>
            <w:noWrap/>
            <w:vAlign w:val="bottom"/>
            <w:hideMark/>
          </w:tcPr>
          <w:p w14:paraId="31D6A5FB" w14:textId="45D46D42"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Embarcações</w:t>
            </w:r>
          </w:p>
        </w:tc>
        <w:tc>
          <w:tcPr>
            <w:tcW w:w="735" w:type="pct"/>
            <w:tcBorders>
              <w:top w:val="nil"/>
              <w:left w:val="nil"/>
              <w:bottom w:val="nil"/>
              <w:right w:val="nil"/>
            </w:tcBorders>
            <w:noWrap/>
            <w:vAlign w:val="bottom"/>
            <w:hideMark/>
          </w:tcPr>
          <w:p w14:paraId="12AA4D34" w14:textId="5AD4640C"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223</w:t>
            </w:r>
          </w:p>
        </w:tc>
        <w:tc>
          <w:tcPr>
            <w:tcW w:w="93" w:type="pct"/>
            <w:tcBorders>
              <w:top w:val="nil"/>
              <w:left w:val="nil"/>
              <w:bottom w:val="nil"/>
              <w:right w:val="nil"/>
            </w:tcBorders>
            <w:noWrap/>
            <w:vAlign w:val="bottom"/>
            <w:hideMark/>
          </w:tcPr>
          <w:p w14:paraId="2A606E27"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506E92BA" w14:textId="1EA2C9F0"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(108)</w:t>
            </w:r>
          </w:p>
        </w:tc>
        <w:tc>
          <w:tcPr>
            <w:tcW w:w="93" w:type="pct"/>
            <w:tcBorders>
              <w:top w:val="nil"/>
              <w:left w:val="nil"/>
              <w:bottom w:val="nil"/>
              <w:right w:val="nil"/>
            </w:tcBorders>
            <w:noWrap/>
            <w:vAlign w:val="bottom"/>
            <w:hideMark/>
          </w:tcPr>
          <w:p w14:paraId="3CFFCB21"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3C20777F" w14:textId="590A7D1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115</w:t>
            </w:r>
          </w:p>
        </w:tc>
        <w:tc>
          <w:tcPr>
            <w:tcW w:w="94" w:type="pct"/>
            <w:gridSpan w:val="2"/>
            <w:tcBorders>
              <w:top w:val="nil"/>
              <w:left w:val="nil"/>
              <w:bottom w:val="nil"/>
              <w:right w:val="nil"/>
            </w:tcBorders>
            <w:noWrap/>
            <w:vAlign w:val="bottom"/>
            <w:hideMark/>
          </w:tcPr>
          <w:p w14:paraId="44951A0E"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2715598A" w14:textId="7C189F7D"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136</w:t>
            </w:r>
          </w:p>
        </w:tc>
      </w:tr>
      <w:tr w:rsidR="00C57009" w:rsidRPr="00D57975" w14:paraId="0B69BA43" w14:textId="77777777" w:rsidTr="00F32446">
        <w:trPr>
          <w:trHeight w:val="20"/>
        </w:trPr>
        <w:tc>
          <w:tcPr>
            <w:tcW w:w="1798" w:type="pct"/>
            <w:tcBorders>
              <w:top w:val="nil"/>
              <w:left w:val="nil"/>
              <w:bottom w:val="nil"/>
              <w:right w:val="nil"/>
            </w:tcBorders>
            <w:noWrap/>
            <w:vAlign w:val="bottom"/>
            <w:hideMark/>
          </w:tcPr>
          <w:p w14:paraId="4527E493" w14:textId="4E0A1E3C"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Equipamentos de comunicações</w:t>
            </w:r>
          </w:p>
        </w:tc>
        <w:tc>
          <w:tcPr>
            <w:tcW w:w="735" w:type="pct"/>
            <w:tcBorders>
              <w:top w:val="nil"/>
              <w:left w:val="nil"/>
              <w:bottom w:val="nil"/>
              <w:right w:val="nil"/>
            </w:tcBorders>
            <w:noWrap/>
            <w:vAlign w:val="bottom"/>
            <w:hideMark/>
          </w:tcPr>
          <w:p w14:paraId="2678BD7C" w14:textId="712D2BF4"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908</w:t>
            </w:r>
          </w:p>
        </w:tc>
        <w:tc>
          <w:tcPr>
            <w:tcW w:w="93" w:type="pct"/>
            <w:tcBorders>
              <w:top w:val="nil"/>
              <w:left w:val="nil"/>
              <w:bottom w:val="nil"/>
              <w:right w:val="nil"/>
            </w:tcBorders>
            <w:noWrap/>
            <w:vAlign w:val="bottom"/>
            <w:hideMark/>
          </w:tcPr>
          <w:p w14:paraId="010A0EF9"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79ED2086" w14:textId="08A069F2"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(834)</w:t>
            </w:r>
          </w:p>
        </w:tc>
        <w:tc>
          <w:tcPr>
            <w:tcW w:w="93" w:type="pct"/>
            <w:tcBorders>
              <w:top w:val="nil"/>
              <w:left w:val="nil"/>
              <w:bottom w:val="nil"/>
              <w:right w:val="nil"/>
            </w:tcBorders>
            <w:noWrap/>
            <w:vAlign w:val="bottom"/>
            <w:hideMark/>
          </w:tcPr>
          <w:p w14:paraId="1905AC1F"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09A8CE72" w14:textId="1B84AC5F"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74</w:t>
            </w:r>
          </w:p>
        </w:tc>
        <w:tc>
          <w:tcPr>
            <w:tcW w:w="94" w:type="pct"/>
            <w:gridSpan w:val="2"/>
            <w:tcBorders>
              <w:top w:val="nil"/>
              <w:left w:val="nil"/>
              <w:bottom w:val="nil"/>
              <w:right w:val="nil"/>
            </w:tcBorders>
            <w:noWrap/>
            <w:vAlign w:val="bottom"/>
            <w:hideMark/>
          </w:tcPr>
          <w:p w14:paraId="2C04B332"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4B5B5F74" w14:textId="7DBA5C4F"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90</w:t>
            </w:r>
          </w:p>
        </w:tc>
      </w:tr>
      <w:tr w:rsidR="00C57009" w:rsidRPr="00D57975" w14:paraId="0140CB99" w14:textId="77777777" w:rsidTr="00F32446">
        <w:trPr>
          <w:trHeight w:val="20"/>
        </w:trPr>
        <w:tc>
          <w:tcPr>
            <w:tcW w:w="1798" w:type="pct"/>
            <w:tcBorders>
              <w:top w:val="nil"/>
              <w:left w:val="nil"/>
              <w:bottom w:val="nil"/>
              <w:right w:val="nil"/>
            </w:tcBorders>
            <w:noWrap/>
            <w:vAlign w:val="bottom"/>
            <w:hideMark/>
          </w:tcPr>
          <w:p w14:paraId="721B5D00" w14:textId="5135666B"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Outros bens imóveis</w:t>
            </w:r>
          </w:p>
        </w:tc>
        <w:tc>
          <w:tcPr>
            <w:tcW w:w="735" w:type="pct"/>
            <w:tcBorders>
              <w:top w:val="nil"/>
              <w:left w:val="nil"/>
              <w:bottom w:val="nil"/>
              <w:right w:val="nil"/>
            </w:tcBorders>
            <w:noWrap/>
            <w:vAlign w:val="bottom"/>
            <w:hideMark/>
          </w:tcPr>
          <w:p w14:paraId="1ECBBFD7" w14:textId="41A70561"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1.315</w:t>
            </w:r>
          </w:p>
        </w:tc>
        <w:tc>
          <w:tcPr>
            <w:tcW w:w="93" w:type="pct"/>
            <w:tcBorders>
              <w:top w:val="nil"/>
              <w:left w:val="nil"/>
              <w:bottom w:val="nil"/>
              <w:right w:val="nil"/>
            </w:tcBorders>
            <w:noWrap/>
            <w:vAlign w:val="bottom"/>
            <w:hideMark/>
          </w:tcPr>
          <w:p w14:paraId="098B51E2"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40D0F61C" w14:textId="651C6850"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(301)</w:t>
            </w:r>
          </w:p>
        </w:tc>
        <w:tc>
          <w:tcPr>
            <w:tcW w:w="93" w:type="pct"/>
            <w:tcBorders>
              <w:top w:val="nil"/>
              <w:left w:val="nil"/>
              <w:bottom w:val="nil"/>
              <w:right w:val="nil"/>
            </w:tcBorders>
            <w:noWrap/>
            <w:vAlign w:val="bottom"/>
            <w:hideMark/>
          </w:tcPr>
          <w:p w14:paraId="2B7E740E"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2D36F56F" w14:textId="0A48A494"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1.014</w:t>
            </w:r>
          </w:p>
        </w:tc>
        <w:tc>
          <w:tcPr>
            <w:tcW w:w="94" w:type="pct"/>
            <w:gridSpan w:val="2"/>
            <w:tcBorders>
              <w:top w:val="nil"/>
              <w:left w:val="nil"/>
              <w:bottom w:val="nil"/>
              <w:right w:val="nil"/>
            </w:tcBorders>
            <w:noWrap/>
            <w:vAlign w:val="bottom"/>
            <w:hideMark/>
          </w:tcPr>
          <w:p w14:paraId="30726D94"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30E2A0D5" w14:textId="1848866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1.132</w:t>
            </w:r>
          </w:p>
        </w:tc>
      </w:tr>
      <w:tr w:rsidR="00C57009" w:rsidRPr="00D57975" w14:paraId="3543B63E" w14:textId="77777777" w:rsidTr="00F32446">
        <w:trPr>
          <w:trHeight w:val="20"/>
        </w:trPr>
        <w:tc>
          <w:tcPr>
            <w:tcW w:w="1798" w:type="pct"/>
            <w:tcBorders>
              <w:top w:val="nil"/>
              <w:left w:val="nil"/>
              <w:bottom w:val="nil"/>
              <w:right w:val="nil"/>
            </w:tcBorders>
            <w:noWrap/>
            <w:vAlign w:val="bottom"/>
            <w:hideMark/>
          </w:tcPr>
          <w:p w14:paraId="2DCF533F" w14:textId="07A6C535"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Veículos aéreos não tripulados</w:t>
            </w:r>
          </w:p>
        </w:tc>
        <w:tc>
          <w:tcPr>
            <w:tcW w:w="735" w:type="pct"/>
            <w:tcBorders>
              <w:top w:val="nil"/>
              <w:left w:val="nil"/>
              <w:bottom w:val="nil"/>
              <w:right w:val="nil"/>
            </w:tcBorders>
            <w:noWrap/>
            <w:vAlign w:val="bottom"/>
            <w:hideMark/>
          </w:tcPr>
          <w:p w14:paraId="05B9673E" w14:textId="1F4813D9"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79</w:t>
            </w:r>
          </w:p>
        </w:tc>
        <w:tc>
          <w:tcPr>
            <w:tcW w:w="93" w:type="pct"/>
            <w:tcBorders>
              <w:top w:val="nil"/>
              <w:left w:val="nil"/>
              <w:bottom w:val="nil"/>
              <w:right w:val="nil"/>
            </w:tcBorders>
            <w:noWrap/>
            <w:vAlign w:val="bottom"/>
            <w:hideMark/>
          </w:tcPr>
          <w:p w14:paraId="34BA5BDA"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6C627D5E" w14:textId="40B16C7F"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(32)</w:t>
            </w:r>
          </w:p>
        </w:tc>
        <w:tc>
          <w:tcPr>
            <w:tcW w:w="93" w:type="pct"/>
            <w:tcBorders>
              <w:top w:val="nil"/>
              <w:left w:val="nil"/>
              <w:bottom w:val="nil"/>
              <w:right w:val="nil"/>
            </w:tcBorders>
            <w:noWrap/>
            <w:vAlign w:val="bottom"/>
            <w:hideMark/>
          </w:tcPr>
          <w:p w14:paraId="19706611" w14:textId="77777777"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noWrap/>
            <w:vAlign w:val="bottom"/>
            <w:hideMark/>
          </w:tcPr>
          <w:p w14:paraId="08084D0E" w14:textId="742C446D"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47</w:t>
            </w:r>
          </w:p>
        </w:tc>
        <w:tc>
          <w:tcPr>
            <w:tcW w:w="94" w:type="pct"/>
            <w:gridSpan w:val="2"/>
            <w:tcBorders>
              <w:top w:val="nil"/>
              <w:left w:val="nil"/>
              <w:bottom w:val="nil"/>
              <w:right w:val="nil"/>
            </w:tcBorders>
            <w:noWrap/>
            <w:vAlign w:val="bottom"/>
            <w:hideMark/>
          </w:tcPr>
          <w:p w14:paraId="4180D260" w14:textId="77777777"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noWrap/>
            <w:vAlign w:val="bottom"/>
            <w:hideMark/>
          </w:tcPr>
          <w:p w14:paraId="061380E0" w14:textId="7D930AD6"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55</w:t>
            </w:r>
          </w:p>
        </w:tc>
      </w:tr>
      <w:tr w:rsidR="00C57009" w:rsidRPr="00D57975" w14:paraId="0070C897" w14:textId="77777777" w:rsidTr="00F32446">
        <w:trPr>
          <w:trHeight w:val="20"/>
        </w:trPr>
        <w:tc>
          <w:tcPr>
            <w:tcW w:w="1798" w:type="pct"/>
            <w:tcBorders>
              <w:top w:val="nil"/>
              <w:left w:val="nil"/>
              <w:bottom w:val="nil"/>
              <w:right w:val="nil"/>
            </w:tcBorders>
            <w:noWrap/>
            <w:vAlign w:val="bottom"/>
            <w:hideMark/>
          </w:tcPr>
          <w:p w14:paraId="01B32A17" w14:textId="1D766336" w:rsidR="00030EA2" w:rsidRPr="00D57975" w:rsidRDefault="00030EA2" w:rsidP="00F32446">
            <w:pPr>
              <w:ind w:left="-57"/>
              <w:rPr>
                <w:rFonts w:ascii="Trebuchet MS" w:hAnsi="Trebuchet MS" w:cs="Arial"/>
                <w:color w:val="000000"/>
                <w:sz w:val="18"/>
                <w:szCs w:val="18"/>
              </w:rPr>
            </w:pPr>
            <w:r w:rsidRPr="00D57975">
              <w:rPr>
                <w:rFonts w:ascii="Trebuchet MS" w:hAnsi="Trebuchet MS" w:cs="Arial"/>
                <w:color w:val="000000"/>
                <w:sz w:val="18"/>
                <w:szCs w:val="18"/>
              </w:rPr>
              <w:t>Equipamentos em construção</w:t>
            </w:r>
          </w:p>
        </w:tc>
        <w:tc>
          <w:tcPr>
            <w:tcW w:w="735" w:type="pct"/>
            <w:tcBorders>
              <w:top w:val="nil"/>
              <w:left w:val="nil"/>
              <w:bottom w:val="nil"/>
              <w:right w:val="nil"/>
            </w:tcBorders>
            <w:noWrap/>
            <w:vAlign w:val="bottom"/>
            <w:hideMark/>
          </w:tcPr>
          <w:p w14:paraId="5162655C" w14:textId="1CB7F60C"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2.721</w:t>
            </w:r>
          </w:p>
        </w:tc>
        <w:tc>
          <w:tcPr>
            <w:tcW w:w="93" w:type="pct"/>
            <w:tcBorders>
              <w:top w:val="nil"/>
              <w:left w:val="nil"/>
              <w:bottom w:val="nil"/>
              <w:right w:val="nil"/>
            </w:tcBorders>
            <w:shd w:val="clear" w:color="000000" w:fill="FFFFFF"/>
            <w:noWrap/>
            <w:vAlign w:val="bottom"/>
            <w:hideMark/>
          </w:tcPr>
          <w:p w14:paraId="46D74C52" w14:textId="5866E1E1"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shd w:val="clear" w:color="000000" w:fill="FFFFFF"/>
            <w:noWrap/>
            <w:vAlign w:val="bottom"/>
            <w:hideMark/>
          </w:tcPr>
          <w:p w14:paraId="4C97C4B9" w14:textId="5D291C77"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w:t>
            </w:r>
          </w:p>
        </w:tc>
        <w:tc>
          <w:tcPr>
            <w:tcW w:w="93" w:type="pct"/>
            <w:tcBorders>
              <w:top w:val="nil"/>
              <w:left w:val="nil"/>
              <w:bottom w:val="nil"/>
              <w:right w:val="nil"/>
            </w:tcBorders>
            <w:shd w:val="clear" w:color="000000" w:fill="FFFFFF"/>
            <w:noWrap/>
            <w:vAlign w:val="bottom"/>
            <w:hideMark/>
          </w:tcPr>
          <w:p w14:paraId="7562CC5D" w14:textId="0D35EB2F" w:rsidR="00030EA2" w:rsidRPr="00D57975" w:rsidRDefault="00030EA2" w:rsidP="00C711BD">
            <w:pPr>
              <w:jc w:val="right"/>
              <w:rPr>
                <w:rFonts w:ascii="Trebuchet MS" w:hAnsi="Trebuchet MS" w:cs="Arial"/>
                <w:color w:val="000000"/>
                <w:sz w:val="18"/>
                <w:szCs w:val="18"/>
              </w:rPr>
            </w:pPr>
          </w:p>
        </w:tc>
        <w:tc>
          <w:tcPr>
            <w:tcW w:w="728" w:type="pct"/>
            <w:tcBorders>
              <w:top w:val="nil"/>
              <w:left w:val="nil"/>
              <w:bottom w:val="nil"/>
              <w:right w:val="nil"/>
            </w:tcBorders>
            <w:shd w:val="clear" w:color="000000" w:fill="FFFFFF"/>
            <w:noWrap/>
            <w:vAlign w:val="bottom"/>
            <w:hideMark/>
          </w:tcPr>
          <w:p w14:paraId="6A46FFD9" w14:textId="49119892"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2.721</w:t>
            </w:r>
          </w:p>
        </w:tc>
        <w:tc>
          <w:tcPr>
            <w:tcW w:w="94" w:type="pct"/>
            <w:gridSpan w:val="2"/>
            <w:tcBorders>
              <w:top w:val="nil"/>
              <w:left w:val="nil"/>
              <w:bottom w:val="nil"/>
              <w:right w:val="nil"/>
            </w:tcBorders>
            <w:shd w:val="clear" w:color="000000" w:fill="FFFFFF"/>
            <w:noWrap/>
            <w:vAlign w:val="bottom"/>
            <w:hideMark/>
          </w:tcPr>
          <w:p w14:paraId="40D20F9C" w14:textId="4316EDDC" w:rsidR="00030EA2" w:rsidRPr="00D57975" w:rsidRDefault="00030EA2" w:rsidP="00C711BD">
            <w:pPr>
              <w:jc w:val="right"/>
              <w:rPr>
                <w:rFonts w:ascii="Trebuchet MS" w:hAnsi="Trebuchet MS" w:cs="Arial"/>
                <w:color w:val="000000"/>
                <w:sz w:val="18"/>
                <w:szCs w:val="18"/>
              </w:rPr>
            </w:pPr>
          </w:p>
        </w:tc>
        <w:tc>
          <w:tcPr>
            <w:tcW w:w="731" w:type="pct"/>
            <w:gridSpan w:val="3"/>
            <w:tcBorders>
              <w:top w:val="nil"/>
              <w:left w:val="nil"/>
              <w:bottom w:val="nil"/>
              <w:right w:val="nil"/>
            </w:tcBorders>
            <w:shd w:val="clear" w:color="000000" w:fill="FFFFFF"/>
            <w:noWrap/>
            <w:vAlign w:val="bottom"/>
            <w:hideMark/>
          </w:tcPr>
          <w:p w14:paraId="55AD9D1A" w14:textId="1147A7C3" w:rsidR="00030EA2" w:rsidRPr="00D57975" w:rsidRDefault="00030EA2" w:rsidP="00C711BD">
            <w:pPr>
              <w:jc w:val="right"/>
              <w:rPr>
                <w:rFonts w:ascii="Trebuchet MS" w:hAnsi="Trebuchet MS" w:cs="Arial"/>
                <w:color w:val="000000"/>
                <w:sz w:val="18"/>
                <w:szCs w:val="18"/>
              </w:rPr>
            </w:pPr>
            <w:r w:rsidRPr="00D57975">
              <w:rPr>
                <w:rFonts w:ascii="Trebuchet MS" w:hAnsi="Trebuchet MS" w:cs="Arial"/>
                <w:color w:val="000000"/>
                <w:sz w:val="18"/>
                <w:szCs w:val="18"/>
              </w:rPr>
              <w:t>556</w:t>
            </w:r>
          </w:p>
        </w:tc>
      </w:tr>
      <w:tr w:rsidR="00F32446" w:rsidRPr="00D57975" w14:paraId="0C8FC6B2" w14:textId="77777777" w:rsidTr="00F32446">
        <w:trPr>
          <w:trHeight w:val="20"/>
        </w:trPr>
        <w:tc>
          <w:tcPr>
            <w:tcW w:w="1798" w:type="pct"/>
            <w:tcBorders>
              <w:top w:val="nil"/>
              <w:left w:val="nil"/>
              <w:bottom w:val="nil"/>
              <w:right w:val="nil"/>
            </w:tcBorders>
            <w:noWrap/>
            <w:vAlign w:val="bottom"/>
            <w:hideMark/>
          </w:tcPr>
          <w:p w14:paraId="01CBE9AE" w14:textId="725FAF9F" w:rsidR="00030EA2" w:rsidRPr="00D57975" w:rsidRDefault="00030EA2" w:rsidP="00F32446">
            <w:pPr>
              <w:ind w:left="-57"/>
              <w:rPr>
                <w:rFonts w:ascii="Trebuchet MS" w:hAnsi="Trebuchet MS" w:cs="Arial"/>
                <w:b/>
                <w:bCs/>
                <w:color w:val="000000"/>
                <w:sz w:val="18"/>
                <w:szCs w:val="18"/>
              </w:rPr>
            </w:pPr>
            <w:r w:rsidRPr="00D57975">
              <w:rPr>
                <w:rFonts w:ascii="Trebuchet MS" w:hAnsi="Trebuchet MS" w:cs="Arial"/>
                <w:b/>
                <w:bCs/>
                <w:color w:val="000000"/>
                <w:sz w:val="18"/>
                <w:szCs w:val="18"/>
              </w:rPr>
              <w:t>Totais</w:t>
            </w:r>
          </w:p>
        </w:tc>
        <w:tc>
          <w:tcPr>
            <w:tcW w:w="735" w:type="pct"/>
            <w:tcBorders>
              <w:top w:val="single" w:sz="4" w:space="0" w:color="auto"/>
              <w:left w:val="nil"/>
              <w:bottom w:val="double" w:sz="6" w:space="0" w:color="auto"/>
              <w:right w:val="nil"/>
            </w:tcBorders>
            <w:noWrap/>
            <w:vAlign w:val="bottom"/>
            <w:hideMark/>
          </w:tcPr>
          <w:p w14:paraId="06D05AC2" w14:textId="45DD8786" w:rsidR="00030EA2" w:rsidRPr="00D57975" w:rsidRDefault="00030EA2" w:rsidP="00C711BD">
            <w:pPr>
              <w:jc w:val="right"/>
              <w:rPr>
                <w:rFonts w:ascii="Trebuchet MS" w:hAnsi="Trebuchet MS" w:cs="Arial"/>
                <w:b/>
                <w:bCs/>
                <w:color w:val="000000"/>
                <w:sz w:val="18"/>
                <w:szCs w:val="18"/>
              </w:rPr>
            </w:pPr>
            <w:r w:rsidRPr="00D57975">
              <w:rPr>
                <w:rFonts w:ascii="Trebuchet MS" w:hAnsi="Trebuchet MS" w:cs="Arial"/>
                <w:b/>
                <w:bCs/>
                <w:color w:val="000000"/>
                <w:sz w:val="18"/>
                <w:szCs w:val="18"/>
              </w:rPr>
              <w:t>101.047</w:t>
            </w:r>
          </w:p>
        </w:tc>
        <w:tc>
          <w:tcPr>
            <w:tcW w:w="93" w:type="pct"/>
            <w:tcBorders>
              <w:top w:val="nil"/>
              <w:left w:val="nil"/>
              <w:bottom w:val="nil"/>
              <w:right w:val="nil"/>
            </w:tcBorders>
            <w:noWrap/>
            <w:vAlign w:val="bottom"/>
            <w:hideMark/>
          </w:tcPr>
          <w:p w14:paraId="02367957" w14:textId="77777777" w:rsidR="00030EA2" w:rsidRPr="00D57975" w:rsidRDefault="00030EA2" w:rsidP="00C711BD">
            <w:pPr>
              <w:jc w:val="right"/>
              <w:rPr>
                <w:rFonts w:ascii="Trebuchet MS" w:hAnsi="Trebuchet MS" w:cs="Arial"/>
                <w:b/>
                <w:bCs/>
                <w:color w:val="000000"/>
                <w:sz w:val="18"/>
                <w:szCs w:val="18"/>
              </w:rPr>
            </w:pPr>
          </w:p>
        </w:tc>
        <w:tc>
          <w:tcPr>
            <w:tcW w:w="728" w:type="pct"/>
            <w:tcBorders>
              <w:top w:val="single" w:sz="4" w:space="0" w:color="auto"/>
              <w:left w:val="nil"/>
              <w:bottom w:val="double" w:sz="6" w:space="0" w:color="auto"/>
              <w:right w:val="nil"/>
            </w:tcBorders>
            <w:noWrap/>
            <w:vAlign w:val="bottom"/>
            <w:hideMark/>
          </w:tcPr>
          <w:p w14:paraId="7ED9B3EC" w14:textId="41D05DBC" w:rsidR="00030EA2" w:rsidRPr="00D57975" w:rsidRDefault="00030EA2" w:rsidP="00C711BD">
            <w:pPr>
              <w:jc w:val="right"/>
              <w:rPr>
                <w:rFonts w:ascii="Trebuchet MS" w:hAnsi="Trebuchet MS" w:cs="Arial"/>
                <w:b/>
                <w:bCs/>
                <w:color w:val="000000"/>
                <w:sz w:val="18"/>
                <w:szCs w:val="18"/>
              </w:rPr>
            </w:pPr>
            <w:r w:rsidRPr="00D57975">
              <w:rPr>
                <w:rFonts w:ascii="Trebuchet MS" w:hAnsi="Trebuchet MS" w:cs="Arial"/>
                <w:b/>
                <w:bCs/>
                <w:color w:val="000000"/>
                <w:sz w:val="18"/>
                <w:szCs w:val="18"/>
              </w:rPr>
              <w:t>(29.870)</w:t>
            </w:r>
          </w:p>
        </w:tc>
        <w:tc>
          <w:tcPr>
            <w:tcW w:w="93" w:type="pct"/>
            <w:tcBorders>
              <w:top w:val="nil"/>
              <w:left w:val="nil"/>
              <w:bottom w:val="nil"/>
              <w:right w:val="nil"/>
            </w:tcBorders>
            <w:noWrap/>
            <w:vAlign w:val="bottom"/>
            <w:hideMark/>
          </w:tcPr>
          <w:p w14:paraId="00D86A1F" w14:textId="77777777" w:rsidR="00030EA2" w:rsidRPr="00D57975" w:rsidRDefault="00030EA2" w:rsidP="00C711BD">
            <w:pPr>
              <w:jc w:val="right"/>
              <w:rPr>
                <w:rFonts w:ascii="Trebuchet MS" w:hAnsi="Trebuchet MS" w:cs="Arial"/>
                <w:b/>
                <w:bCs/>
                <w:color w:val="000000"/>
                <w:sz w:val="18"/>
                <w:szCs w:val="18"/>
              </w:rPr>
            </w:pPr>
          </w:p>
        </w:tc>
        <w:tc>
          <w:tcPr>
            <w:tcW w:w="728" w:type="pct"/>
            <w:tcBorders>
              <w:top w:val="single" w:sz="4" w:space="0" w:color="auto"/>
              <w:left w:val="nil"/>
              <w:bottom w:val="double" w:sz="6" w:space="0" w:color="auto"/>
              <w:right w:val="nil"/>
            </w:tcBorders>
            <w:noWrap/>
            <w:vAlign w:val="bottom"/>
            <w:hideMark/>
          </w:tcPr>
          <w:p w14:paraId="096BE708" w14:textId="1FC3CE47" w:rsidR="00030EA2" w:rsidRPr="00D57975" w:rsidRDefault="00030EA2" w:rsidP="00C711BD">
            <w:pPr>
              <w:jc w:val="right"/>
              <w:rPr>
                <w:rFonts w:ascii="Trebuchet MS" w:hAnsi="Trebuchet MS" w:cs="Arial"/>
                <w:b/>
                <w:bCs/>
                <w:color w:val="000000"/>
                <w:sz w:val="18"/>
                <w:szCs w:val="18"/>
              </w:rPr>
            </w:pPr>
            <w:r w:rsidRPr="00D57975">
              <w:rPr>
                <w:rFonts w:ascii="Trebuchet MS" w:hAnsi="Trebuchet MS" w:cs="Arial"/>
                <w:b/>
                <w:bCs/>
                <w:color w:val="000000"/>
                <w:sz w:val="18"/>
                <w:szCs w:val="18"/>
              </w:rPr>
              <w:t>71.177</w:t>
            </w:r>
          </w:p>
        </w:tc>
        <w:tc>
          <w:tcPr>
            <w:tcW w:w="94" w:type="pct"/>
            <w:gridSpan w:val="2"/>
            <w:tcBorders>
              <w:top w:val="nil"/>
              <w:left w:val="nil"/>
              <w:bottom w:val="nil"/>
              <w:right w:val="nil"/>
            </w:tcBorders>
            <w:noWrap/>
            <w:vAlign w:val="bottom"/>
            <w:hideMark/>
          </w:tcPr>
          <w:p w14:paraId="0B8AC121" w14:textId="77777777" w:rsidR="00030EA2" w:rsidRPr="00D57975" w:rsidRDefault="00030EA2" w:rsidP="00C711BD">
            <w:pPr>
              <w:jc w:val="right"/>
              <w:rPr>
                <w:rFonts w:ascii="Trebuchet MS" w:hAnsi="Trebuchet MS" w:cs="Arial"/>
                <w:b/>
                <w:bCs/>
                <w:color w:val="000000"/>
                <w:sz w:val="18"/>
                <w:szCs w:val="18"/>
              </w:rPr>
            </w:pPr>
          </w:p>
        </w:tc>
        <w:tc>
          <w:tcPr>
            <w:tcW w:w="731" w:type="pct"/>
            <w:gridSpan w:val="3"/>
            <w:tcBorders>
              <w:top w:val="single" w:sz="4" w:space="0" w:color="auto"/>
              <w:left w:val="nil"/>
              <w:bottom w:val="double" w:sz="6" w:space="0" w:color="auto"/>
              <w:right w:val="nil"/>
            </w:tcBorders>
            <w:noWrap/>
            <w:vAlign w:val="bottom"/>
            <w:hideMark/>
          </w:tcPr>
          <w:p w14:paraId="651FB5D6" w14:textId="3B161A79" w:rsidR="00030EA2" w:rsidRPr="00D57975" w:rsidRDefault="00030EA2" w:rsidP="00C711BD">
            <w:pPr>
              <w:jc w:val="right"/>
              <w:rPr>
                <w:rFonts w:ascii="Trebuchet MS" w:hAnsi="Trebuchet MS" w:cs="Arial"/>
                <w:b/>
                <w:bCs/>
                <w:color w:val="000000"/>
                <w:sz w:val="18"/>
                <w:szCs w:val="18"/>
              </w:rPr>
            </w:pPr>
            <w:r w:rsidRPr="00D57975">
              <w:rPr>
                <w:rFonts w:ascii="Trebuchet MS" w:hAnsi="Trebuchet MS" w:cs="Arial"/>
                <w:b/>
                <w:bCs/>
                <w:color w:val="000000"/>
                <w:sz w:val="18"/>
                <w:szCs w:val="18"/>
              </w:rPr>
              <w:t>75.550</w:t>
            </w:r>
          </w:p>
        </w:tc>
      </w:tr>
    </w:tbl>
    <w:p w14:paraId="1A414860" w14:textId="77777777" w:rsidR="008173AF" w:rsidRPr="004F7469" w:rsidRDefault="008173AF" w:rsidP="0018405E">
      <w:pPr>
        <w:widowControl w:val="0"/>
        <w:suppressAutoHyphens/>
        <w:contextualSpacing/>
        <w:jc w:val="both"/>
        <w:rPr>
          <w:rFonts w:ascii="Trebuchet MS" w:hAnsi="Trebuchet MS" w:cs="Arial"/>
          <w:b/>
          <w:color w:val="000000" w:themeColor="text1"/>
        </w:rPr>
      </w:pPr>
    </w:p>
    <w:tbl>
      <w:tblPr>
        <w:tblW w:w="4705" w:type="pct"/>
        <w:tblInd w:w="567" w:type="dxa"/>
        <w:tblLayout w:type="fixed"/>
        <w:tblCellMar>
          <w:left w:w="68" w:type="dxa"/>
          <w:right w:w="68" w:type="dxa"/>
        </w:tblCellMar>
        <w:tblLook w:val="04A0" w:firstRow="1" w:lastRow="0" w:firstColumn="1" w:lastColumn="0" w:noHBand="0" w:noVBand="1"/>
      </w:tblPr>
      <w:tblGrid>
        <w:gridCol w:w="3063"/>
        <w:gridCol w:w="1248"/>
        <w:gridCol w:w="164"/>
        <w:gridCol w:w="1243"/>
        <w:gridCol w:w="164"/>
        <w:gridCol w:w="1233"/>
        <w:gridCol w:w="10"/>
        <w:gridCol w:w="160"/>
        <w:gridCol w:w="10"/>
        <w:gridCol w:w="1211"/>
        <w:gridCol w:w="22"/>
        <w:gridCol w:w="9"/>
      </w:tblGrid>
      <w:tr w:rsidR="004F7469" w:rsidRPr="00D57975" w14:paraId="033A27B3" w14:textId="77777777" w:rsidTr="00C57009">
        <w:trPr>
          <w:gridAfter w:val="2"/>
          <w:wAfter w:w="18" w:type="pct"/>
          <w:trHeight w:val="20"/>
        </w:trPr>
        <w:tc>
          <w:tcPr>
            <w:tcW w:w="1794" w:type="pct"/>
            <w:tcBorders>
              <w:top w:val="nil"/>
              <w:left w:val="nil"/>
              <w:bottom w:val="nil"/>
              <w:right w:val="nil"/>
            </w:tcBorders>
            <w:noWrap/>
            <w:vAlign w:val="bottom"/>
            <w:hideMark/>
          </w:tcPr>
          <w:p w14:paraId="7FDA72AF" w14:textId="77777777" w:rsidR="00FC17B4" w:rsidRPr="00D57975" w:rsidRDefault="00FC17B4" w:rsidP="00F32446">
            <w:pPr>
              <w:ind w:left="-57"/>
              <w:rPr>
                <w:rFonts w:ascii="Trebuchet MS" w:hAnsi="Trebuchet MS"/>
                <w:sz w:val="18"/>
                <w:szCs w:val="18"/>
              </w:rPr>
            </w:pPr>
          </w:p>
        </w:tc>
        <w:tc>
          <w:tcPr>
            <w:tcW w:w="3188" w:type="pct"/>
            <w:gridSpan w:val="9"/>
            <w:tcBorders>
              <w:top w:val="nil"/>
              <w:left w:val="nil"/>
              <w:bottom w:val="single" w:sz="4" w:space="0" w:color="auto"/>
              <w:right w:val="nil"/>
            </w:tcBorders>
            <w:noWrap/>
            <w:vAlign w:val="bottom"/>
            <w:hideMark/>
          </w:tcPr>
          <w:p w14:paraId="7A6EAEF0" w14:textId="77777777" w:rsidR="00FC17B4" w:rsidRPr="00D57975" w:rsidRDefault="00FC17B4" w:rsidP="00C711BD">
            <w:pPr>
              <w:jc w:val="center"/>
              <w:rPr>
                <w:rFonts w:ascii="Trebuchet MS" w:hAnsi="Trebuchet MS"/>
                <w:b/>
                <w:bCs/>
                <w:color w:val="000000"/>
                <w:sz w:val="18"/>
                <w:szCs w:val="18"/>
              </w:rPr>
            </w:pPr>
            <w:r w:rsidRPr="00D57975">
              <w:rPr>
                <w:rFonts w:ascii="Trebuchet MS" w:hAnsi="Trebuchet MS"/>
                <w:b/>
                <w:bCs/>
                <w:color w:val="000000"/>
                <w:sz w:val="18"/>
                <w:szCs w:val="18"/>
              </w:rPr>
              <w:t>Consolidado</w:t>
            </w:r>
          </w:p>
        </w:tc>
      </w:tr>
      <w:tr w:rsidR="00C57009" w:rsidRPr="00D57975" w14:paraId="183B6180" w14:textId="77777777" w:rsidTr="00F32446">
        <w:trPr>
          <w:gridAfter w:val="1"/>
          <w:wAfter w:w="5" w:type="pct"/>
          <w:trHeight w:val="20"/>
        </w:trPr>
        <w:tc>
          <w:tcPr>
            <w:tcW w:w="1794" w:type="pct"/>
            <w:tcBorders>
              <w:top w:val="nil"/>
              <w:left w:val="nil"/>
              <w:bottom w:val="nil"/>
              <w:right w:val="nil"/>
            </w:tcBorders>
            <w:noWrap/>
            <w:vAlign w:val="bottom"/>
            <w:hideMark/>
          </w:tcPr>
          <w:p w14:paraId="6911B0E7" w14:textId="77777777" w:rsidR="00FC17B4" w:rsidRPr="00D57975" w:rsidRDefault="00FC17B4" w:rsidP="00F32446">
            <w:pPr>
              <w:ind w:left="-57"/>
              <w:rPr>
                <w:rFonts w:ascii="Trebuchet MS" w:hAnsi="Trebuchet MS"/>
                <w:b/>
                <w:bCs/>
                <w:color w:val="000000"/>
                <w:sz w:val="18"/>
                <w:szCs w:val="18"/>
              </w:rPr>
            </w:pPr>
          </w:p>
        </w:tc>
        <w:tc>
          <w:tcPr>
            <w:tcW w:w="2373" w:type="pct"/>
            <w:gridSpan w:val="5"/>
            <w:tcBorders>
              <w:top w:val="single" w:sz="4" w:space="0" w:color="auto"/>
              <w:left w:val="nil"/>
              <w:bottom w:val="single" w:sz="4" w:space="0" w:color="auto"/>
              <w:right w:val="nil"/>
            </w:tcBorders>
            <w:vAlign w:val="bottom"/>
            <w:hideMark/>
          </w:tcPr>
          <w:p w14:paraId="66BC7492" w14:textId="77777777" w:rsidR="00FC17B4" w:rsidRPr="00D57975" w:rsidRDefault="00FC17B4" w:rsidP="00C711BD">
            <w:pPr>
              <w:jc w:val="center"/>
              <w:rPr>
                <w:rFonts w:ascii="Trebuchet MS" w:hAnsi="Trebuchet MS"/>
                <w:b/>
                <w:bCs/>
                <w:sz w:val="18"/>
                <w:szCs w:val="18"/>
              </w:rPr>
            </w:pPr>
            <w:r w:rsidRPr="00D57975">
              <w:rPr>
                <w:rFonts w:ascii="Trebuchet MS" w:hAnsi="Trebuchet MS"/>
                <w:b/>
                <w:bCs/>
                <w:sz w:val="18"/>
                <w:szCs w:val="18"/>
              </w:rPr>
              <w:t>dez/25</w:t>
            </w:r>
          </w:p>
        </w:tc>
        <w:tc>
          <w:tcPr>
            <w:tcW w:w="100" w:type="pct"/>
            <w:gridSpan w:val="2"/>
            <w:tcBorders>
              <w:top w:val="nil"/>
              <w:left w:val="nil"/>
              <w:bottom w:val="nil"/>
              <w:right w:val="nil"/>
            </w:tcBorders>
            <w:noWrap/>
            <w:vAlign w:val="bottom"/>
            <w:hideMark/>
          </w:tcPr>
          <w:p w14:paraId="66D0F009" w14:textId="77777777" w:rsidR="00FC17B4" w:rsidRPr="00D57975" w:rsidRDefault="00FC17B4" w:rsidP="00C711BD">
            <w:pPr>
              <w:jc w:val="center"/>
              <w:rPr>
                <w:rFonts w:ascii="Trebuchet MS" w:hAnsi="Trebuchet MS"/>
                <w:b/>
                <w:bCs/>
                <w:sz w:val="18"/>
                <w:szCs w:val="18"/>
              </w:rPr>
            </w:pPr>
          </w:p>
        </w:tc>
        <w:tc>
          <w:tcPr>
            <w:tcW w:w="728" w:type="pct"/>
            <w:gridSpan w:val="3"/>
            <w:tcBorders>
              <w:top w:val="nil"/>
              <w:left w:val="nil"/>
              <w:bottom w:val="single" w:sz="4" w:space="0" w:color="auto"/>
              <w:right w:val="nil"/>
            </w:tcBorders>
            <w:vAlign w:val="bottom"/>
            <w:hideMark/>
          </w:tcPr>
          <w:p w14:paraId="789571CB" w14:textId="77777777" w:rsidR="00FC17B4" w:rsidRPr="00D57975" w:rsidRDefault="00FC17B4" w:rsidP="00C711BD">
            <w:pPr>
              <w:jc w:val="center"/>
              <w:rPr>
                <w:rFonts w:ascii="Trebuchet MS" w:hAnsi="Trebuchet MS"/>
                <w:b/>
                <w:bCs/>
                <w:sz w:val="18"/>
                <w:szCs w:val="18"/>
              </w:rPr>
            </w:pPr>
            <w:r w:rsidRPr="00D57975">
              <w:rPr>
                <w:rFonts w:ascii="Trebuchet MS" w:hAnsi="Trebuchet MS"/>
                <w:b/>
                <w:bCs/>
                <w:sz w:val="18"/>
                <w:szCs w:val="18"/>
              </w:rPr>
              <w:t>dez/24</w:t>
            </w:r>
          </w:p>
        </w:tc>
      </w:tr>
      <w:tr w:rsidR="00F32446" w:rsidRPr="00D57975" w14:paraId="780CB906" w14:textId="77777777" w:rsidTr="00F32446">
        <w:trPr>
          <w:trHeight w:val="20"/>
        </w:trPr>
        <w:tc>
          <w:tcPr>
            <w:tcW w:w="1794" w:type="pct"/>
            <w:tcBorders>
              <w:top w:val="nil"/>
              <w:left w:val="nil"/>
              <w:bottom w:val="nil"/>
              <w:right w:val="nil"/>
            </w:tcBorders>
            <w:noWrap/>
            <w:vAlign w:val="bottom"/>
            <w:hideMark/>
          </w:tcPr>
          <w:p w14:paraId="39181C94" w14:textId="77777777" w:rsidR="00FC17B4" w:rsidRPr="00D57975" w:rsidRDefault="00FC17B4" w:rsidP="00F32446">
            <w:pPr>
              <w:ind w:left="-57"/>
              <w:rPr>
                <w:rFonts w:ascii="Trebuchet MS" w:hAnsi="Trebuchet MS"/>
                <w:b/>
                <w:bCs/>
                <w:sz w:val="18"/>
                <w:szCs w:val="18"/>
              </w:rPr>
            </w:pPr>
          </w:p>
        </w:tc>
        <w:tc>
          <w:tcPr>
            <w:tcW w:w="731" w:type="pct"/>
            <w:tcBorders>
              <w:top w:val="nil"/>
              <w:left w:val="nil"/>
              <w:bottom w:val="single" w:sz="4" w:space="0" w:color="auto"/>
              <w:right w:val="nil"/>
            </w:tcBorders>
            <w:noWrap/>
            <w:vAlign w:val="bottom"/>
            <w:hideMark/>
          </w:tcPr>
          <w:p w14:paraId="6D0D32A1" w14:textId="25471DB2" w:rsidR="00FC17B4" w:rsidRPr="00D57975" w:rsidRDefault="00FC17B4" w:rsidP="00566678">
            <w:pPr>
              <w:jc w:val="center"/>
              <w:rPr>
                <w:rFonts w:ascii="Trebuchet MS" w:hAnsi="Trebuchet MS"/>
                <w:b/>
                <w:bCs/>
                <w:color w:val="000000"/>
                <w:sz w:val="18"/>
                <w:szCs w:val="18"/>
              </w:rPr>
            </w:pPr>
            <w:r w:rsidRPr="00D57975">
              <w:rPr>
                <w:rFonts w:ascii="Trebuchet MS" w:hAnsi="Trebuchet MS"/>
                <w:b/>
                <w:bCs/>
                <w:color w:val="000000"/>
                <w:sz w:val="18"/>
                <w:szCs w:val="18"/>
              </w:rPr>
              <w:t>Custo</w:t>
            </w:r>
          </w:p>
        </w:tc>
        <w:tc>
          <w:tcPr>
            <w:tcW w:w="96" w:type="pct"/>
            <w:tcBorders>
              <w:top w:val="nil"/>
              <w:left w:val="nil"/>
              <w:bottom w:val="nil"/>
              <w:right w:val="nil"/>
            </w:tcBorders>
            <w:noWrap/>
            <w:vAlign w:val="bottom"/>
            <w:hideMark/>
          </w:tcPr>
          <w:p w14:paraId="2E5C34AA" w14:textId="77777777" w:rsidR="00FC17B4" w:rsidRPr="00D57975" w:rsidRDefault="00FC17B4" w:rsidP="00566678">
            <w:pPr>
              <w:jc w:val="center"/>
              <w:rPr>
                <w:rFonts w:ascii="Trebuchet MS" w:hAnsi="Trebuchet MS"/>
                <w:b/>
                <w:bCs/>
                <w:color w:val="000000"/>
                <w:sz w:val="18"/>
                <w:szCs w:val="18"/>
              </w:rPr>
            </w:pPr>
          </w:p>
        </w:tc>
        <w:tc>
          <w:tcPr>
            <w:tcW w:w="728" w:type="pct"/>
            <w:tcBorders>
              <w:top w:val="nil"/>
              <w:left w:val="nil"/>
              <w:bottom w:val="single" w:sz="4" w:space="0" w:color="auto"/>
              <w:right w:val="nil"/>
            </w:tcBorders>
            <w:vAlign w:val="bottom"/>
            <w:hideMark/>
          </w:tcPr>
          <w:p w14:paraId="225D2012" w14:textId="3E8D5A50" w:rsidR="00FC17B4" w:rsidRPr="00D57975" w:rsidRDefault="00FC17B4" w:rsidP="00F32446">
            <w:pPr>
              <w:ind w:left="-57" w:right="-57"/>
              <w:jc w:val="center"/>
              <w:rPr>
                <w:rFonts w:ascii="Trebuchet MS" w:hAnsi="Trebuchet MS"/>
                <w:b/>
                <w:bCs/>
                <w:color w:val="000000"/>
                <w:sz w:val="18"/>
                <w:szCs w:val="18"/>
              </w:rPr>
            </w:pPr>
            <w:r w:rsidRPr="00D57975">
              <w:rPr>
                <w:rFonts w:ascii="Trebuchet MS" w:hAnsi="Trebuchet MS"/>
                <w:b/>
                <w:bCs/>
                <w:color w:val="000000"/>
                <w:sz w:val="18"/>
                <w:szCs w:val="18"/>
              </w:rPr>
              <w:t>Depreciação acumulada</w:t>
            </w:r>
          </w:p>
        </w:tc>
        <w:tc>
          <w:tcPr>
            <w:tcW w:w="96" w:type="pct"/>
            <w:tcBorders>
              <w:top w:val="nil"/>
              <w:left w:val="nil"/>
              <w:bottom w:val="nil"/>
              <w:right w:val="nil"/>
            </w:tcBorders>
            <w:vAlign w:val="bottom"/>
            <w:hideMark/>
          </w:tcPr>
          <w:p w14:paraId="69A422DC" w14:textId="77777777" w:rsidR="00FC17B4" w:rsidRPr="00D57975" w:rsidRDefault="00FC17B4" w:rsidP="00566678">
            <w:pPr>
              <w:jc w:val="center"/>
              <w:rPr>
                <w:rFonts w:ascii="Trebuchet MS" w:hAnsi="Trebuchet MS"/>
                <w:b/>
                <w:bCs/>
                <w:color w:val="000000"/>
                <w:sz w:val="18"/>
                <w:szCs w:val="18"/>
              </w:rPr>
            </w:pPr>
          </w:p>
        </w:tc>
        <w:tc>
          <w:tcPr>
            <w:tcW w:w="728" w:type="pct"/>
            <w:gridSpan w:val="2"/>
            <w:tcBorders>
              <w:top w:val="nil"/>
              <w:left w:val="nil"/>
              <w:bottom w:val="single" w:sz="4" w:space="0" w:color="auto"/>
              <w:right w:val="nil"/>
            </w:tcBorders>
            <w:noWrap/>
            <w:vAlign w:val="bottom"/>
            <w:hideMark/>
          </w:tcPr>
          <w:p w14:paraId="58DA4755" w14:textId="3F4A6FE7" w:rsidR="00FC17B4" w:rsidRPr="00D57975" w:rsidRDefault="00FC17B4" w:rsidP="00566678">
            <w:pPr>
              <w:jc w:val="center"/>
              <w:rPr>
                <w:rFonts w:ascii="Trebuchet MS" w:hAnsi="Trebuchet MS"/>
                <w:b/>
                <w:bCs/>
                <w:color w:val="000000"/>
                <w:sz w:val="18"/>
                <w:szCs w:val="18"/>
              </w:rPr>
            </w:pPr>
            <w:r w:rsidRPr="00D57975">
              <w:rPr>
                <w:rFonts w:ascii="Trebuchet MS" w:hAnsi="Trebuchet MS"/>
                <w:b/>
                <w:bCs/>
                <w:color w:val="000000"/>
                <w:sz w:val="18"/>
                <w:szCs w:val="18"/>
              </w:rPr>
              <w:t>Líquido</w:t>
            </w:r>
          </w:p>
        </w:tc>
        <w:tc>
          <w:tcPr>
            <w:tcW w:w="100" w:type="pct"/>
            <w:gridSpan w:val="2"/>
            <w:tcBorders>
              <w:top w:val="nil"/>
              <w:left w:val="nil"/>
              <w:bottom w:val="nil"/>
              <w:right w:val="nil"/>
            </w:tcBorders>
            <w:noWrap/>
            <w:vAlign w:val="bottom"/>
            <w:hideMark/>
          </w:tcPr>
          <w:p w14:paraId="48EF79EB" w14:textId="77777777" w:rsidR="00FC17B4" w:rsidRPr="00D57975" w:rsidRDefault="00FC17B4" w:rsidP="00566678">
            <w:pPr>
              <w:jc w:val="center"/>
              <w:rPr>
                <w:rFonts w:ascii="Trebuchet MS" w:hAnsi="Trebuchet MS"/>
                <w:b/>
                <w:bCs/>
                <w:color w:val="000000"/>
                <w:sz w:val="18"/>
                <w:szCs w:val="18"/>
              </w:rPr>
            </w:pPr>
          </w:p>
        </w:tc>
        <w:tc>
          <w:tcPr>
            <w:tcW w:w="728" w:type="pct"/>
            <w:gridSpan w:val="3"/>
            <w:tcBorders>
              <w:top w:val="nil"/>
              <w:left w:val="nil"/>
              <w:bottom w:val="single" w:sz="4" w:space="0" w:color="auto"/>
              <w:right w:val="nil"/>
            </w:tcBorders>
            <w:noWrap/>
            <w:vAlign w:val="bottom"/>
            <w:hideMark/>
          </w:tcPr>
          <w:p w14:paraId="262517BF" w14:textId="7E8479FD" w:rsidR="00FC17B4" w:rsidRPr="00D57975" w:rsidRDefault="00FC17B4" w:rsidP="00566678">
            <w:pPr>
              <w:jc w:val="center"/>
              <w:rPr>
                <w:rFonts w:ascii="Trebuchet MS" w:hAnsi="Trebuchet MS"/>
                <w:b/>
                <w:bCs/>
                <w:color w:val="000000"/>
                <w:sz w:val="18"/>
                <w:szCs w:val="18"/>
              </w:rPr>
            </w:pPr>
            <w:r w:rsidRPr="00D57975">
              <w:rPr>
                <w:rFonts w:ascii="Trebuchet MS" w:hAnsi="Trebuchet MS"/>
                <w:b/>
                <w:bCs/>
                <w:color w:val="000000"/>
                <w:sz w:val="18"/>
                <w:szCs w:val="18"/>
              </w:rPr>
              <w:t>Valor líquido</w:t>
            </w:r>
          </w:p>
        </w:tc>
      </w:tr>
      <w:tr w:rsidR="00C57009" w:rsidRPr="00D57975" w14:paraId="10C72159" w14:textId="77777777" w:rsidTr="00F32446">
        <w:trPr>
          <w:trHeight w:val="20"/>
        </w:trPr>
        <w:tc>
          <w:tcPr>
            <w:tcW w:w="1794" w:type="pct"/>
            <w:tcBorders>
              <w:top w:val="nil"/>
              <w:left w:val="nil"/>
              <w:bottom w:val="nil"/>
              <w:right w:val="nil"/>
            </w:tcBorders>
            <w:noWrap/>
            <w:vAlign w:val="bottom"/>
            <w:hideMark/>
          </w:tcPr>
          <w:p w14:paraId="1B2315B1" w14:textId="604951DD"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Móveis e utensílios</w:t>
            </w:r>
          </w:p>
        </w:tc>
        <w:tc>
          <w:tcPr>
            <w:tcW w:w="731" w:type="pct"/>
            <w:tcBorders>
              <w:top w:val="nil"/>
              <w:left w:val="nil"/>
              <w:bottom w:val="nil"/>
              <w:right w:val="nil"/>
            </w:tcBorders>
            <w:noWrap/>
            <w:vAlign w:val="bottom"/>
            <w:hideMark/>
          </w:tcPr>
          <w:p w14:paraId="2C03DA2E" w14:textId="31425BA7"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2.542</w:t>
            </w:r>
          </w:p>
        </w:tc>
        <w:tc>
          <w:tcPr>
            <w:tcW w:w="96" w:type="pct"/>
            <w:tcBorders>
              <w:top w:val="nil"/>
              <w:left w:val="nil"/>
              <w:bottom w:val="nil"/>
              <w:right w:val="nil"/>
            </w:tcBorders>
            <w:noWrap/>
            <w:vAlign w:val="bottom"/>
            <w:hideMark/>
          </w:tcPr>
          <w:p w14:paraId="2AD5D700"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68A5EEFE" w14:textId="1C6A8B88"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(1.863)</w:t>
            </w:r>
          </w:p>
        </w:tc>
        <w:tc>
          <w:tcPr>
            <w:tcW w:w="96" w:type="pct"/>
            <w:tcBorders>
              <w:top w:val="nil"/>
              <w:left w:val="nil"/>
              <w:bottom w:val="nil"/>
              <w:right w:val="nil"/>
            </w:tcBorders>
            <w:noWrap/>
            <w:vAlign w:val="bottom"/>
            <w:hideMark/>
          </w:tcPr>
          <w:p w14:paraId="40CE77DD"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4BD94136" w14:textId="101305BB"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679</w:t>
            </w:r>
          </w:p>
        </w:tc>
        <w:tc>
          <w:tcPr>
            <w:tcW w:w="100" w:type="pct"/>
            <w:gridSpan w:val="2"/>
            <w:tcBorders>
              <w:top w:val="nil"/>
              <w:left w:val="nil"/>
              <w:bottom w:val="nil"/>
              <w:right w:val="nil"/>
            </w:tcBorders>
            <w:noWrap/>
            <w:vAlign w:val="bottom"/>
            <w:hideMark/>
          </w:tcPr>
          <w:p w14:paraId="68A78BFB"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7EB21471" w14:textId="7A4E43C3"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800</w:t>
            </w:r>
          </w:p>
        </w:tc>
      </w:tr>
      <w:tr w:rsidR="00C57009" w:rsidRPr="00D57975" w14:paraId="300A66B5" w14:textId="77777777" w:rsidTr="00F32446">
        <w:trPr>
          <w:trHeight w:val="20"/>
        </w:trPr>
        <w:tc>
          <w:tcPr>
            <w:tcW w:w="1794" w:type="pct"/>
            <w:tcBorders>
              <w:top w:val="nil"/>
              <w:left w:val="nil"/>
              <w:bottom w:val="nil"/>
              <w:right w:val="nil"/>
            </w:tcBorders>
            <w:noWrap/>
            <w:vAlign w:val="bottom"/>
            <w:hideMark/>
          </w:tcPr>
          <w:p w14:paraId="42571532" w14:textId="792B74B0"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 xml:space="preserve">Máquinas, </w:t>
            </w:r>
            <w:proofErr w:type="spellStart"/>
            <w:r w:rsidRPr="00D57975">
              <w:rPr>
                <w:rFonts w:ascii="Trebuchet MS" w:hAnsi="Trebuchet MS"/>
                <w:color w:val="000000"/>
                <w:sz w:val="18"/>
                <w:szCs w:val="18"/>
              </w:rPr>
              <w:t>equip</w:t>
            </w:r>
            <w:proofErr w:type="spellEnd"/>
            <w:r w:rsidRPr="00D57975">
              <w:rPr>
                <w:rFonts w:ascii="Trebuchet MS" w:hAnsi="Trebuchet MS"/>
                <w:color w:val="000000"/>
                <w:sz w:val="18"/>
                <w:szCs w:val="18"/>
              </w:rPr>
              <w:t>. e ferramentas</w:t>
            </w:r>
          </w:p>
        </w:tc>
        <w:tc>
          <w:tcPr>
            <w:tcW w:w="731" w:type="pct"/>
            <w:tcBorders>
              <w:top w:val="nil"/>
              <w:left w:val="nil"/>
              <w:bottom w:val="nil"/>
              <w:right w:val="nil"/>
            </w:tcBorders>
            <w:noWrap/>
            <w:vAlign w:val="bottom"/>
            <w:hideMark/>
          </w:tcPr>
          <w:p w14:paraId="21D4EC0B" w14:textId="521A7B5E"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76.493</w:t>
            </w:r>
          </w:p>
        </w:tc>
        <w:tc>
          <w:tcPr>
            <w:tcW w:w="96" w:type="pct"/>
            <w:tcBorders>
              <w:top w:val="nil"/>
              <w:left w:val="nil"/>
              <w:bottom w:val="nil"/>
              <w:right w:val="nil"/>
            </w:tcBorders>
            <w:noWrap/>
            <w:vAlign w:val="bottom"/>
            <w:hideMark/>
          </w:tcPr>
          <w:p w14:paraId="0070236A"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690B3C92" w14:textId="0F6B12F6"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(14.366)</w:t>
            </w:r>
          </w:p>
        </w:tc>
        <w:tc>
          <w:tcPr>
            <w:tcW w:w="96" w:type="pct"/>
            <w:tcBorders>
              <w:top w:val="nil"/>
              <w:left w:val="nil"/>
              <w:bottom w:val="nil"/>
              <w:right w:val="nil"/>
            </w:tcBorders>
            <w:noWrap/>
            <w:vAlign w:val="bottom"/>
            <w:hideMark/>
          </w:tcPr>
          <w:p w14:paraId="6F1FAD8A"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2D518025" w14:textId="38AFEADB"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62.127</w:t>
            </w:r>
          </w:p>
        </w:tc>
        <w:tc>
          <w:tcPr>
            <w:tcW w:w="100" w:type="pct"/>
            <w:gridSpan w:val="2"/>
            <w:tcBorders>
              <w:top w:val="nil"/>
              <w:left w:val="nil"/>
              <w:bottom w:val="nil"/>
              <w:right w:val="nil"/>
            </w:tcBorders>
            <w:noWrap/>
            <w:vAlign w:val="bottom"/>
            <w:hideMark/>
          </w:tcPr>
          <w:p w14:paraId="2AADCC68"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688777C3" w14:textId="30D5D9EE"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66.494</w:t>
            </w:r>
          </w:p>
        </w:tc>
      </w:tr>
      <w:tr w:rsidR="00C57009" w:rsidRPr="00D57975" w14:paraId="4919A2B2" w14:textId="77777777" w:rsidTr="00F32446">
        <w:trPr>
          <w:trHeight w:val="20"/>
        </w:trPr>
        <w:tc>
          <w:tcPr>
            <w:tcW w:w="1794" w:type="pct"/>
            <w:tcBorders>
              <w:top w:val="nil"/>
              <w:left w:val="nil"/>
              <w:bottom w:val="nil"/>
              <w:right w:val="nil"/>
            </w:tcBorders>
            <w:noWrap/>
            <w:vAlign w:val="bottom"/>
            <w:hideMark/>
          </w:tcPr>
          <w:p w14:paraId="1A12F2B1" w14:textId="12C43D73"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Veículos</w:t>
            </w:r>
          </w:p>
        </w:tc>
        <w:tc>
          <w:tcPr>
            <w:tcW w:w="731" w:type="pct"/>
            <w:tcBorders>
              <w:top w:val="nil"/>
              <w:left w:val="nil"/>
              <w:bottom w:val="nil"/>
              <w:right w:val="nil"/>
            </w:tcBorders>
            <w:noWrap/>
            <w:vAlign w:val="bottom"/>
            <w:hideMark/>
          </w:tcPr>
          <w:p w14:paraId="63F527F8" w14:textId="39548992"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2.108</w:t>
            </w:r>
          </w:p>
        </w:tc>
        <w:tc>
          <w:tcPr>
            <w:tcW w:w="96" w:type="pct"/>
            <w:tcBorders>
              <w:top w:val="nil"/>
              <w:left w:val="nil"/>
              <w:bottom w:val="nil"/>
              <w:right w:val="nil"/>
            </w:tcBorders>
            <w:noWrap/>
            <w:vAlign w:val="bottom"/>
            <w:hideMark/>
          </w:tcPr>
          <w:p w14:paraId="4F0B53B9"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0097B900" w14:textId="28F7E795"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(1.817)</w:t>
            </w:r>
          </w:p>
        </w:tc>
        <w:tc>
          <w:tcPr>
            <w:tcW w:w="96" w:type="pct"/>
            <w:tcBorders>
              <w:top w:val="nil"/>
              <w:left w:val="nil"/>
              <w:bottom w:val="nil"/>
              <w:right w:val="nil"/>
            </w:tcBorders>
            <w:noWrap/>
            <w:vAlign w:val="bottom"/>
            <w:hideMark/>
          </w:tcPr>
          <w:p w14:paraId="57A0F1D7"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546AB1D4" w14:textId="2EAB59E4"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291</w:t>
            </w:r>
          </w:p>
        </w:tc>
        <w:tc>
          <w:tcPr>
            <w:tcW w:w="100" w:type="pct"/>
            <w:gridSpan w:val="2"/>
            <w:tcBorders>
              <w:top w:val="nil"/>
              <w:left w:val="nil"/>
              <w:bottom w:val="nil"/>
              <w:right w:val="nil"/>
            </w:tcBorders>
            <w:noWrap/>
            <w:vAlign w:val="bottom"/>
            <w:hideMark/>
          </w:tcPr>
          <w:p w14:paraId="1C34E676"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347A0B8B" w14:textId="1E2CC768"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499</w:t>
            </w:r>
          </w:p>
        </w:tc>
      </w:tr>
      <w:tr w:rsidR="00C57009" w:rsidRPr="00D57975" w14:paraId="4EF13C2F" w14:textId="77777777" w:rsidTr="00F32446">
        <w:trPr>
          <w:trHeight w:val="20"/>
        </w:trPr>
        <w:tc>
          <w:tcPr>
            <w:tcW w:w="1794" w:type="pct"/>
            <w:tcBorders>
              <w:top w:val="nil"/>
              <w:left w:val="nil"/>
              <w:bottom w:val="nil"/>
              <w:right w:val="nil"/>
            </w:tcBorders>
            <w:noWrap/>
            <w:vAlign w:val="bottom"/>
            <w:hideMark/>
          </w:tcPr>
          <w:p w14:paraId="77836046" w14:textId="0A393D00"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 xml:space="preserve">Equipamentos de </w:t>
            </w:r>
            <w:proofErr w:type="spellStart"/>
            <w:r w:rsidRPr="00D57975">
              <w:rPr>
                <w:rFonts w:ascii="Trebuchet MS" w:hAnsi="Trebuchet MS"/>
                <w:color w:val="000000"/>
                <w:sz w:val="18"/>
                <w:szCs w:val="18"/>
              </w:rPr>
              <w:t>proc</w:t>
            </w:r>
            <w:proofErr w:type="spellEnd"/>
            <w:r w:rsidRPr="00D57975">
              <w:rPr>
                <w:rFonts w:ascii="Trebuchet MS" w:hAnsi="Trebuchet MS"/>
                <w:color w:val="000000"/>
                <w:sz w:val="18"/>
                <w:szCs w:val="18"/>
              </w:rPr>
              <w:t xml:space="preserve"> dados</w:t>
            </w:r>
          </w:p>
        </w:tc>
        <w:tc>
          <w:tcPr>
            <w:tcW w:w="731" w:type="pct"/>
            <w:tcBorders>
              <w:top w:val="nil"/>
              <w:left w:val="nil"/>
              <w:bottom w:val="nil"/>
              <w:right w:val="nil"/>
            </w:tcBorders>
            <w:noWrap/>
            <w:vAlign w:val="bottom"/>
            <w:hideMark/>
          </w:tcPr>
          <w:p w14:paraId="061166ED" w14:textId="2B24AD80"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21.781</w:t>
            </w:r>
          </w:p>
        </w:tc>
        <w:tc>
          <w:tcPr>
            <w:tcW w:w="96" w:type="pct"/>
            <w:tcBorders>
              <w:top w:val="nil"/>
              <w:left w:val="nil"/>
              <w:bottom w:val="nil"/>
              <w:right w:val="nil"/>
            </w:tcBorders>
            <w:noWrap/>
            <w:vAlign w:val="bottom"/>
            <w:hideMark/>
          </w:tcPr>
          <w:p w14:paraId="64A6518F"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5B93D561" w14:textId="76B319E9"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(13.546)</w:t>
            </w:r>
          </w:p>
        </w:tc>
        <w:tc>
          <w:tcPr>
            <w:tcW w:w="96" w:type="pct"/>
            <w:tcBorders>
              <w:top w:val="nil"/>
              <w:left w:val="nil"/>
              <w:bottom w:val="nil"/>
              <w:right w:val="nil"/>
            </w:tcBorders>
            <w:noWrap/>
            <w:vAlign w:val="bottom"/>
            <w:hideMark/>
          </w:tcPr>
          <w:p w14:paraId="516DE2CC"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7FA28FE9" w14:textId="148575F8"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8.236</w:t>
            </w:r>
          </w:p>
        </w:tc>
        <w:tc>
          <w:tcPr>
            <w:tcW w:w="100" w:type="pct"/>
            <w:gridSpan w:val="2"/>
            <w:tcBorders>
              <w:top w:val="nil"/>
              <w:left w:val="nil"/>
              <w:bottom w:val="nil"/>
              <w:right w:val="nil"/>
            </w:tcBorders>
            <w:noWrap/>
            <w:vAlign w:val="bottom"/>
            <w:hideMark/>
          </w:tcPr>
          <w:p w14:paraId="1A77DBC0"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03362334" w14:textId="24691CD1"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9.370</w:t>
            </w:r>
          </w:p>
        </w:tc>
      </w:tr>
      <w:tr w:rsidR="00C57009" w:rsidRPr="00D57975" w14:paraId="740D423A" w14:textId="77777777" w:rsidTr="00F32446">
        <w:trPr>
          <w:trHeight w:val="20"/>
        </w:trPr>
        <w:tc>
          <w:tcPr>
            <w:tcW w:w="1794" w:type="pct"/>
            <w:tcBorders>
              <w:top w:val="nil"/>
              <w:left w:val="nil"/>
              <w:bottom w:val="nil"/>
              <w:right w:val="nil"/>
            </w:tcBorders>
            <w:noWrap/>
            <w:vAlign w:val="bottom"/>
            <w:hideMark/>
          </w:tcPr>
          <w:p w14:paraId="179EBD0F" w14:textId="1C7BEF2D"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Embarcações</w:t>
            </w:r>
          </w:p>
        </w:tc>
        <w:tc>
          <w:tcPr>
            <w:tcW w:w="731" w:type="pct"/>
            <w:tcBorders>
              <w:top w:val="nil"/>
              <w:left w:val="nil"/>
              <w:bottom w:val="nil"/>
              <w:right w:val="nil"/>
            </w:tcBorders>
            <w:noWrap/>
            <w:vAlign w:val="bottom"/>
            <w:hideMark/>
          </w:tcPr>
          <w:p w14:paraId="3FC794BB" w14:textId="2415105F"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223</w:t>
            </w:r>
          </w:p>
        </w:tc>
        <w:tc>
          <w:tcPr>
            <w:tcW w:w="96" w:type="pct"/>
            <w:tcBorders>
              <w:top w:val="nil"/>
              <w:left w:val="nil"/>
              <w:bottom w:val="nil"/>
              <w:right w:val="nil"/>
            </w:tcBorders>
            <w:noWrap/>
            <w:vAlign w:val="bottom"/>
            <w:hideMark/>
          </w:tcPr>
          <w:p w14:paraId="66A1B12F"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64173D73" w14:textId="641E43D7"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(108)</w:t>
            </w:r>
          </w:p>
        </w:tc>
        <w:tc>
          <w:tcPr>
            <w:tcW w:w="96" w:type="pct"/>
            <w:tcBorders>
              <w:top w:val="nil"/>
              <w:left w:val="nil"/>
              <w:bottom w:val="nil"/>
              <w:right w:val="nil"/>
            </w:tcBorders>
            <w:noWrap/>
            <w:vAlign w:val="bottom"/>
            <w:hideMark/>
          </w:tcPr>
          <w:p w14:paraId="6A9D5BC3"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31D632C4" w14:textId="06C77D0F"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115</w:t>
            </w:r>
          </w:p>
        </w:tc>
        <w:tc>
          <w:tcPr>
            <w:tcW w:w="100" w:type="pct"/>
            <w:gridSpan w:val="2"/>
            <w:tcBorders>
              <w:top w:val="nil"/>
              <w:left w:val="nil"/>
              <w:bottom w:val="nil"/>
              <w:right w:val="nil"/>
            </w:tcBorders>
            <w:noWrap/>
            <w:vAlign w:val="bottom"/>
            <w:hideMark/>
          </w:tcPr>
          <w:p w14:paraId="01664467"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4B5AC390" w14:textId="0C0BCD44"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136</w:t>
            </w:r>
          </w:p>
        </w:tc>
      </w:tr>
      <w:tr w:rsidR="00C57009" w:rsidRPr="00D57975" w14:paraId="579E713F" w14:textId="77777777" w:rsidTr="00F32446">
        <w:trPr>
          <w:trHeight w:val="20"/>
        </w:trPr>
        <w:tc>
          <w:tcPr>
            <w:tcW w:w="1794" w:type="pct"/>
            <w:tcBorders>
              <w:top w:val="nil"/>
              <w:left w:val="nil"/>
              <w:bottom w:val="nil"/>
              <w:right w:val="nil"/>
            </w:tcBorders>
            <w:noWrap/>
            <w:vAlign w:val="bottom"/>
            <w:hideMark/>
          </w:tcPr>
          <w:p w14:paraId="3BB2AB59" w14:textId="054D9B97"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Equipamentos de comunicações</w:t>
            </w:r>
          </w:p>
        </w:tc>
        <w:tc>
          <w:tcPr>
            <w:tcW w:w="731" w:type="pct"/>
            <w:tcBorders>
              <w:top w:val="nil"/>
              <w:left w:val="nil"/>
              <w:bottom w:val="nil"/>
              <w:right w:val="nil"/>
            </w:tcBorders>
            <w:noWrap/>
            <w:vAlign w:val="bottom"/>
            <w:hideMark/>
          </w:tcPr>
          <w:p w14:paraId="50644DF9" w14:textId="118C1966"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908</w:t>
            </w:r>
          </w:p>
        </w:tc>
        <w:tc>
          <w:tcPr>
            <w:tcW w:w="96" w:type="pct"/>
            <w:tcBorders>
              <w:top w:val="nil"/>
              <w:left w:val="nil"/>
              <w:bottom w:val="nil"/>
              <w:right w:val="nil"/>
            </w:tcBorders>
            <w:noWrap/>
            <w:vAlign w:val="bottom"/>
            <w:hideMark/>
          </w:tcPr>
          <w:p w14:paraId="33101EBA"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0C77942C" w14:textId="089E8CBF"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(834)</w:t>
            </w:r>
          </w:p>
        </w:tc>
        <w:tc>
          <w:tcPr>
            <w:tcW w:w="96" w:type="pct"/>
            <w:tcBorders>
              <w:top w:val="nil"/>
              <w:left w:val="nil"/>
              <w:bottom w:val="nil"/>
              <w:right w:val="nil"/>
            </w:tcBorders>
            <w:noWrap/>
            <w:vAlign w:val="bottom"/>
            <w:hideMark/>
          </w:tcPr>
          <w:p w14:paraId="627C2437"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4F862FB7" w14:textId="5FCA4D8B"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74</w:t>
            </w:r>
          </w:p>
        </w:tc>
        <w:tc>
          <w:tcPr>
            <w:tcW w:w="100" w:type="pct"/>
            <w:gridSpan w:val="2"/>
            <w:tcBorders>
              <w:top w:val="nil"/>
              <w:left w:val="nil"/>
              <w:bottom w:val="nil"/>
              <w:right w:val="nil"/>
            </w:tcBorders>
            <w:noWrap/>
            <w:vAlign w:val="bottom"/>
            <w:hideMark/>
          </w:tcPr>
          <w:p w14:paraId="69E1623C"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06828113" w14:textId="511C4A3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90</w:t>
            </w:r>
          </w:p>
        </w:tc>
      </w:tr>
      <w:tr w:rsidR="00C57009" w:rsidRPr="00D57975" w14:paraId="59479F36" w14:textId="77777777" w:rsidTr="00F32446">
        <w:trPr>
          <w:trHeight w:val="20"/>
        </w:trPr>
        <w:tc>
          <w:tcPr>
            <w:tcW w:w="1794" w:type="pct"/>
            <w:tcBorders>
              <w:top w:val="nil"/>
              <w:left w:val="nil"/>
              <w:bottom w:val="nil"/>
              <w:right w:val="nil"/>
            </w:tcBorders>
            <w:noWrap/>
            <w:vAlign w:val="bottom"/>
            <w:hideMark/>
          </w:tcPr>
          <w:p w14:paraId="746B5254" w14:textId="50A21B98"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Outros bens imóveis</w:t>
            </w:r>
          </w:p>
        </w:tc>
        <w:tc>
          <w:tcPr>
            <w:tcW w:w="731" w:type="pct"/>
            <w:tcBorders>
              <w:top w:val="nil"/>
              <w:left w:val="nil"/>
              <w:bottom w:val="nil"/>
              <w:right w:val="nil"/>
            </w:tcBorders>
            <w:noWrap/>
            <w:vAlign w:val="bottom"/>
            <w:hideMark/>
          </w:tcPr>
          <w:p w14:paraId="5442558D" w14:textId="080B298E"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1.315</w:t>
            </w:r>
          </w:p>
        </w:tc>
        <w:tc>
          <w:tcPr>
            <w:tcW w:w="96" w:type="pct"/>
            <w:tcBorders>
              <w:top w:val="nil"/>
              <w:left w:val="nil"/>
              <w:bottom w:val="nil"/>
              <w:right w:val="nil"/>
            </w:tcBorders>
            <w:noWrap/>
            <w:vAlign w:val="bottom"/>
            <w:hideMark/>
          </w:tcPr>
          <w:p w14:paraId="0FD8F7F0"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11AC7361" w14:textId="0F7EDDA5"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(301)</w:t>
            </w:r>
          </w:p>
        </w:tc>
        <w:tc>
          <w:tcPr>
            <w:tcW w:w="96" w:type="pct"/>
            <w:tcBorders>
              <w:top w:val="nil"/>
              <w:left w:val="nil"/>
              <w:bottom w:val="nil"/>
              <w:right w:val="nil"/>
            </w:tcBorders>
            <w:noWrap/>
            <w:vAlign w:val="bottom"/>
            <w:hideMark/>
          </w:tcPr>
          <w:p w14:paraId="1FD304C4"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7D6A9357" w14:textId="57E5CEB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1.014</w:t>
            </w:r>
          </w:p>
        </w:tc>
        <w:tc>
          <w:tcPr>
            <w:tcW w:w="100" w:type="pct"/>
            <w:gridSpan w:val="2"/>
            <w:tcBorders>
              <w:top w:val="nil"/>
              <w:left w:val="nil"/>
              <w:bottom w:val="nil"/>
              <w:right w:val="nil"/>
            </w:tcBorders>
            <w:noWrap/>
            <w:vAlign w:val="bottom"/>
            <w:hideMark/>
          </w:tcPr>
          <w:p w14:paraId="7CA35D06"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2234A917" w14:textId="7B52AA6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1.132</w:t>
            </w:r>
          </w:p>
        </w:tc>
      </w:tr>
      <w:tr w:rsidR="00C57009" w:rsidRPr="00D57975" w14:paraId="4C3241E2" w14:textId="77777777" w:rsidTr="00F32446">
        <w:trPr>
          <w:trHeight w:val="20"/>
        </w:trPr>
        <w:tc>
          <w:tcPr>
            <w:tcW w:w="1794" w:type="pct"/>
            <w:tcBorders>
              <w:top w:val="nil"/>
              <w:left w:val="nil"/>
              <w:bottom w:val="nil"/>
              <w:right w:val="nil"/>
            </w:tcBorders>
            <w:noWrap/>
            <w:vAlign w:val="bottom"/>
            <w:hideMark/>
          </w:tcPr>
          <w:p w14:paraId="2BB3BBE0" w14:textId="617BF3DF"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Veículos aéreos não tripulados</w:t>
            </w:r>
          </w:p>
        </w:tc>
        <w:tc>
          <w:tcPr>
            <w:tcW w:w="731" w:type="pct"/>
            <w:tcBorders>
              <w:top w:val="nil"/>
              <w:left w:val="nil"/>
              <w:bottom w:val="nil"/>
              <w:right w:val="nil"/>
            </w:tcBorders>
            <w:noWrap/>
            <w:vAlign w:val="bottom"/>
            <w:hideMark/>
          </w:tcPr>
          <w:p w14:paraId="293B5160" w14:textId="3803B248"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79</w:t>
            </w:r>
          </w:p>
        </w:tc>
        <w:tc>
          <w:tcPr>
            <w:tcW w:w="96" w:type="pct"/>
            <w:tcBorders>
              <w:top w:val="nil"/>
              <w:left w:val="nil"/>
              <w:bottom w:val="nil"/>
              <w:right w:val="nil"/>
            </w:tcBorders>
            <w:noWrap/>
            <w:vAlign w:val="bottom"/>
            <w:hideMark/>
          </w:tcPr>
          <w:p w14:paraId="63AD90E9" w14:textId="7777777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149D2DF6" w14:textId="075DD756"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(32)</w:t>
            </w:r>
          </w:p>
        </w:tc>
        <w:tc>
          <w:tcPr>
            <w:tcW w:w="96" w:type="pct"/>
            <w:tcBorders>
              <w:top w:val="nil"/>
              <w:left w:val="nil"/>
              <w:bottom w:val="nil"/>
              <w:right w:val="nil"/>
            </w:tcBorders>
            <w:noWrap/>
            <w:vAlign w:val="bottom"/>
            <w:hideMark/>
          </w:tcPr>
          <w:p w14:paraId="6CF8FEBF" w14:textId="77777777"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2751D10F" w14:textId="4CDB6D36"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47</w:t>
            </w:r>
          </w:p>
        </w:tc>
        <w:tc>
          <w:tcPr>
            <w:tcW w:w="100" w:type="pct"/>
            <w:gridSpan w:val="2"/>
            <w:tcBorders>
              <w:top w:val="nil"/>
              <w:left w:val="nil"/>
              <w:bottom w:val="nil"/>
              <w:right w:val="nil"/>
            </w:tcBorders>
            <w:noWrap/>
            <w:vAlign w:val="bottom"/>
            <w:hideMark/>
          </w:tcPr>
          <w:p w14:paraId="08CE070B" w14:textId="77777777"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62F0D542" w14:textId="42BBB2F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55</w:t>
            </w:r>
          </w:p>
        </w:tc>
      </w:tr>
      <w:tr w:rsidR="00D57975" w:rsidRPr="00D57975" w14:paraId="3208E7A0" w14:textId="77777777" w:rsidTr="00F32446">
        <w:trPr>
          <w:trHeight w:val="20"/>
        </w:trPr>
        <w:tc>
          <w:tcPr>
            <w:tcW w:w="1794" w:type="pct"/>
            <w:tcBorders>
              <w:top w:val="nil"/>
              <w:left w:val="nil"/>
              <w:bottom w:val="nil"/>
              <w:right w:val="nil"/>
            </w:tcBorders>
            <w:noWrap/>
            <w:vAlign w:val="bottom"/>
            <w:hideMark/>
          </w:tcPr>
          <w:p w14:paraId="3F164D13" w14:textId="360E965D"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Equipamentos em construção</w:t>
            </w:r>
          </w:p>
        </w:tc>
        <w:tc>
          <w:tcPr>
            <w:tcW w:w="731" w:type="pct"/>
            <w:tcBorders>
              <w:top w:val="nil"/>
              <w:left w:val="nil"/>
              <w:bottom w:val="nil"/>
              <w:right w:val="nil"/>
            </w:tcBorders>
            <w:noWrap/>
            <w:vAlign w:val="bottom"/>
            <w:hideMark/>
          </w:tcPr>
          <w:p w14:paraId="5597A0CD" w14:textId="3CEF903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2.721</w:t>
            </w:r>
          </w:p>
        </w:tc>
        <w:tc>
          <w:tcPr>
            <w:tcW w:w="96" w:type="pct"/>
            <w:tcBorders>
              <w:top w:val="nil"/>
              <w:left w:val="nil"/>
              <w:bottom w:val="nil"/>
              <w:right w:val="nil"/>
            </w:tcBorders>
            <w:shd w:val="clear" w:color="000000" w:fill="FFFFFF"/>
            <w:noWrap/>
            <w:vAlign w:val="bottom"/>
            <w:hideMark/>
          </w:tcPr>
          <w:p w14:paraId="3500BC94" w14:textId="4D7D24B7"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784F4703" w14:textId="6F712472"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w:t>
            </w:r>
          </w:p>
        </w:tc>
        <w:tc>
          <w:tcPr>
            <w:tcW w:w="96" w:type="pct"/>
            <w:tcBorders>
              <w:top w:val="nil"/>
              <w:left w:val="nil"/>
              <w:bottom w:val="nil"/>
              <w:right w:val="nil"/>
            </w:tcBorders>
            <w:shd w:val="clear" w:color="000000" w:fill="FFFFFF"/>
            <w:noWrap/>
            <w:vAlign w:val="bottom"/>
            <w:hideMark/>
          </w:tcPr>
          <w:p w14:paraId="146448B6" w14:textId="62901010"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shd w:val="clear" w:color="000000" w:fill="FFFFFF"/>
            <w:noWrap/>
            <w:vAlign w:val="bottom"/>
            <w:hideMark/>
          </w:tcPr>
          <w:p w14:paraId="66462317" w14:textId="2230B71D"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2.721</w:t>
            </w:r>
          </w:p>
        </w:tc>
        <w:tc>
          <w:tcPr>
            <w:tcW w:w="100" w:type="pct"/>
            <w:gridSpan w:val="2"/>
            <w:tcBorders>
              <w:top w:val="nil"/>
              <w:left w:val="nil"/>
              <w:bottom w:val="nil"/>
              <w:right w:val="nil"/>
            </w:tcBorders>
            <w:shd w:val="clear" w:color="000000" w:fill="FFFFFF"/>
            <w:noWrap/>
            <w:vAlign w:val="bottom"/>
            <w:hideMark/>
          </w:tcPr>
          <w:p w14:paraId="2BBD134E" w14:textId="41ED940C"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0F9A6B09" w14:textId="5DE83491"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556</w:t>
            </w:r>
          </w:p>
        </w:tc>
      </w:tr>
      <w:tr w:rsidR="00D57975" w:rsidRPr="00D57975" w14:paraId="2BAEEACB" w14:textId="77777777" w:rsidTr="00F32446">
        <w:trPr>
          <w:trHeight w:val="20"/>
        </w:trPr>
        <w:tc>
          <w:tcPr>
            <w:tcW w:w="1794" w:type="pct"/>
            <w:tcBorders>
              <w:top w:val="nil"/>
              <w:left w:val="nil"/>
              <w:bottom w:val="nil"/>
              <w:right w:val="nil"/>
            </w:tcBorders>
            <w:noWrap/>
            <w:vAlign w:val="bottom"/>
            <w:hideMark/>
          </w:tcPr>
          <w:p w14:paraId="1AAAB72D" w14:textId="0CF621AA" w:rsidR="00FC17B4" w:rsidRPr="00D57975" w:rsidRDefault="00FC17B4" w:rsidP="00F32446">
            <w:pPr>
              <w:ind w:left="-57"/>
              <w:rPr>
                <w:rFonts w:ascii="Trebuchet MS" w:hAnsi="Trebuchet MS"/>
                <w:color w:val="000000"/>
                <w:sz w:val="18"/>
                <w:szCs w:val="18"/>
              </w:rPr>
            </w:pPr>
            <w:r w:rsidRPr="00D57975">
              <w:rPr>
                <w:rFonts w:ascii="Trebuchet MS" w:hAnsi="Trebuchet MS"/>
                <w:color w:val="000000"/>
                <w:sz w:val="18"/>
                <w:szCs w:val="18"/>
              </w:rPr>
              <w:t>Benfeitorias</w:t>
            </w:r>
          </w:p>
        </w:tc>
        <w:tc>
          <w:tcPr>
            <w:tcW w:w="731" w:type="pct"/>
            <w:tcBorders>
              <w:top w:val="nil"/>
              <w:left w:val="nil"/>
              <w:bottom w:val="nil"/>
              <w:right w:val="nil"/>
            </w:tcBorders>
            <w:noWrap/>
            <w:vAlign w:val="bottom"/>
            <w:hideMark/>
          </w:tcPr>
          <w:p w14:paraId="2241E8DB" w14:textId="2182E9BC"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19.702</w:t>
            </w:r>
          </w:p>
        </w:tc>
        <w:tc>
          <w:tcPr>
            <w:tcW w:w="96" w:type="pct"/>
            <w:tcBorders>
              <w:top w:val="nil"/>
              <w:left w:val="nil"/>
              <w:bottom w:val="nil"/>
              <w:right w:val="nil"/>
            </w:tcBorders>
            <w:shd w:val="clear" w:color="000000" w:fill="FFFFFF"/>
            <w:noWrap/>
            <w:vAlign w:val="bottom"/>
            <w:hideMark/>
          </w:tcPr>
          <w:p w14:paraId="558ED32D" w14:textId="364D8825" w:rsidR="00FC17B4" w:rsidRPr="00D57975" w:rsidRDefault="00FC17B4" w:rsidP="00C711BD">
            <w:pPr>
              <w:jc w:val="right"/>
              <w:rPr>
                <w:rFonts w:ascii="Trebuchet MS" w:hAnsi="Trebuchet MS"/>
                <w:color w:val="000000"/>
                <w:sz w:val="18"/>
                <w:szCs w:val="18"/>
              </w:rPr>
            </w:pPr>
          </w:p>
        </w:tc>
        <w:tc>
          <w:tcPr>
            <w:tcW w:w="728" w:type="pct"/>
            <w:tcBorders>
              <w:top w:val="nil"/>
              <w:left w:val="nil"/>
              <w:bottom w:val="nil"/>
              <w:right w:val="nil"/>
            </w:tcBorders>
            <w:noWrap/>
            <w:vAlign w:val="bottom"/>
            <w:hideMark/>
          </w:tcPr>
          <w:p w14:paraId="63485956" w14:textId="18EFF5A1"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(1.333)</w:t>
            </w:r>
          </w:p>
        </w:tc>
        <w:tc>
          <w:tcPr>
            <w:tcW w:w="96" w:type="pct"/>
            <w:tcBorders>
              <w:top w:val="nil"/>
              <w:left w:val="nil"/>
              <w:bottom w:val="nil"/>
              <w:right w:val="nil"/>
            </w:tcBorders>
            <w:shd w:val="clear" w:color="000000" w:fill="FFFFFF"/>
            <w:noWrap/>
            <w:vAlign w:val="bottom"/>
            <w:hideMark/>
          </w:tcPr>
          <w:p w14:paraId="699818F9" w14:textId="48AEDEA1" w:rsidR="00FC17B4" w:rsidRPr="00D57975" w:rsidRDefault="00FC17B4" w:rsidP="00C711BD">
            <w:pPr>
              <w:jc w:val="right"/>
              <w:rPr>
                <w:rFonts w:ascii="Trebuchet MS" w:hAnsi="Trebuchet MS"/>
                <w:color w:val="000000"/>
                <w:sz w:val="18"/>
                <w:szCs w:val="18"/>
              </w:rPr>
            </w:pPr>
          </w:p>
        </w:tc>
        <w:tc>
          <w:tcPr>
            <w:tcW w:w="728" w:type="pct"/>
            <w:gridSpan w:val="2"/>
            <w:tcBorders>
              <w:top w:val="nil"/>
              <w:left w:val="nil"/>
              <w:bottom w:val="nil"/>
              <w:right w:val="nil"/>
            </w:tcBorders>
            <w:noWrap/>
            <w:vAlign w:val="bottom"/>
            <w:hideMark/>
          </w:tcPr>
          <w:p w14:paraId="0B02F568" w14:textId="08E55FE2"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18.369</w:t>
            </w:r>
          </w:p>
        </w:tc>
        <w:tc>
          <w:tcPr>
            <w:tcW w:w="100" w:type="pct"/>
            <w:gridSpan w:val="2"/>
            <w:tcBorders>
              <w:top w:val="nil"/>
              <w:left w:val="nil"/>
              <w:bottom w:val="nil"/>
              <w:right w:val="nil"/>
            </w:tcBorders>
            <w:shd w:val="clear" w:color="000000" w:fill="FFFFFF"/>
            <w:noWrap/>
            <w:vAlign w:val="bottom"/>
            <w:hideMark/>
          </w:tcPr>
          <w:p w14:paraId="0B8D4E4F" w14:textId="629C0DAF" w:rsidR="00FC17B4" w:rsidRPr="00D57975" w:rsidRDefault="00FC17B4" w:rsidP="00C711BD">
            <w:pPr>
              <w:jc w:val="right"/>
              <w:rPr>
                <w:rFonts w:ascii="Trebuchet MS" w:hAnsi="Trebuchet MS"/>
                <w:color w:val="000000"/>
                <w:sz w:val="18"/>
                <w:szCs w:val="18"/>
              </w:rPr>
            </w:pPr>
          </w:p>
        </w:tc>
        <w:tc>
          <w:tcPr>
            <w:tcW w:w="728" w:type="pct"/>
            <w:gridSpan w:val="3"/>
            <w:tcBorders>
              <w:top w:val="nil"/>
              <w:left w:val="nil"/>
              <w:bottom w:val="nil"/>
              <w:right w:val="nil"/>
            </w:tcBorders>
            <w:noWrap/>
            <w:vAlign w:val="bottom"/>
            <w:hideMark/>
          </w:tcPr>
          <w:p w14:paraId="4701D0AA" w14:textId="75FE287F" w:rsidR="00FC17B4" w:rsidRPr="00D57975" w:rsidRDefault="00FC17B4" w:rsidP="00C711BD">
            <w:pPr>
              <w:jc w:val="right"/>
              <w:rPr>
                <w:rFonts w:ascii="Trebuchet MS" w:hAnsi="Trebuchet MS"/>
                <w:color w:val="000000"/>
                <w:sz w:val="18"/>
                <w:szCs w:val="18"/>
              </w:rPr>
            </w:pPr>
            <w:r w:rsidRPr="00D57975">
              <w:rPr>
                <w:rFonts w:ascii="Trebuchet MS" w:hAnsi="Trebuchet MS"/>
                <w:color w:val="000000"/>
                <w:sz w:val="18"/>
                <w:szCs w:val="18"/>
              </w:rPr>
              <w:t>15.363</w:t>
            </w:r>
          </w:p>
        </w:tc>
      </w:tr>
      <w:tr w:rsidR="00F32446" w:rsidRPr="00D57975" w14:paraId="527ABC2D" w14:textId="77777777" w:rsidTr="00F32446">
        <w:trPr>
          <w:trHeight w:val="20"/>
        </w:trPr>
        <w:tc>
          <w:tcPr>
            <w:tcW w:w="1794" w:type="pct"/>
            <w:tcBorders>
              <w:top w:val="nil"/>
              <w:left w:val="nil"/>
              <w:bottom w:val="nil"/>
              <w:right w:val="nil"/>
            </w:tcBorders>
            <w:noWrap/>
            <w:vAlign w:val="bottom"/>
            <w:hideMark/>
          </w:tcPr>
          <w:p w14:paraId="707229D6" w14:textId="255050B2" w:rsidR="00FC17B4" w:rsidRPr="00D57975" w:rsidRDefault="00FC17B4" w:rsidP="00F32446">
            <w:pPr>
              <w:ind w:left="-57"/>
              <w:rPr>
                <w:rFonts w:ascii="Trebuchet MS" w:hAnsi="Trebuchet MS"/>
                <w:b/>
                <w:bCs/>
                <w:color w:val="000000"/>
                <w:sz w:val="18"/>
                <w:szCs w:val="18"/>
              </w:rPr>
            </w:pPr>
            <w:r w:rsidRPr="00D57975">
              <w:rPr>
                <w:rFonts w:ascii="Trebuchet MS" w:hAnsi="Trebuchet MS"/>
                <w:b/>
                <w:bCs/>
                <w:color w:val="000000"/>
                <w:sz w:val="18"/>
                <w:szCs w:val="18"/>
              </w:rPr>
              <w:t>Totais</w:t>
            </w:r>
          </w:p>
        </w:tc>
        <w:tc>
          <w:tcPr>
            <w:tcW w:w="731" w:type="pct"/>
            <w:tcBorders>
              <w:top w:val="single" w:sz="4" w:space="0" w:color="auto"/>
              <w:left w:val="nil"/>
              <w:bottom w:val="double" w:sz="6" w:space="0" w:color="auto"/>
              <w:right w:val="nil"/>
            </w:tcBorders>
            <w:noWrap/>
            <w:vAlign w:val="bottom"/>
            <w:hideMark/>
          </w:tcPr>
          <w:p w14:paraId="66BBEA81" w14:textId="1834698B" w:rsidR="00FC17B4" w:rsidRPr="00D57975" w:rsidRDefault="00FC17B4" w:rsidP="00C711BD">
            <w:pPr>
              <w:jc w:val="right"/>
              <w:rPr>
                <w:rFonts w:ascii="Trebuchet MS" w:hAnsi="Trebuchet MS"/>
                <w:b/>
                <w:bCs/>
                <w:color w:val="000000"/>
                <w:sz w:val="18"/>
                <w:szCs w:val="18"/>
              </w:rPr>
            </w:pPr>
            <w:r w:rsidRPr="00D57975">
              <w:rPr>
                <w:rFonts w:ascii="Trebuchet MS" w:hAnsi="Trebuchet MS"/>
                <w:b/>
                <w:bCs/>
                <w:color w:val="000000"/>
                <w:sz w:val="18"/>
                <w:szCs w:val="18"/>
              </w:rPr>
              <w:t>127.872</w:t>
            </w:r>
          </w:p>
        </w:tc>
        <w:tc>
          <w:tcPr>
            <w:tcW w:w="96" w:type="pct"/>
            <w:tcBorders>
              <w:top w:val="nil"/>
              <w:left w:val="nil"/>
              <w:bottom w:val="nil"/>
              <w:right w:val="nil"/>
            </w:tcBorders>
            <w:noWrap/>
            <w:vAlign w:val="bottom"/>
            <w:hideMark/>
          </w:tcPr>
          <w:p w14:paraId="52204921" w14:textId="77777777" w:rsidR="00FC17B4" w:rsidRPr="00D57975" w:rsidRDefault="00FC17B4" w:rsidP="00C711BD">
            <w:pPr>
              <w:jc w:val="right"/>
              <w:rPr>
                <w:rFonts w:ascii="Trebuchet MS" w:hAnsi="Trebuchet MS"/>
                <w:b/>
                <w:bCs/>
                <w:color w:val="000000"/>
                <w:sz w:val="18"/>
                <w:szCs w:val="18"/>
              </w:rPr>
            </w:pPr>
          </w:p>
        </w:tc>
        <w:tc>
          <w:tcPr>
            <w:tcW w:w="728" w:type="pct"/>
            <w:tcBorders>
              <w:top w:val="single" w:sz="4" w:space="0" w:color="auto"/>
              <w:left w:val="nil"/>
              <w:bottom w:val="double" w:sz="6" w:space="0" w:color="auto"/>
              <w:right w:val="nil"/>
            </w:tcBorders>
            <w:noWrap/>
            <w:vAlign w:val="bottom"/>
            <w:hideMark/>
          </w:tcPr>
          <w:p w14:paraId="3BA250E7" w14:textId="3F670CAF" w:rsidR="00FC17B4" w:rsidRPr="00D57975" w:rsidRDefault="00FC17B4" w:rsidP="00C711BD">
            <w:pPr>
              <w:jc w:val="right"/>
              <w:rPr>
                <w:rFonts w:ascii="Trebuchet MS" w:hAnsi="Trebuchet MS"/>
                <w:b/>
                <w:bCs/>
                <w:color w:val="000000"/>
                <w:sz w:val="18"/>
                <w:szCs w:val="18"/>
              </w:rPr>
            </w:pPr>
            <w:r w:rsidRPr="00D57975">
              <w:rPr>
                <w:rFonts w:ascii="Trebuchet MS" w:hAnsi="Trebuchet MS"/>
                <w:b/>
                <w:bCs/>
                <w:color w:val="000000"/>
                <w:sz w:val="18"/>
                <w:szCs w:val="18"/>
              </w:rPr>
              <w:t>(34.200)</w:t>
            </w:r>
          </w:p>
        </w:tc>
        <w:tc>
          <w:tcPr>
            <w:tcW w:w="96" w:type="pct"/>
            <w:tcBorders>
              <w:top w:val="nil"/>
              <w:left w:val="nil"/>
              <w:bottom w:val="nil"/>
              <w:right w:val="nil"/>
            </w:tcBorders>
            <w:noWrap/>
            <w:vAlign w:val="bottom"/>
            <w:hideMark/>
          </w:tcPr>
          <w:p w14:paraId="5D06868F" w14:textId="77777777" w:rsidR="00FC17B4" w:rsidRPr="00D57975" w:rsidRDefault="00FC17B4" w:rsidP="00C711BD">
            <w:pPr>
              <w:jc w:val="right"/>
              <w:rPr>
                <w:rFonts w:ascii="Trebuchet MS" w:hAnsi="Trebuchet MS"/>
                <w:b/>
                <w:bCs/>
                <w:color w:val="000000"/>
                <w:sz w:val="18"/>
                <w:szCs w:val="18"/>
              </w:rPr>
            </w:pPr>
          </w:p>
        </w:tc>
        <w:tc>
          <w:tcPr>
            <w:tcW w:w="728" w:type="pct"/>
            <w:gridSpan w:val="2"/>
            <w:tcBorders>
              <w:top w:val="single" w:sz="4" w:space="0" w:color="auto"/>
              <w:left w:val="nil"/>
              <w:bottom w:val="double" w:sz="6" w:space="0" w:color="auto"/>
              <w:right w:val="nil"/>
            </w:tcBorders>
            <w:noWrap/>
            <w:vAlign w:val="bottom"/>
            <w:hideMark/>
          </w:tcPr>
          <w:p w14:paraId="5E64F137" w14:textId="31FC27B9" w:rsidR="00FC17B4" w:rsidRPr="00D57975" w:rsidRDefault="00FC17B4" w:rsidP="00C711BD">
            <w:pPr>
              <w:jc w:val="right"/>
              <w:rPr>
                <w:rFonts w:ascii="Trebuchet MS" w:hAnsi="Trebuchet MS"/>
                <w:b/>
                <w:bCs/>
                <w:color w:val="000000"/>
                <w:sz w:val="18"/>
                <w:szCs w:val="18"/>
              </w:rPr>
            </w:pPr>
            <w:r w:rsidRPr="00D57975">
              <w:rPr>
                <w:rFonts w:ascii="Trebuchet MS" w:hAnsi="Trebuchet MS"/>
                <w:b/>
                <w:bCs/>
                <w:color w:val="000000"/>
                <w:sz w:val="18"/>
                <w:szCs w:val="18"/>
              </w:rPr>
              <w:t>93.673</w:t>
            </w:r>
          </w:p>
        </w:tc>
        <w:tc>
          <w:tcPr>
            <w:tcW w:w="100" w:type="pct"/>
            <w:gridSpan w:val="2"/>
            <w:tcBorders>
              <w:top w:val="nil"/>
              <w:left w:val="nil"/>
              <w:bottom w:val="nil"/>
              <w:right w:val="nil"/>
            </w:tcBorders>
            <w:noWrap/>
            <w:vAlign w:val="bottom"/>
            <w:hideMark/>
          </w:tcPr>
          <w:p w14:paraId="6186BFF1" w14:textId="77777777" w:rsidR="00FC17B4" w:rsidRPr="00D57975" w:rsidRDefault="00FC17B4" w:rsidP="00C711BD">
            <w:pPr>
              <w:jc w:val="right"/>
              <w:rPr>
                <w:rFonts w:ascii="Trebuchet MS" w:hAnsi="Trebuchet MS"/>
                <w:b/>
                <w:bCs/>
                <w:color w:val="000000"/>
                <w:sz w:val="18"/>
                <w:szCs w:val="18"/>
              </w:rPr>
            </w:pPr>
          </w:p>
        </w:tc>
        <w:tc>
          <w:tcPr>
            <w:tcW w:w="728" w:type="pct"/>
            <w:gridSpan w:val="3"/>
            <w:tcBorders>
              <w:top w:val="single" w:sz="4" w:space="0" w:color="auto"/>
              <w:left w:val="nil"/>
              <w:bottom w:val="double" w:sz="6" w:space="0" w:color="auto"/>
              <w:right w:val="nil"/>
            </w:tcBorders>
            <w:noWrap/>
            <w:vAlign w:val="bottom"/>
            <w:hideMark/>
          </w:tcPr>
          <w:p w14:paraId="097E6F26" w14:textId="2758D438" w:rsidR="00FC17B4" w:rsidRPr="00D57975" w:rsidRDefault="00FC17B4" w:rsidP="00C711BD">
            <w:pPr>
              <w:jc w:val="right"/>
              <w:rPr>
                <w:rFonts w:ascii="Trebuchet MS" w:hAnsi="Trebuchet MS"/>
                <w:b/>
                <w:bCs/>
                <w:color w:val="000000"/>
                <w:sz w:val="18"/>
                <w:szCs w:val="18"/>
              </w:rPr>
            </w:pPr>
            <w:r w:rsidRPr="00D57975">
              <w:rPr>
                <w:rFonts w:ascii="Trebuchet MS" w:hAnsi="Trebuchet MS"/>
                <w:b/>
                <w:bCs/>
                <w:color w:val="000000"/>
                <w:sz w:val="18"/>
                <w:szCs w:val="18"/>
              </w:rPr>
              <w:t>94.495</w:t>
            </w:r>
          </w:p>
        </w:tc>
      </w:tr>
    </w:tbl>
    <w:p w14:paraId="5B4BEC62" w14:textId="77777777" w:rsidR="00030EA2" w:rsidRPr="004F7469" w:rsidRDefault="00030EA2" w:rsidP="0018405E">
      <w:pPr>
        <w:widowControl w:val="0"/>
        <w:suppressAutoHyphens/>
        <w:contextualSpacing/>
        <w:jc w:val="both"/>
        <w:rPr>
          <w:rFonts w:ascii="Trebuchet MS" w:hAnsi="Trebuchet MS" w:cs="Arial"/>
          <w:b/>
          <w:color w:val="000000" w:themeColor="text1"/>
        </w:rPr>
        <w:sectPr w:rsidR="00030EA2" w:rsidRPr="004F7469" w:rsidSect="008974B5">
          <w:type w:val="nextColumn"/>
          <w:pgSz w:w="11907" w:h="16840" w:code="9"/>
          <w:pgMar w:top="2552" w:right="1134" w:bottom="1134" w:left="1701" w:header="567" w:footer="567" w:gutter="0"/>
          <w:cols w:space="720"/>
          <w:noEndnote/>
          <w:docGrid w:linePitch="326"/>
        </w:sectPr>
      </w:pPr>
    </w:p>
    <w:p w14:paraId="55143658" w14:textId="3DAC2348" w:rsidR="00A23E89" w:rsidRPr="004F7469" w:rsidRDefault="003C1B22" w:rsidP="0018405E">
      <w:pPr>
        <w:widowControl w:val="0"/>
        <w:suppressAutoHyphens/>
        <w:ind w:left="567"/>
        <w:contextualSpacing/>
        <w:jc w:val="both"/>
        <w:rPr>
          <w:rFonts w:ascii="Trebuchet MS" w:hAnsi="Trebuchet MS" w:cs="Arial"/>
          <w:b/>
          <w:color w:val="000000" w:themeColor="text1"/>
        </w:rPr>
      </w:pPr>
      <w:r w:rsidRPr="004F7469">
        <w:rPr>
          <w:rFonts w:ascii="Trebuchet MS" w:hAnsi="Trebuchet MS" w:cs="Arial"/>
          <w:b/>
          <w:color w:val="000000" w:themeColor="text1"/>
        </w:rPr>
        <w:lastRenderedPageBreak/>
        <w:t xml:space="preserve">Movimentação do </w:t>
      </w:r>
      <w:r w:rsidR="007A7F88" w:rsidRPr="004F7469">
        <w:rPr>
          <w:rFonts w:ascii="Trebuchet MS" w:hAnsi="Trebuchet MS" w:cs="Arial"/>
          <w:b/>
          <w:color w:val="000000" w:themeColor="text1"/>
        </w:rPr>
        <w:t>ativo im</w:t>
      </w:r>
      <w:r w:rsidRPr="004F7469">
        <w:rPr>
          <w:rFonts w:ascii="Trebuchet MS" w:hAnsi="Trebuchet MS" w:cs="Arial"/>
          <w:b/>
          <w:color w:val="000000" w:themeColor="text1"/>
        </w:rPr>
        <w:t>obilizado</w:t>
      </w:r>
    </w:p>
    <w:p w14:paraId="17FFBE25" w14:textId="77777777" w:rsidR="00E758F6" w:rsidRDefault="00E758F6"/>
    <w:tbl>
      <w:tblPr>
        <w:tblW w:w="4757" w:type="pct"/>
        <w:tblInd w:w="567" w:type="dxa"/>
        <w:tblCellMar>
          <w:left w:w="70" w:type="dxa"/>
          <w:right w:w="70" w:type="dxa"/>
        </w:tblCellMar>
        <w:tblLook w:val="04A0" w:firstRow="1" w:lastRow="0" w:firstColumn="1" w:lastColumn="0" w:noHBand="0" w:noVBand="1"/>
      </w:tblPr>
      <w:tblGrid>
        <w:gridCol w:w="4082"/>
        <w:gridCol w:w="2105"/>
        <w:gridCol w:w="232"/>
        <w:gridCol w:w="2105"/>
        <w:gridCol w:w="245"/>
        <w:gridCol w:w="2148"/>
        <w:gridCol w:w="232"/>
        <w:gridCol w:w="2156"/>
        <w:gridCol w:w="19"/>
      </w:tblGrid>
      <w:tr w:rsidR="0010187D" w14:paraId="2E4CC744" w14:textId="77777777" w:rsidTr="001C010F">
        <w:trPr>
          <w:trHeight w:val="20"/>
        </w:trPr>
        <w:tc>
          <w:tcPr>
            <w:tcW w:w="1532" w:type="pct"/>
            <w:tcBorders>
              <w:top w:val="nil"/>
              <w:left w:val="nil"/>
              <w:bottom w:val="nil"/>
              <w:right w:val="nil"/>
            </w:tcBorders>
            <w:noWrap/>
            <w:vAlign w:val="bottom"/>
            <w:hideMark/>
          </w:tcPr>
          <w:p w14:paraId="2CA4F7D2" w14:textId="77777777" w:rsidR="0010187D" w:rsidRDefault="0010187D" w:rsidP="001C010F">
            <w:pPr>
              <w:ind w:left="-57"/>
              <w:rPr>
                <w:sz w:val="20"/>
                <w:szCs w:val="20"/>
              </w:rPr>
            </w:pPr>
          </w:p>
        </w:tc>
        <w:tc>
          <w:tcPr>
            <w:tcW w:w="3468" w:type="pct"/>
            <w:gridSpan w:val="8"/>
            <w:tcBorders>
              <w:top w:val="nil"/>
              <w:left w:val="nil"/>
              <w:bottom w:val="single" w:sz="4" w:space="0" w:color="auto"/>
              <w:right w:val="nil"/>
            </w:tcBorders>
            <w:noWrap/>
            <w:vAlign w:val="bottom"/>
            <w:hideMark/>
          </w:tcPr>
          <w:p w14:paraId="4FC406FC" w14:textId="77777777" w:rsidR="0010187D" w:rsidRDefault="0010187D">
            <w:pPr>
              <w:jc w:val="center"/>
              <w:rPr>
                <w:rFonts w:ascii="Trebuchet MS" w:hAnsi="Trebuchet MS" w:cs="Arial"/>
                <w:b/>
                <w:bCs/>
                <w:color w:val="000000"/>
                <w:sz w:val="18"/>
                <w:szCs w:val="18"/>
              </w:rPr>
            </w:pPr>
            <w:r>
              <w:rPr>
                <w:rFonts w:ascii="Trebuchet MS" w:hAnsi="Trebuchet MS" w:cs="Arial"/>
                <w:b/>
                <w:bCs/>
                <w:color w:val="000000"/>
                <w:sz w:val="18"/>
                <w:szCs w:val="18"/>
              </w:rPr>
              <w:t>Controladora</w:t>
            </w:r>
          </w:p>
        </w:tc>
      </w:tr>
      <w:tr w:rsidR="001C010F" w14:paraId="4E6D968C" w14:textId="77777777" w:rsidTr="001C010F">
        <w:trPr>
          <w:gridAfter w:val="1"/>
          <w:wAfter w:w="7" w:type="pct"/>
          <w:trHeight w:val="20"/>
        </w:trPr>
        <w:tc>
          <w:tcPr>
            <w:tcW w:w="1532" w:type="pct"/>
            <w:tcBorders>
              <w:top w:val="nil"/>
              <w:left w:val="nil"/>
              <w:bottom w:val="nil"/>
              <w:right w:val="nil"/>
            </w:tcBorders>
            <w:noWrap/>
            <w:vAlign w:val="bottom"/>
            <w:hideMark/>
          </w:tcPr>
          <w:p w14:paraId="52854DC0" w14:textId="77777777" w:rsidR="001C010F" w:rsidRDefault="001C010F" w:rsidP="001C010F">
            <w:pPr>
              <w:ind w:left="-57"/>
              <w:jc w:val="center"/>
              <w:rPr>
                <w:rFonts w:ascii="Trebuchet MS" w:hAnsi="Trebuchet MS" w:cs="Arial"/>
                <w:b/>
                <w:bCs/>
                <w:color w:val="000000"/>
                <w:sz w:val="18"/>
                <w:szCs w:val="18"/>
              </w:rPr>
            </w:pPr>
          </w:p>
        </w:tc>
        <w:tc>
          <w:tcPr>
            <w:tcW w:w="3461" w:type="pct"/>
            <w:gridSpan w:val="7"/>
            <w:tcBorders>
              <w:top w:val="nil"/>
              <w:left w:val="nil"/>
              <w:bottom w:val="single" w:sz="4" w:space="0" w:color="auto"/>
              <w:right w:val="nil"/>
            </w:tcBorders>
            <w:noWrap/>
            <w:vAlign w:val="bottom"/>
            <w:hideMark/>
          </w:tcPr>
          <w:p w14:paraId="722293CD" w14:textId="3C7993F7" w:rsidR="001C010F" w:rsidRDefault="001C010F" w:rsidP="001C010F">
            <w:pPr>
              <w:jc w:val="center"/>
              <w:rPr>
                <w:rFonts w:ascii="Trebuchet MS" w:hAnsi="Trebuchet MS" w:cs="Arial"/>
                <w:b/>
                <w:bCs/>
                <w:color w:val="000000"/>
                <w:sz w:val="18"/>
                <w:szCs w:val="18"/>
              </w:rPr>
            </w:pPr>
            <w:r>
              <w:rPr>
                <w:rFonts w:ascii="Trebuchet MS" w:hAnsi="Trebuchet MS" w:cs="Arial"/>
                <w:b/>
                <w:bCs/>
                <w:color w:val="000000"/>
                <w:sz w:val="18"/>
                <w:szCs w:val="18"/>
              </w:rPr>
              <w:t>Movimentação do ativo imobilizado</w:t>
            </w:r>
          </w:p>
        </w:tc>
      </w:tr>
      <w:tr w:rsidR="001C010F" w14:paraId="7C0814F2" w14:textId="77777777" w:rsidTr="001C010F">
        <w:trPr>
          <w:gridAfter w:val="1"/>
          <w:wAfter w:w="7" w:type="pct"/>
          <w:trHeight w:val="20"/>
        </w:trPr>
        <w:tc>
          <w:tcPr>
            <w:tcW w:w="1532" w:type="pct"/>
            <w:tcBorders>
              <w:top w:val="nil"/>
              <w:left w:val="nil"/>
              <w:bottom w:val="nil"/>
              <w:right w:val="nil"/>
            </w:tcBorders>
            <w:noWrap/>
            <w:vAlign w:val="center"/>
            <w:hideMark/>
          </w:tcPr>
          <w:p w14:paraId="5D3551A6" w14:textId="77777777" w:rsidR="001C010F" w:rsidRDefault="001C010F" w:rsidP="001C010F">
            <w:pPr>
              <w:ind w:left="-57"/>
              <w:rPr>
                <w:rFonts w:ascii="Trebuchet MS" w:hAnsi="Trebuchet MS" w:cs="Arial"/>
                <w:b/>
                <w:bCs/>
                <w:sz w:val="18"/>
                <w:szCs w:val="18"/>
              </w:rPr>
            </w:pPr>
            <w:r>
              <w:rPr>
                <w:rFonts w:ascii="Trebuchet MS" w:hAnsi="Trebuchet MS" w:cs="Arial"/>
                <w:b/>
                <w:bCs/>
                <w:sz w:val="18"/>
                <w:szCs w:val="18"/>
              </w:rPr>
              <w:t>Bens em Operação</w:t>
            </w:r>
          </w:p>
        </w:tc>
        <w:tc>
          <w:tcPr>
            <w:tcW w:w="790" w:type="pct"/>
            <w:tcBorders>
              <w:top w:val="nil"/>
              <w:left w:val="nil"/>
              <w:bottom w:val="single" w:sz="4" w:space="0" w:color="auto"/>
              <w:right w:val="nil"/>
            </w:tcBorders>
            <w:vAlign w:val="bottom"/>
            <w:hideMark/>
          </w:tcPr>
          <w:p w14:paraId="618A3082" w14:textId="77777777" w:rsidR="001C010F" w:rsidRDefault="001C010F">
            <w:pPr>
              <w:jc w:val="center"/>
              <w:rPr>
                <w:rFonts w:ascii="Trebuchet MS" w:hAnsi="Trebuchet MS" w:cs="Arial"/>
                <w:b/>
                <w:bCs/>
                <w:sz w:val="18"/>
                <w:szCs w:val="18"/>
              </w:rPr>
            </w:pPr>
            <w:r>
              <w:rPr>
                <w:rFonts w:ascii="Trebuchet MS" w:hAnsi="Trebuchet MS" w:cs="Arial"/>
                <w:b/>
                <w:bCs/>
                <w:sz w:val="18"/>
                <w:szCs w:val="18"/>
              </w:rPr>
              <w:t>dez/24</w:t>
            </w:r>
          </w:p>
        </w:tc>
        <w:tc>
          <w:tcPr>
            <w:tcW w:w="87" w:type="pct"/>
            <w:tcBorders>
              <w:top w:val="nil"/>
              <w:left w:val="nil"/>
              <w:bottom w:val="nil"/>
              <w:right w:val="nil"/>
            </w:tcBorders>
            <w:noWrap/>
            <w:vAlign w:val="bottom"/>
            <w:hideMark/>
          </w:tcPr>
          <w:p w14:paraId="0D73D7F3" w14:textId="77777777" w:rsidR="001C010F" w:rsidRDefault="001C010F">
            <w:pPr>
              <w:jc w:val="center"/>
              <w:rPr>
                <w:rFonts w:ascii="Trebuchet MS" w:hAnsi="Trebuchet MS" w:cs="Arial"/>
                <w:b/>
                <w:bCs/>
                <w:sz w:val="18"/>
                <w:szCs w:val="18"/>
              </w:rPr>
            </w:pPr>
          </w:p>
        </w:tc>
        <w:tc>
          <w:tcPr>
            <w:tcW w:w="790" w:type="pct"/>
            <w:tcBorders>
              <w:top w:val="nil"/>
              <w:left w:val="nil"/>
              <w:bottom w:val="single" w:sz="4" w:space="0" w:color="auto"/>
              <w:right w:val="nil"/>
            </w:tcBorders>
            <w:noWrap/>
            <w:vAlign w:val="bottom"/>
            <w:hideMark/>
          </w:tcPr>
          <w:p w14:paraId="30304E42"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Aquisições</w:t>
            </w:r>
          </w:p>
        </w:tc>
        <w:tc>
          <w:tcPr>
            <w:tcW w:w="92" w:type="pct"/>
            <w:tcBorders>
              <w:top w:val="nil"/>
              <w:left w:val="nil"/>
              <w:bottom w:val="nil"/>
              <w:right w:val="nil"/>
            </w:tcBorders>
            <w:noWrap/>
            <w:vAlign w:val="bottom"/>
            <w:hideMark/>
          </w:tcPr>
          <w:p w14:paraId="483710AB" w14:textId="77777777" w:rsidR="001C010F" w:rsidRDefault="001C010F">
            <w:pPr>
              <w:jc w:val="center"/>
              <w:rPr>
                <w:rFonts w:ascii="Trebuchet MS" w:hAnsi="Trebuchet MS" w:cs="Arial"/>
                <w:b/>
                <w:bCs/>
                <w:color w:val="000000"/>
                <w:sz w:val="18"/>
                <w:szCs w:val="18"/>
              </w:rPr>
            </w:pPr>
          </w:p>
        </w:tc>
        <w:tc>
          <w:tcPr>
            <w:tcW w:w="806" w:type="pct"/>
            <w:tcBorders>
              <w:top w:val="nil"/>
              <w:left w:val="nil"/>
              <w:bottom w:val="single" w:sz="4" w:space="0" w:color="auto"/>
              <w:right w:val="nil"/>
            </w:tcBorders>
            <w:noWrap/>
            <w:vAlign w:val="bottom"/>
            <w:hideMark/>
          </w:tcPr>
          <w:p w14:paraId="03875009"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Depreciações</w:t>
            </w:r>
          </w:p>
        </w:tc>
        <w:tc>
          <w:tcPr>
            <w:tcW w:w="87" w:type="pct"/>
            <w:tcBorders>
              <w:top w:val="nil"/>
              <w:left w:val="nil"/>
              <w:bottom w:val="nil"/>
              <w:right w:val="nil"/>
            </w:tcBorders>
            <w:noWrap/>
            <w:vAlign w:val="bottom"/>
            <w:hideMark/>
          </w:tcPr>
          <w:p w14:paraId="7916098F" w14:textId="77777777" w:rsidR="001C010F" w:rsidRDefault="001C010F">
            <w:pPr>
              <w:jc w:val="center"/>
              <w:rPr>
                <w:rFonts w:ascii="Trebuchet MS" w:hAnsi="Trebuchet MS" w:cs="Arial"/>
                <w:b/>
                <w:bCs/>
                <w:color w:val="000000"/>
                <w:sz w:val="18"/>
                <w:szCs w:val="18"/>
              </w:rPr>
            </w:pPr>
          </w:p>
        </w:tc>
        <w:tc>
          <w:tcPr>
            <w:tcW w:w="808" w:type="pct"/>
            <w:tcBorders>
              <w:top w:val="nil"/>
              <w:left w:val="nil"/>
              <w:bottom w:val="single" w:sz="4" w:space="0" w:color="auto"/>
              <w:right w:val="nil"/>
            </w:tcBorders>
            <w:vAlign w:val="bottom"/>
            <w:hideMark/>
          </w:tcPr>
          <w:p w14:paraId="5D79BE2A" w14:textId="77777777" w:rsidR="001C010F" w:rsidRDefault="001C010F">
            <w:pPr>
              <w:jc w:val="center"/>
              <w:rPr>
                <w:rFonts w:ascii="Trebuchet MS" w:hAnsi="Trebuchet MS" w:cs="Arial"/>
                <w:b/>
                <w:bCs/>
                <w:sz w:val="18"/>
                <w:szCs w:val="18"/>
              </w:rPr>
            </w:pPr>
            <w:r>
              <w:rPr>
                <w:rFonts w:ascii="Trebuchet MS" w:hAnsi="Trebuchet MS" w:cs="Arial"/>
                <w:b/>
                <w:bCs/>
                <w:sz w:val="18"/>
                <w:szCs w:val="18"/>
              </w:rPr>
              <w:t>dez/25</w:t>
            </w:r>
          </w:p>
        </w:tc>
      </w:tr>
      <w:tr w:rsidR="001C010F" w14:paraId="06979A03" w14:textId="77777777" w:rsidTr="001C010F">
        <w:trPr>
          <w:gridAfter w:val="1"/>
          <w:wAfter w:w="7" w:type="pct"/>
          <w:trHeight w:val="20"/>
        </w:trPr>
        <w:tc>
          <w:tcPr>
            <w:tcW w:w="1532" w:type="pct"/>
            <w:tcBorders>
              <w:top w:val="nil"/>
              <w:left w:val="nil"/>
              <w:bottom w:val="nil"/>
              <w:right w:val="nil"/>
            </w:tcBorders>
            <w:noWrap/>
            <w:vAlign w:val="bottom"/>
            <w:hideMark/>
          </w:tcPr>
          <w:p w14:paraId="5D188E2F" w14:textId="77777777" w:rsidR="001C010F" w:rsidRDefault="001C010F" w:rsidP="001C010F">
            <w:pPr>
              <w:ind w:left="-57"/>
              <w:rPr>
                <w:rFonts w:ascii="Trebuchet MS" w:hAnsi="Trebuchet MS" w:cs="Arial"/>
                <w:sz w:val="18"/>
                <w:szCs w:val="18"/>
              </w:rPr>
            </w:pPr>
            <w:r>
              <w:rPr>
                <w:rFonts w:ascii="Trebuchet MS" w:hAnsi="Trebuchet MS" w:cs="Arial"/>
                <w:sz w:val="18"/>
                <w:szCs w:val="18"/>
              </w:rPr>
              <w:t>Móveis e utensílios</w:t>
            </w:r>
          </w:p>
        </w:tc>
        <w:tc>
          <w:tcPr>
            <w:tcW w:w="790" w:type="pct"/>
            <w:tcBorders>
              <w:top w:val="nil"/>
              <w:left w:val="nil"/>
              <w:bottom w:val="nil"/>
              <w:right w:val="nil"/>
            </w:tcBorders>
            <w:noWrap/>
            <w:vAlign w:val="bottom"/>
            <w:hideMark/>
          </w:tcPr>
          <w:p w14:paraId="12138E19" w14:textId="773E8295"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736</w:t>
            </w:r>
          </w:p>
        </w:tc>
        <w:tc>
          <w:tcPr>
            <w:tcW w:w="87" w:type="pct"/>
            <w:tcBorders>
              <w:top w:val="nil"/>
              <w:left w:val="nil"/>
              <w:bottom w:val="nil"/>
              <w:right w:val="nil"/>
            </w:tcBorders>
            <w:noWrap/>
            <w:vAlign w:val="bottom"/>
            <w:hideMark/>
          </w:tcPr>
          <w:p w14:paraId="133F1393"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75DEB49B" w14:textId="75AC7048" w:rsidR="001C010F" w:rsidRDefault="001C010F" w:rsidP="001C010F">
            <w:pPr>
              <w:jc w:val="right"/>
              <w:rPr>
                <w:rFonts w:ascii="Trebuchet MS" w:hAnsi="Trebuchet MS" w:cs="Arial"/>
                <w:sz w:val="18"/>
                <w:szCs w:val="18"/>
              </w:rPr>
            </w:pPr>
            <w:r>
              <w:rPr>
                <w:rFonts w:ascii="Trebuchet MS" w:hAnsi="Trebuchet MS" w:cs="Arial"/>
                <w:sz w:val="18"/>
                <w:szCs w:val="18"/>
              </w:rPr>
              <w:t>20</w:t>
            </w:r>
          </w:p>
        </w:tc>
        <w:tc>
          <w:tcPr>
            <w:tcW w:w="92" w:type="pct"/>
            <w:tcBorders>
              <w:top w:val="nil"/>
              <w:left w:val="nil"/>
              <w:bottom w:val="nil"/>
              <w:right w:val="nil"/>
            </w:tcBorders>
            <w:noWrap/>
            <w:vAlign w:val="bottom"/>
            <w:hideMark/>
          </w:tcPr>
          <w:p w14:paraId="7BC3A613"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1BC72C34" w14:textId="735C6932" w:rsidR="001C010F" w:rsidRDefault="001C010F" w:rsidP="001C010F">
            <w:pPr>
              <w:jc w:val="right"/>
              <w:rPr>
                <w:rFonts w:ascii="Trebuchet MS" w:hAnsi="Trebuchet MS" w:cs="Arial"/>
                <w:sz w:val="18"/>
                <w:szCs w:val="18"/>
              </w:rPr>
            </w:pPr>
            <w:r>
              <w:rPr>
                <w:rFonts w:ascii="Trebuchet MS" w:hAnsi="Trebuchet MS" w:cs="Arial"/>
                <w:sz w:val="18"/>
                <w:szCs w:val="18"/>
              </w:rPr>
              <w:t>(133)</w:t>
            </w:r>
          </w:p>
        </w:tc>
        <w:tc>
          <w:tcPr>
            <w:tcW w:w="87" w:type="pct"/>
            <w:tcBorders>
              <w:top w:val="nil"/>
              <w:left w:val="nil"/>
              <w:bottom w:val="nil"/>
              <w:right w:val="nil"/>
            </w:tcBorders>
            <w:noWrap/>
            <w:vAlign w:val="bottom"/>
            <w:hideMark/>
          </w:tcPr>
          <w:p w14:paraId="42F77FC3"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2BED3083" w14:textId="217391F7"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623</w:t>
            </w:r>
          </w:p>
        </w:tc>
      </w:tr>
      <w:tr w:rsidR="001C010F" w14:paraId="0E687172" w14:textId="77777777" w:rsidTr="001C010F">
        <w:trPr>
          <w:gridAfter w:val="1"/>
          <w:wAfter w:w="7" w:type="pct"/>
          <w:trHeight w:val="20"/>
        </w:trPr>
        <w:tc>
          <w:tcPr>
            <w:tcW w:w="1532" w:type="pct"/>
            <w:tcBorders>
              <w:top w:val="nil"/>
              <w:left w:val="nil"/>
              <w:bottom w:val="nil"/>
              <w:right w:val="nil"/>
            </w:tcBorders>
            <w:noWrap/>
            <w:vAlign w:val="bottom"/>
            <w:hideMark/>
          </w:tcPr>
          <w:p w14:paraId="00FC174C" w14:textId="77777777" w:rsidR="001C010F" w:rsidRDefault="001C010F" w:rsidP="001C010F">
            <w:pPr>
              <w:ind w:left="-57"/>
              <w:rPr>
                <w:rFonts w:ascii="Trebuchet MS" w:hAnsi="Trebuchet MS" w:cs="Arial"/>
                <w:sz w:val="18"/>
                <w:szCs w:val="18"/>
              </w:rPr>
            </w:pPr>
            <w:r>
              <w:rPr>
                <w:rFonts w:ascii="Trebuchet MS" w:hAnsi="Trebuchet MS" w:cs="Arial"/>
                <w:sz w:val="18"/>
                <w:szCs w:val="18"/>
              </w:rPr>
              <w:t xml:space="preserve">Máquinas, </w:t>
            </w:r>
            <w:proofErr w:type="spellStart"/>
            <w:r>
              <w:rPr>
                <w:rFonts w:ascii="Trebuchet MS" w:hAnsi="Trebuchet MS" w:cs="Arial"/>
                <w:sz w:val="18"/>
                <w:szCs w:val="18"/>
              </w:rPr>
              <w:t>equip</w:t>
            </w:r>
            <w:proofErr w:type="spellEnd"/>
            <w:r>
              <w:rPr>
                <w:rFonts w:ascii="Trebuchet MS" w:hAnsi="Trebuchet MS" w:cs="Arial"/>
                <w:sz w:val="18"/>
                <w:szCs w:val="18"/>
              </w:rPr>
              <w:t>. e ferramentas</w:t>
            </w:r>
          </w:p>
        </w:tc>
        <w:tc>
          <w:tcPr>
            <w:tcW w:w="790" w:type="pct"/>
            <w:tcBorders>
              <w:top w:val="nil"/>
              <w:left w:val="nil"/>
              <w:bottom w:val="nil"/>
              <w:right w:val="nil"/>
            </w:tcBorders>
            <w:noWrap/>
            <w:vAlign w:val="bottom"/>
            <w:hideMark/>
          </w:tcPr>
          <w:p w14:paraId="6216668B" w14:textId="248D9A9B"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65.930</w:t>
            </w:r>
          </w:p>
        </w:tc>
        <w:tc>
          <w:tcPr>
            <w:tcW w:w="87" w:type="pct"/>
            <w:tcBorders>
              <w:top w:val="nil"/>
              <w:left w:val="nil"/>
              <w:bottom w:val="nil"/>
              <w:right w:val="nil"/>
            </w:tcBorders>
            <w:noWrap/>
            <w:vAlign w:val="bottom"/>
            <w:hideMark/>
          </w:tcPr>
          <w:p w14:paraId="1068DB96"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21BCB674" w14:textId="72EF350A" w:rsidR="001C010F" w:rsidRDefault="001C010F" w:rsidP="001C010F">
            <w:pPr>
              <w:jc w:val="right"/>
              <w:rPr>
                <w:rFonts w:ascii="Trebuchet MS" w:hAnsi="Trebuchet MS" w:cs="Arial"/>
                <w:sz w:val="18"/>
                <w:szCs w:val="18"/>
              </w:rPr>
            </w:pPr>
            <w:r>
              <w:rPr>
                <w:rFonts w:ascii="Trebuchet MS" w:hAnsi="Trebuchet MS" w:cs="Arial"/>
                <w:sz w:val="18"/>
                <w:szCs w:val="18"/>
              </w:rPr>
              <w:t>2.094</w:t>
            </w:r>
          </w:p>
        </w:tc>
        <w:tc>
          <w:tcPr>
            <w:tcW w:w="92" w:type="pct"/>
            <w:tcBorders>
              <w:top w:val="nil"/>
              <w:left w:val="nil"/>
              <w:bottom w:val="nil"/>
              <w:right w:val="nil"/>
            </w:tcBorders>
            <w:noWrap/>
            <w:vAlign w:val="bottom"/>
            <w:hideMark/>
          </w:tcPr>
          <w:p w14:paraId="5FB03304"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05A2071C" w14:textId="5DD2AEC7" w:rsidR="001C010F" w:rsidRDefault="001C010F" w:rsidP="001C010F">
            <w:pPr>
              <w:jc w:val="right"/>
              <w:rPr>
                <w:rFonts w:ascii="Trebuchet MS" w:hAnsi="Trebuchet MS" w:cs="Arial"/>
                <w:sz w:val="18"/>
                <w:szCs w:val="18"/>
              </w:rPr>
            </w:pPr>
            <w:r>
              <w:rPr>
                <w:rFonts w:ascii="Trebuchet MS" w:hAnsi="Trebuchet MS" w:cs="Arial"/>
                <w:sz w:val="18"/>
                <w:szCs w:val="18"/>
              </w:rPr>
              <w:t>(6.669)</w:t>
            </w:r>
          </w:p>
        </w:tc>
        <w:tc>
          <w:tcPr>
            <w:tcW w:w="87" w:type="pct"/>
            <w:tcBorders>
              <w:top w:val="nil"/>
              <w:left w:val="nil"/>
              <w:bottom w:val="nil"/>
              <w:right w:val="nil"/>
            </w:tcBorders>
            <w:noWrap/>
            <w:vAlign w:val="bottom"/>
            <w:hideMark/>
          </w:tcPr>
          <w:p w14:paraId="33F76ACE"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35C92C11" w14:textId="561202F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61.355</w:t>
            </w:r>
          </w:p>
        </w:tc>
      </w:tr>
      <w:tr w:rsidR="001C010F" w14:paraId="524665F9" w14:textId="77777777" w:rsidTr="001C010F">
        <w:trPr>
          <w:gridAfter w:val="1"/>
          <w:wAfter w:w="7" w:type="pct"/>
          <w:trHeight w:val="20"/>
        </w:trPr>
        <w:tc>
          <w:tcPr>
            <w:tcW w:w="1532" w:type="pct"/>
            <w:tcBorders>
              <w:top w:val="nil"/>
              <w:left w:val="nil"/>
              <w:bottom w:val="nil"/>
              <w:right w:val="nil"/>
            </w:tcBorders>
            <w:noWrap/>
            <w:vAlign w:val="bottom"/>
            <w:hideMark/>
          </w:tcPr>
          <w:p w14:paraId="57D4DAFC" w14:textId="77777777" w:rsidR="001C010F" w:rsidRDefault="001C010F" w:rsidP="001C010F">
            <w:pPr>
              <w:ind w:left="-57"/>
              <w:rPr>
                <w:rFonts w:ascii="Trebuchet MS" w:hAnsi="Trebuchet MS" w:cs="Arial"/>
                <w:sz w:val="18"/>
                <w:szCs w:val="18"/>
              </w:rPr>
            </w:pPr>
            <w:r>
              <w:rPr>
                <w:rFonts w:ascii="Trebuchet MS" w:hAnsi="Trebuchet MS" w:cs="Arial"/>
                <w:sz w:val="18"/>
                <w:szCs w:val="18"/>
              </w:rPr>
              <w:t>Veículos</w:t>
            </w:r>
          </w:p>
        </w:tc>
        <w:tc>
          <w:tcPr>
            <w:tcW w:w="790" w:type="pct"/>
            <w:tcBorders>
              <w:top w:val="nil"/>
              <w:left w:val="nil"/>
              <w:bottom w:val="nil"/>
              <w:right w:val="nil"/>
            </w:tcBorders>
            <w:noWrap/>
            <w:vAlign w:val="bottom"/>
            <w:hideMark/>
          </w:tcPr>
          <w:p w14:paraId="1BE1D4B5" w14:textId="63ED77A0"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499</w:t>
            </w:r>
          </w:p>
        </w:tc>
        <w:tc>
          <w:tcPr>
            <w:tcW w:w="87" w:type="pct"/>
            <w:tcBorders>
              <w:top w:val="nil"/>
              <w:left w:val="nil"/>
              <w:bottom w:val="nil"/>
              <w:right w:val="nil"/>
            </w:tcBorders>
            <w:noWrap/>
            <w:vAlign w:val="bottom"/>
            <w:hideMark/>
          </w:tcPr>
          <w:p w14:paraId="41A9F174"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2FA0D6D8" w14:textId="021FFE24"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485EDEEE"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7A9B2EB8" w14:textId="20656D8B" w:rsidR="001C010F" w:rsidRDefault="001C010F" w:rsidP="001C010F">
            <w:pPr>
              <w:jc w:val="right"/>
              <w:rPr>
                <w:rFonts w:ascii="Trebuchet MS" w:hAnsi="Trebuchet MS" w:cs="Arial"/>
                <w:sz w:val="18"/>
                <w:szCs w:val="18"/>
              </w:rPr>
            </w:pPr>
            <w:r>
              <w:rPr>
                <w:rFonts w:ascii="Trebuchet MS" w:hAnsi="Trebuchet MS" w:cs="Arial"/>
                <w:sz w:val="18"/>
                <w:szCs w:val="18"/>
              </w:rPr>
              <w:t>(207)</w:t>
            </w:r>
          </w:p>
        </w:tc>
        <w:tc>
          <w:tcPr>
            <w:tcW w:w="87" w:type="pct"/>
            <w:tcBorders>
              <w:top w:val="nil"/>
              <w:left w:val="nil"/>
              <w:bottom w:val="nil"/>
              <w:right w:val="nil"/>
            </w:tcBorders>
            <w:noWrap/>
            <w:vAlign w:val="bottom"/>
            <w:hideMark/>
          </w:tcPr>
          <w:p w14:paraId="2E5C3604"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229103F5" w14:textId="152F7181"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292</w:t>
            </w:r>
          </w:p>
        </w:tc>
      </w:tr>
      <w:tr w:rsidR="001C010F" w14:paraId="28758593" w14:textId="77777777" w:rsidTr="001C010F">
        <w:trPr>
          <w:gridAfter w:val="1"/>
          <w:wAfter w:w="7" w:type="pct"/>
          <w:trHeight w:val="20"/>
        </w:trPr>
        <w:tc>
          <w:tcPr>
            <w:tcW w:w="1532" w:type="pct"/>
            <w:tcBorders>
              <w:top w:val="nil"/>
              <w:left w:val="nil"/>
              <w:bottom w:val="nil"/>
              <w:right w:val="nil"/>
            </w:tcBorders>
            <w:noWrap/>
            <w:vAlign w:val="bottom"/>
            <w:hideMark/>
          </w:tcPr>
          <w:p w14:paraId="71C2DA3F" w14:textId="77777777" w:rsidR="001C010F" w:rsidRDefault="001C010F" w:rsidP="001C010F">
            <w:pPr>
              <w:ind w:left="-57"/>
              <w:rPr>
                <w:rFonts w:ascii="Trebuchet MS" w:hAnsi="Trebuchet MS" w:cs="Arial"/>
                <w:sz w:val="18"/>
                <w:szCs w:val="18"/>
              </w:rPr>
            </w:pPr>
            <w:r>
              <w:rPr>
                <w:rFonts w:ascii="Trebuchet MS" w:hAnsi="Trebuchet MS" w:cs="Arial"/>
                <w:sz w:val="18"/>
                <w:szCs w:val="18"/>
              </w:rPr>
              <w:t xml:space="preserve">Equipamentos de </w:t>
            </w:r>
            <w:proofErr w:type="spellStart"/>
            <w:r>
              <w:rPr>
                <w:rFonts w:ascii="Trebuchet MS" w:hAnsi="Trebuchet MS" w:cs="Arial"/>
                <w:sz w:val="18"/>
                <w:szCs w:val="18"/>
              </w:rPr>
              <w:t>proc</w:t>
            </w:r>
            <w:proofErr w:type="spellEnd"/>
            <w:r>
              <w:rPr>
                <w:rFonts w:ascii="Trebuchet MS" w:hAnsi="Trebuchet MS" w:cs="Arial"/>
                <w:sz w:val="18"/>
                <w:szCs w:val="18"/>
              </w:rPr>
              <w:t xml:space="preserve"> dados</w:t>
            </w:r>
          </w:p>
        </w:tc>
        <w:tc>
          <w:tcPr>
            <w:tcW w:w="790" w:type="pct"/>
            <w:tcBorders>
              <w:top w:val="nil"/>
              <w:left w:val="nil"/>
              <w:bottom w:val="nil"/>
              <w:right w:val="nil"/>
            </w:tcBorders>
            <w:noWrap/>
            <w:vAlign w:val="bottom"/>
            <w:hideMark/>
          </w:tcPr>
          <w:p w14:paraId="5B3B8617" w14:textId="30FAE0D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6.416</w:t>
            </w:r>
          </w:p>
        </w:tc>
        <w:tc>
          <w:tcPr>
            <w:tcW w:w="87" w:type="pct"/>
            <w:tcBorders>
              <w:top w:val="nil"/>
              <w:left w:val="nil"/>
              <w:bottom w:val="nil"/>
              <w:right w:val="nil"/>
            </w:tcBorders>
            <w:noWrap/>
            <w:vAlign w:val="bottom"/>
            <w:hideMark/>
          </w:tcPr>
          <w:p w14:paraId="15940D14"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6BC6813E" w14:textId="156B094A" w:rsidR="001C010F" w:rsidRDefault="001C010F" w:rsidP="001C010F">
            <w:pPr>
              <w:jc w:val="right"/>
              <w:rPr>
                <w:rFonts w:ascii="Trebuchet MS" w:hAnsi="Trebuchet MS" w:cs="Arial"/>
                <w:sz w:val="18"/>
                <w:szCs w:val="18"/>
              </w:rPr>
            </w:pPr>
            <w:r>
              <w:rPr>
                <w:rFonts w:ascii="Trebuchet MS" w:hAnsi="Trebuchet MS" w:cs="Arial"/>
                <w:sz w:val="18"/>
                <w:szCs w:val="18"/>
              </w:rPr>
              <w:t>636</w:t>
            </w:r>
          </w:p>
        </w:tc>
        <w:tc>
          <w:tcPr>
            <w:tcW w:w="92" w:type="pct"/>
            <w:tcBorders>
              <w:top w:val="nil"/>
              <w:left w:val="nil"/>
              <w:bottom w:val="nil"/>
              <w:right w:val="nil"/>
            </w:tcBorders>
            <w:noWrap/>
            <w:vAlign w:val="bottom"/>
            <w:hideMark/>
          </w:tcPr>
          <w:p w14:paraId="39592494"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2BDD21C0" w14:textId="465015F4" w:rsidR="001C010F" w:rsidRDefault="001C010F" w:rsidP="001C010F">
            <w:pPr>
              <w:jc w:val="right"/>
              <w:rPr>
                <w:rFonts w:ascii="Trebuchet MS" w:hAnsi="Trebuchet MS" w:cs="Arial"/>
                <w:sz w:val="18"/>
                <w:szCs w:val="18"/>
              </w:rPr>
            </w:pPr>
            <w:r>
              <w:rPr>
                <w:rFonts w:ascii="Trebuchet MS" w:hAnsi="Trebuchet MS" w:cs="Arial"/>
                <w:sz w:val="18"/>
                <w:szCs w:val="18"/>
              </w:rPr>
              <w:t>(2.116)</w:t>
            </w:r>
          </w:p>
        </w:tc>
        <w:tc>
          <w:tcPr>
            <w:tcW w:w="87" w:type="pct"/>
            <w:tcBorders>
              <w:top w:val="nil"/>
              <w:left w:val="nil"/>
              <w:bottom w:val="nil"/>
              <w:right w:val="nil"/>
            </w:tcBorders>
            <w:noWrap/>
            <w:vAlign w:val="bottom"/>
            <w:hideMark/>
          </w:tcPr>
          <w:p w14:paraId="5D649060"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7603939B" w14:textId="4FDFEE7C"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4.936</w:t>
            </w:r>
          </w:p>
        </w:tc>
      </w:tr>
      <w:tr w:rsidR="001C010F" w14:paraId="532D9BEC" w14:textId="77777777" w:rsidTr="001C010F">
        <w:trPr>
          <w:gridAfter w:val="1"/>
          <w:wAfter w:w="7" w:type="pct"/>
          <w:trHeight w:val="20"/>
        </w:trPr>
        <w:tc>
          <w:tcPr>
            <w:tcW w:w="1532" w:type="pct"/>
            <w:tcBorders>
              <w:top w:val="nil"/>
              <w:left w:val="nil"/>
              <w:bottom w:val="nil"/>
              <w:right w:val="nil"/>
            </w:tcBorders>
            <w:noWrap/>
            <w:vAlign w:val="bottom"/>
            <w:hideMark/>
          </w:tcPr>
          <w:p w14:paraId="3F9221D5" w14:textId="77777777" w:rsidR="001C010F" w:rsidRDefault="001C010F" w:rsidP="001C010F">
            <w:pPr>
              <w:ind w:left="-57"/>
              <w:rPr>
                <w:rFonts w:ascii="Trebuchet MS" w:hAnsi="Trebuchet MS" w:cs="Arial"/>
                <w:sz w:val="18"/>
                <w:szCs w:val="18"/>
              </w:rPr>
            </w:pPr>
            <w:r>
              <w:rPr>
                <w:rFonts w:ascii="Trebuchet MS" w:hAnsi="Trebuchet MS" w:cs="Arial"/>
                <w:sz w:val="18"/>
                <w:szCs w:val="18"/>
              </w:rPr>
              <w:t>Embarcações</w:t>
            </w:r>
          </w:p>
        </w:tc>
        <w:tc>
          <w:tcPr>
            <w:tcW w:w="790" w:type="pct"/>
            <w:tcBorders>
              <w:top w:val="nil"/>
              <w:left w:val="nil"/>
              <w:bottom w:val="nil"/>
              <w:right w:val="nil"/>
            </w:tcBorders>
            <w:noWrap/>
            <w:vAlign w:val="bottom"/>
            <w:hideMark/>
          </w:tcPr>
          <w:p w14:paraId="6428C284" w14:textId="3EA8E547"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136</w:t>
            </w:r>
          </w:p>
        </w:tc>
        <w:tc>
          <w:tcPr>
            <w:tcW w:w="87" w:type="pct"/>
            <w:tcBorders>
              <w:top w:val="nil"/>
              <w:left w:val="nil"/>
              <w:bottom w:val="nil"/>
              <w:right w:val="nil"/>
            </w:tcBorders>
            <w:noWrap/>
            <w:vAlign w:val="bottom"/>
            <w:hideMark/>
          </w:tcPr>
          <w:p w14:paraId="0ABB2F80"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4A1A0A68" w14:textId="300D55D3"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640E0781"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0942C3E5" w14:textId="0AA24544" w:rsidR="001C010F" w:rsidRDefault="001C010F" w:rsidP="001C010F">
            <w:pPr>
              <w:jc w:val="right"/>
              <w:rPr>
                <w:rFonts w:ascii="Trebuchet MS" w:hAnsi="Trebuchet MS" w:cs="Arial"/>
                <w:sz w:val="18"/>
                <w:szCs w:val="18"/>
              </w:rPr>
            </w:pPr>
            <w:r>
              <w:rPr>
                <w:rFonts w:ascii="Trebuchet MS" w:hAnsi="Trebuchet MS" w:cs="Arial"/>
                <w:sz w:val="18"/>
                <w:szCs w:val="18"/>
              </w:rPr>
              <w:t>(21)</w:t>
            </w:r>
          </w:p>
        </w:tc>
        <w:tc>
          <w:tcPr>
            <w:tcW w:w="87" w:type="pct"/>
            <w:tcBorders>
              <w:top w:val="nil"/>
              <w:left w:val="nil"/>
              <w:bottom w:val="nil"/>
              <w:right w:val="nil"/>
            </w:tcBorders>
            <w:noWrap/>
            <w:vAlign w:val="bottom"/>
            <w:hideMark/>
          </w:tcPr>
          <w:p w14:paraId="6161EE79"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05068056" w14:textId="781D2852"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115</w:t>
            </w:r>
          </w:p>
        </w:tc>
      </w:tr>
      <w:tr w:rsidR="001C010F" w14:paraId="37346D97" w14:textId="77777777" w:rsidTr="001C010F">
        <w:trPr>
          <w:gridAfter w:val="1"/>
          <w:wAfter w:w="7" w:type="pct"/>
          <w:trHeight w:val="20"/>
        </w:trPr>
        <w:tc>
          <w:tcPr>
            <w:tcW w:w="1532" w:type="pct"/>
            <w:tcBorders>
              <w:top w:val="nil"/>
              <w:left w:val="nil"/>
              <w:bottom w:val="nil"/>
              <w:right w:val="nil"/>
            </w:tcBorders>
            <w:noWrap/>
            <w:vAlign w:val="bottom"/>
            <w:hideMark/>
          </w:tcPr>
          <w:p w14:paraId="17C37FFC" w14:textId="77777777" w:rsidR="001C010F" w:rsidRDefault="001C010F" w:rsidP="001C010F">
            <w:pPr>
              <w:ind w:left="-57"/>
              <w:rPr>
                <w:rFonts w:ascii="Trebuchet MS" w:hAnsi="Trebuchet MS" w:cs="Arial"/>
                <w:sz w:val="18"/>
                <w:szCs w:val="18"/>
              </w:rPr>
            </w:pPr>
            <w:r>
              <w:rPr>
                <w:rFonts w:ascii="Trebuchet MS" w:hAnsi="Trebuchet MS" w:cs="Arial"/>
                <w:sz w:val="18"/>
                <w:szCs w:val="18"/>
              </w:rPr>
              <w:t>Equipamentos de comunicações</w:t>
            </w:r>
          </w:p>
        </w:tc>
        <w:tc>
          <w:tcPr>
            <w:tcW w:w="790" w:type="pct"/>
            <w:tcBorders>
              <w:top w:val="nil"/>
              <w:left w:val="nil"/>
              <w:bottom w:val="nil"/>
              <w:right w:val="nil"/>
            </w:tcBorders>
            <w:noWrap/>
            <w:vAlign w:val="bottom"/>
            <w:hideMark/>
          </w:tcPr>
          <w:p w14:paraId="42119274" w14:textId="61FDEB16"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90</w:t>
            </w:r>
          </w:p>
        </w:tc>
        <w:tc>
          <w:tcPr>
            <w:tcW w:w="87" w:type="pct"/>
            <w:tcBorders>
              <w:top w:val="nil"/>
              <w:left w:val="nil"/>
              <w:bottom w:val="nil"/>
              <w:right w:val="nil"/>
            </w:tcBorders>
            <w:noWrap/>
            <w:vAlign w:val="bottom"/>
            <w:hideMark/>
          </w:tcPr>
          <w:p w14:paraId="372C56EA"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3B0F22A1" w14:textId="11844FA2"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4EB0493D"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5BF67F54" w14:textId="1BEFA5E9" w:rsidR="001C010F" w:rsidRDefault="001C010F" w:rsidP="001C010F">
            <w:pPr>
              <w:jc w:val="right"/>
              <w:rPr>
                <w:rFonts w:ascii="Trebuchet MS" w:hAnsi="Trebuchet MS" w:cs="Arial"/>
                <w:sz w:val="18"/>
                <w:szCs w:val="18"/>
              </w:rPr>
            </w:pPr>
            <w:r>
              <w:rPr>
                <w:rFonts w:ascii="Trebuchet MS" w:hAnsi="Trebuchet MS" w:cs="Arial"/>
                <w:sz w:val="18"/>
                <w:szCs w:val="18"/>
              </w:rPr>
              <w:t>(16)</w:t>
            </w:r>
          </w:p>
        </w:tc>
        <w:tc>
          <w:tcPr>
            <w:tcW w:w="87" w:type="pct"/>
            <w:tcBorders>
              <w:top w:val="nil"/>
              <w:left w:val="nil"/>
              <w:bottom w:val="nil"/>
              <w:right w:val="nil"/>
            </w:tcBorders>
            <w:noWrap/>
            <w:vAlign w:val="bottom"/>
            <w:hideMark/>
          </w:tcPr>
          <w:p w14:paraId="1A7F8F03"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2A9E233C" w14:textId="086BB4A8"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74</w:t>
            </w:r>
          </w:p>
        </w:tc>
      </w:tr>
      <w:tr w:rsidR="001C010F" w14:paraId="209C26FE" w14:textId="77777777" w:rsidTr="001C010F">
        <w:trPr>
          <w:gridAfter w:val="1"/>
          <w:wAfter w:w="7" w:type="pct"/>
          <w:trHeight w:val="20"/>
        </w:trPr>
        <w:tc>
          <w:tcPr>
            <w:tcW w:w="1532" w:type="pct"/>
            <w:tcBorders>
              <w:top w:val="nil"/>
              <w:left w:val="nil"/>
              <w:bottom w:val="nil"/>
              <w:right w:val="nil"/>
            </w:tcBorders>
            <w:noWrap/>
            <w:vAlign w:val="bottom"/>
            <w:hideMark/>
          </w:tcPr>
          <w:p w14:paraId="715D0BC0" w14:textId="77777777" w:rsidR="001C010F" w:rsidRDefault="001C010F" w:rsidP="001C010F">
            <w:pPr>
              <w:ind w:left="-57"/>
              <w:rPr>
                <w:rFonts w:ascii="Trebuchet MS" w:hAnsi="Trebuchet MS" w:cs="Arial"/>
                <w:sz w:val="18"/>
                <w:szCs w:val="18"/>
              </w:rPr>
            </w:pPr>
            <w:r>
              <w:rPr>
                <w:rFonts w:ascii="Trebuchet MS" w:hAnsi="Trebuchet MS" w:cs="Arial"/>
                <w:sz w:val="18"/>
                <w:szCs w:val="18"/>
              </w:rPr>
              <w:t>Outros bens imóveis</w:t>
            </w:r>
          </w:p>
        </w:tc>
        <w:tc>
          <w:tcPr>
            <w:tcW w:w="790" w:type="pct"/>
            <w:tcBorders>
              <w:top w:val="nil"/>
              <w:left w:val="nil"/>
              <w:bottom w:val="nil"/>
              <w:right w:val="nil"/>
            </w:tcBorders>
            <w:noWrap/>
            <w:vAlign w:val="bottom"/>
            <w:hideMark/>
          </w:tcPr>
          <w:p w14:paraId="1998B30C" w14:textId="020A52C0"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1.132</w:t>
            </w:r>
          </w:p>
        </w:tc>
        <w:tc>
          <w:tcPr>
            <w:tcW w:w="87" w:type="pct"/>
            <w:tcBorders>
              <w:top w:val="nil"/>
              <w:left w:val="nil"/>
              <w:bottom w:val="nil"/>
              <w:right w:val="nil"/>
            </w:tcBorders>
            <w:noWrap/>
            <w:vAlign w:val="bottom"/>
            <w:hideMark/>
          </w:tcPr>
          <w:p w14:paraId="12199539"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7A7E7895" w14:textId="06ACE62A"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60E4D3E7"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45A234C9" w14:textId="320688EA" w:rsidR="001C010F" w:rsidRDefault="001C010F" w:rsidP="001C010F">
            <w:pPr>
              <w:jc w:val="right"/>
              <w:rPr>
                <w:rFonts w:ascii="Trebuchet MS" w:hAnsi="Trebuchet MS" w:cs="Arial"/>
                <w:sz w:val="18"/>
                <w:szCs w:val="18"/>
              </w:rPr>
            </w:pPr>
            <w:r>
              <w:rPr>
                <w:rFonts w:ascii="Trebuchet MS" w:hAnsi="Trebuchet MS" w:cs="Arial"/>
                <w:sz w:val="18"/>
                <w:szCs w:val="18"/>
              </w:rPr>
              <w:t>(118)</w:t>
            </w:r>
          </w:p>
        </w:tc>
        <w:tc>
          <w:tcPr>
            <w:tcW w:w="87" w:type="pct"/>
            <w:tcBorders>
              <w:top w:val="nil"/>
              <w:left w:val="nil"/>
              <w:bottom w:val="nil"/>
              <w:right w:val="nil"/>
            </w:tcBorders>
            <w:noWrap/>
            <w:vAlign w:val="bottom"/>
            <w:hideMark/>
          </w:tcPr>
          <w:p w14:paraId="7ACFE420"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146F890D" w14:textId="271CC010"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1.014</w:t>
            </w:r>
          </w:p>
        </w:tc>
      </w:tr>
      <w:tr w:rsidR="001C010F" w14:paraId="27B9C578" w14:textId="77777777" w:rsidTr="001C010F">
        <w:trPr>
          <w:gridAfter w:val="1"/>
          <w:wAfter w:w="7" w:type="pct"/>
          <w:trHeight w:val="20"/>
        </w:trPr>
        <w:tc>
          <w:tcPr>
            <w:tcW w:w="1532" w:type="pct"/>
            <w:tcBorders>
              <w:top w:val="nil"/>
              <w:left w:val="nil"/>
              <w:bottom w:val="nil"/>
              <w:right w:val="nil"/>
            </w:tcBorders>
            <w:noWrap/>
            <w:vAlign w:val="bottom"/>
            <w:hideMark/>
          </w:tcPr>
          <w:p w14:paraId="2190A6CE" w14:textId="77777777" w:rsidR="001C010F" w:rsidRDefault="001C010F" w:rsidP="001C010F">
            <w:pPr>
              <w:ind w:left="-57"/>
              <w:rPr>
                <w:rFonts w:ascii="Trebuchet MS" w:hAnsi="Trebuchet MS" w:cs="Arial"/>
                <w:sz w:val="18"/>
                <w:szCs w:val="18"/>
              </w:rPr>
            </w:pPr>
            <w:r>
              <w:rPr>
                <w:rFonts w:ascii="Trebuchet MS" w:hAnsi="Trebuchet MS" w:cs="Arial"/>
                <w:sz w:val="18"/>
                <w:szCs w:val="18"/>
              </w:rPr>
              <w:t>Veículos aéreos não tripulados</w:t>
            </w:r>
          </w:p>
        </w:tc>
        <w:tc>
          <w:tcPr>
            <w:tcW w:w="790" w:type="pct"/>
            <w:tcBorders>
              <w:top w:val="nil"/>
              <w:left w:val="nil"/>
              <w:bottom w:val="nil"/>
              <w:right w:val="nil"/>
            </w:tcBorders>
            <w:noWrap/>
            <w:vAlign w:val="bottom"/>
            <w:hideMark/>
          </w:tcPr>
          <w:p w14:paraId="455C0015" w14:textId="5DC1F05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55</w:t>
            </w:r>
          </w:p>
        </w:tc>
        <w:tc>
          <w:tcPr>
            <w:tcW w:w="87" w:type="pct"/>
            <w:tcBorders>
              <w:top w:val="nil"/>
              <w:left w:val="nil"/>
              <w:bottom w:val="nil"/>
              <w:right w:val="nil"/>
            </w:tcBorders>
            <w:noWrap/>
            <w:vAlign w:val="bottom"/>
            <w:hideMark/>
          </w:tcPr>
          <w:p w14:paraId="757BF7E6"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2FE21D54" w14:textId="49593EBA"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108BF337"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63FE3455" w14:textId="7FC849E5" w:rsidR="001C010F" w:rsidRDefault="001C010F" w:rsidP="001C010F">
            <w:pPr>
              <w:jc w:val="right"/>
              <w:rPr>
                <w:rFonts w:ascii="Trebuchet MS" w:hAnsi="Trebuchet MS" w:cs="Arial"/>
                <w:sz w:val="18"/>
                <w:szCs w:val="18"/>
              </w:rPr>
            </w:pPr>
            <w:r>
              <w:rPr>
                <w:rFonts w:ascii="Trebuchet MS" w:hAnsi="Trebuchet MS" w:cs="Arial"/>
                <w:sz w:val="18"/>
                <w:szCs w:val="18"/>
              </w:rPr>
              <w:t>(8)</w:t>
            </w:r>
          </w:p>
        </w:tc>
        <w:tc>
          <w:tcPr>
            <w:tcW w:w="87" w:type="pct"/>
            <w:tcBorders>
              <w:top w:val="nil"/>
              <w:left w:val="nil"/>
              <w:bottom w:val="nil"/>
              <w:right w:val="nil"/>
            </w:tcBorders>
            <w:noWrap/>
            <w:vAlign w:val="bottom"/>
            <w:hideMark/>
          </w:tcPr>
          <w:p w14:paraId="2A2A994A"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3F4781C0" w14:textId="2BB7C429"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47</w:t>
            </w:r>
          </w:p>
        </w:tc>
      </w:tr>
      <w:tr w:rsidR="001C010F" w14:paraId="65090806" w14:textId="77777777" w:rsidTr="001C010F">
        <w:trPr>
          <w:gridAfter w:val="1"/>
          <w:wAfter w:w="7" w:type="pct"/>
          <w:trHeight w:val="20"/>
        </w:trPr>
        <w:tc>
          <w:tcPr>
            <w:tcW w:w="1532" w:type="pct"/>
            <w:tcBorders>
              <w:top w:val="nil"/>
              <w:left w:val="nil"/>
              <w:bottom w:val="nil"/>
              <w:right w:val="nil"/>
            </w:tcBorders>
            <w:noWrap/>
            <w:vAlign w:val="bottom"/>
            <w:hideMark/>
          </w:tcPr>
          <w:p w14:paraId="1CD9532E" w14:textId="77777777" w:rsidR="001C010F" w:rsidRDefault="001C010F" w:rsidP="001C010F">
            <w:pPr>
              <w:ind w:left="-57"/>
              <w:rPr>
                <w:rFonts w:ascii="Trebuchet MS" w:hAnsi="Trebuchet MS" w:cs="Arial"/>
                <w:sz w:val="18"/>
                <w:szCs w:val="18"/>
              </w:rPr>
            </w:pPr>
            <w:r>
              <w:rPr>
                <w:rFonts w:ascii="Trebuchet MS" w:hAnsi="Trebuchet MS" w:cs="Arial"/>
                <w:sz w:val="18"/>
                <w:szCs w:val="18"/>
              </w:rPr>
              <w:t>Equipamentos em construção</w:t>
            </w:r>
          </w:p>
        </w:tc>
        <w:tc>
          <w:tcPr>
            <w:tcW w:w="790" w:type="pct"/>
            <w:tcBorders>
              <w:top w:val="nil"/>
              <w:left w:val="nil"/>
              <w:bottom w:val="nil"/>
              <w:right w:val="nil"/>
            </w:tcBorders>
            <w:shd w:val="clear" w:color="000000" w:fill="FFFFFF"/>
            <w:noWrap/>
            <w:vAlign w:val="bottom"/>
            <w:hideMark/>
          </w:tcPr>
          <w:p w14:paraId="5858C33B" w14:textId="7A75EDDC"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556</w:t>
            </w:r>
          </w:p>
        </w:tc>
        <w:tc>
          <w:tcPr>
            <w:tcW w:w="87" w:type="pct"/>
            <w:tcBorders>
              <w:top w:val="nil"/>
              <w:left w:val="nil"/>
              <w:bottom w:val="nil"/>
              <w:right w:val="nil"/>
            </w:tcBorders>
            <w:shd w:val="clear" w:color="000000" w:fill="FFFFFF"/>
            <w:noWrap/>
            <w:vAlign w:val="bottom"/>
            <w:hideMark/>
          </w:tcPr>
          <w:p w14:paraId="60469F20" w14:textId="1932FC86"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10536FA9" w14:textId="43CDDF11" w:rsidR="001C010F" w:rsidRDefault="001C010F" w:rsidP="001C010F">
            <w:pPr>
              <w:jc w:val="right"/>
              <w:rPr>
                <w:rFonts w:ascii="Trebuchet MS" w:hAnsi="Trebuchet MS" w:cs="Arial"/>
                <w:sz w:val="18"/>
                <w:szCs w:val="18"/>
              </w:rPr>
            </w:pPr>
            <w:r>
              <w:rPr>
                <w:rFonts w:ascii="Trebuchet MS" w:hAnsi="Trebuchet MS" w:cs="Arial"/>
                <w:sz w:val="18"/>
                <w:szCs w:val="18"/>
              </w:rPr>
              <w:t>2.165</w:t>
            </w:r>
          </w:p>
        </w:tc>
        <w:tc>
          <w:tcPr>
            <w:tcW w:w="92" w:type="pct"/>
            <w:tcBorders>
              <w:top w:val="nil"/>
              <w:left w:val="nil"/>
              <w:bottom w:val="nil"/>
              <w:right w:val="nil"/>
            </w:tcBorders>
            <w:shd w:val="clear" w:color="000000" w:fill="FFFFFF"/>
            <w:noWrap/>
            <w:vAlign w:val="bottom"/>
            <w:hideMark/>
          </w:tcPr>
          <w:p w14:paraId="6BEF627C" w14:textId="4BF36977" w:rsidR="001C010F" w:rsidRDefault="001C010F" w:rsidP="001C010F">
            <w:pPr>
              <w:jc w:val="right"/>
              <w:rPr>
                <w:rFonts w:ascii="Trebuchet MS" w:hAnsi="Trebuchet MS" w:cs="Arial"/>
                <w:color w:val="000000"/>
                <w:sz w:val="18"/>
                <w:szCs w:val="18"/>
              </w:rPr>
            </w:pPr>
          </w:p>
        </w:tc>
        <w:tc>
          <w:tcPr>
            <w:tcW w:w="806" w:type="pct"/>
            <w:tcBorders>
              <w:top w:val="nil"/>
              <w:left w:val="nil"/>
              <w:bottom w:val="nil"/>
              <w:right w:val="nil"/>
            </w:tcBorders>
            <w:noWrap/>
            <w:vAlign w:val="bottom"/>
            <w:hideMark/>
          </w:tcPr>
          <w:p w14:paraId="59A222CF" w14:textId="301C705C"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87" w:type="pct"/>
            <w:tcBorders>
              <w:top w:val="nil"/>
              <w:left w:val="nil"/>
              <w:bottom w:val="nil"/>
              <w:right w:val="nil"/>
            </w:tcBorders>
            <w:shd w:val="clear" w:color="000000" w:fill="FFFFFF"/>
            <w:noWrap/>
            <w:vAlign w:val="bottom"/>
            <w:hideMark/>
          </w:tcPr>
          <w:p w14:paraId="3C1E5177" w14:textId="4E0F49E5" w:rsidR="001C010F" w:rsidRDefault="001C010F" w:rsidP="001C010F">
            <w:pPr>
              <w:jc w:val="right"/>
              <w:rPr>
                <w:rFonts w:ascii="Trebuchet MS" w:hAnsi="Trebuchet MS" w:cs="Arial"/>
                <w:color w:val="000000"/>
                <w:sz w:val="18"/>
                <w:szCs w:val="18"/>
              </w:rPr>
            </w:pPr>
          </w:p>
        </w:tc>
        <w:tc>
          <w:tcPr>
            <w:tcW w:w="808" w:type="pct"/>
            <w:tcBorders>
              <w:top w:val="nil"/>
              <w:left w:val="nil"/>
              <w:bottom w:val="nil"/>
              <w:right w:val="nil"/>
            </w:tcBorders>
            <w:noWrap/>
            <w:vAlign w:val="bottom"/>
            <w:hideMark/>
          </w:tcPr>
          <w:p w14:paraId="72281C24" w14:textId="05F0AF26"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2.721</w:t>
            </w:r>
          </w:p>
        </w:tc>
      </w:tr>
      <w:tr w:rsidR="001C010F" w14:paraId="2780D02D" w14:textId="77777777" w:rsidTr="001C010F">
        <w:trPr>
          <w:gridAfter w:val="1"/>
          <w:wAfter w:w="7" w:type="pct"/>
          <w:trHeight w:val="20"/>
        </w:trPr>
        <w:tc>
          <w:tcPr>
            <w:tcW w:w="1532" w:type="pct"/>
            <w:tcBorders>
              <w:top w:val="nil"/>
              <w:left w:val="nil"/>
              <w:bottom w:val="nil"/>
              <w:right w:val="nil"/>
            </w:tcBorders>
            <w:noWrap/>
            <w:vAlign w:val="bottom"/>
            <w:hideMark/>
          </w:tcPr>
          <w:p w14:paraId="2685B8A8" w14:textId="77777777" w:rsidR="001C010F" w:rsidRDefault="001C010F" w:rsidP="001C010F">
            <w:pPr>
              <w:ind w:left="-57"/>
              <w:rPr>
                <w:rFonts w:ascii="Trebuchet MS" w:hAnsi="Trebuchet MS" w:cs="Arial"/>
                <w:color w:val="000000"/>
                <w:sz w:val="18"/>
                <w:szCs w:val="18"/>
              </w:rPr>
            </w:pPr>
          </w:p>
        </w:tc>
        <w:tc>
          <w:tcPr>
            <w:tcW w:w="790" w:type="pct"/>
            <w:tcBorders>
              <w:top w:val="single" w:sz="4" w:space="0" w:color="auto"/>
              <w:left w:val="nil"/>
              <w:bottom w:val="double" w:sz="6" w:space="0" w:color="auto"/>
              <w:right w:val="nil"/>
            </w:tcBorders>
            <w:noWrap/>
            <w:vAlign w:val="bottom"/>
            <w:hideMark/>
          </w:tcPr>
          <w:p w14:paraId="7309BCC6" w14:textId="1AAE1446"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75.550</w:t>
            </w:r>
          </w:p>
        </w:tc>
        <w:tc>
          <w:tcPr>
            <w:tcW w:w="87" w:type="pct"/>
            <w:tcBorders>
              <w:top w:val="nil"/>
              <w:left w:val="nil"/>
              <w:bottom w:val="nil"/>
              <w:right w:val="nil"/>
            </w:tcBorders>
            <w:noWrap/>
            <w:vAlign w:val="bottom"/>
            <w:hideMark/>
          </w:tcPr>
          <w:p w14:paraId="579BFD87" w14:textId="77777777" w:rsidR="001C010F" w:rsidRDefault="001C010F" w:rsidP="001C010F">
            <w:pPr>
              <w:jc w:val="right"/>
              <w:rPr>
                <w:rFonts w:ascii="Trebuchet MS" w:hAnsi="Trebuchet MS" w:cs="Arial"/>
                <w:b/>
                <w:bCs/>
                <w:color w:val="000000"/>
                <w:sz w:val="18"/>
                <w:szCs w:val="18"/>
              </w:rPr>
            </w:pPr>
          </w:p>
        </w:tc>
        <w:tc>
          <w:tcPr>
            <w:tcW w:w="790" w:type="pct"/>
            <w:tcBorders>
              <w:top w:val="single" w:sz="4" w:space="0" w:color="auto"/>
              <w:left w:val="nil"/>
              <w:bottom w:val="double" w:sz="6" w:space="0" w:color="auto"/>
              <w:right w:val="nil"/>
            </w:tcBorders>
            <w:shd w:val="clear" w:color="000000" w:fill="FFFFFF"/>
            <w:noWrap/>
            <w:vAlign w:val="bottom"/>
            <w:hideMark/>
          </w:tcPr>
          <w:p w14:paraId="1659F8CA" w14:textId="4BAB8639"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4.915</w:t>
            </w:r>
          </w:p>
        </w:tc>
        <w:tc>
          <w:tcPr>
            <w:tcW w:w="92" w:type="pct"/>
            <w:tcBorders>
              <w:top w:val="nil"/>
              <w:left w:val="nil"/>
              <w:bottom w:val="nil"/>
              <w:right w:val="nil"/>
            </w:tcBorders>
            <w:shd w:val="clear" w:color="000000" w:fill="FFFFFF"/>
            <w:noWrap/>
            <w:vAlign w:val="bottom"/>
            <w:hideMark/>
          </w:tcPr>
          <w:p w14:paraId="14AA2192" w14:textId="0E49134C" w:rsidR="001C010F" w:rsidRDefault="001C010F" w:rsidP="001C010F">
            <w:pPr>
              <w:jc w:val="right"/>
              <w:rPr>
                <w:rFonts w:ascii="Trebuchet MS" w:hAnsi="Trebuchet MS" w:cs="Arial"/>
                <w:b/>
                <w:bCs/>
                <w:color w:val="000000"/>
                <w:sz w:val="18"/>
                <w:szCs w:val="18"/>
              </w:rPr>
            </w:pPr>
          </w:p>
        </w:tc>
        <w:tc>
          <w:tcPr>
            <w:tcW w:w="806" w:type="pct"/>
            <w:tcBorders>
              <w:top w:val="single" w:sz="4" w:space="0" w:color="auto"/>
              <w:left w:val="nil"/>
              <w:bottom w:val="double" w:sz="6" w:space="0" w:color="auto"/>
              <w:right w:val="nil"/>
            </w:tcBorders>
            <w:noWrap/>
            <w:vAlign w:val="bottom"/>
            <w:hideMark/>
          </w:tcPr>
          <w:p w14:paraId="5DD69CC1" w14:textId="2476153D"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(9.288)</w:t>
            </w:r>
          </w:p>
        </w:tc>
        <w:tc>
          <w:tcPr>
            <w:tcW w:w="87" w:type="pct"/>
            <w:tcBorders>
              <w:top w:val="nil"/>
              <w:left w:val="nil"/>
              <w:bottom w:val="nil"/>
              <w:right w:val="nil"/>
            </w:tcBorders>
            <w:noWrap/>
            <w:vAlign w:val="bottom"/>
            <w:hideMark/>
          </w:tcPr>
          <w:p w14:paraId="0D48733B" w14:textId="77777777" w:rsidR="001C010F" w:rsidRDefault="001C010F" w:rsidP="001C010F">
            <w:pPr>
              <w:jc w:val="right"/>
              <w:rPr>
                <w:rFonts w:ascii="Trebuchet MS" w:hAnsi="Trebuchet MS" w:cs="Arial"/>
                <w:b/>
                <w:bCs/>
                <w:color w:val="000000"/>
                <w:sz w:val="18"/>
                <w:szCs w:val="18"/>
              </w:rPr>
            </w:pPr>
          </w:p>
        </w:tc>
        <w:tc>
          <w:tcPr>
            <w:tcW w:w="808" w:type="pct"/>
            <w:tcBorders>
              <w:top w:val="single" w:sz="4" w:space="0" w:color="auto"/>
              <w:left w:val="nil"/>
              <w:bottom w:val="double" w:sz="6" w:space="0" w:color="auto"/>
              <w:right w:val="nil"/>
            </w:tcBorders>
            <w:noWrap/>
            <w:vAlign w:val="bottom"/>
            <w:hideMark/>
          </w:tcPr>
          <w:p w14:paraId="2F794D1E" w14:textId="2E771A5D"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71.177</w:t>
            </w:r>
          </w:p>
        </w:tc>
      </w:tr>
      <w:tr w:rsidR="001C010F" w14:paraId="42F03AED" w14:textId="77777777" w:rsidTr="001C010F">
        <w:trPr>
          <w:gridAfter w:val="1"/>
          <w:wAfter w:w="7" w:type="pct"/>
          <w:trHeight w:val="20"/>
        </w:trPr>
        <w:tc>
          <w:tcPr>
            <w:tcW w:w="1532" w:type="pct"/>
            <w:tcBorders>
              <w:top w:val="nil"/>
              <w:left w:val="nil"/>
              <w:bottom w:val="nil"/>
              <w:right w:val="nil"/>
            </w:tcBorders>
            <w:noWrap/>
            <w:vAlign w:val="bottom"/>
          </w:tcPr>
          <w:p w14:paraId="65CD4DAB" w14:textId="77777777" w:rsidR="001C010F" w:rsidRDefault="001C010F" w:rsidP="001C010F">
            <w:pPr>
              <w:ind w:left="-57"/>
              <w:rPr>
                <w:sz w:val="20"/>
                <w:szCs w:val="20"/>
              </w:rPr>
            </w:pPr>
          </w:p>
        </w:tc>
        <w:tc>
          <w:tcPr>
            <w:tcW w:w="790" w:type="pct"/>
            <w:tcBorders>
              <w:top w:val="nil"/>
              <w:left w:val="nil"/>
              <w:bottom w:val="nil"/>
              <w:right w:val="nil"/>
            </w:tcBorders>
            <w:noWrap/>
            <w:vAlign w:val="bottom"/>
          </w:tcPr>
          <w:p w14:paraId="102978A8" w14:textId="77777777" w:rsidR="001C010F" w:rsidRDefault="001C010F">
            <w:pPr>
              <w:rPr>
                <w:sz w:val="20"/>
                <w:szCs w:val="20"/>
              </w:rPr>
            </w:pPr>
          </w:p>
        </w:tc>
        <w:tc>
          <w:tcPr>
            <w:tcW w:w="87" w:type="pct"/>
            <w:tcBorders>
              <w:top w:val="nil"/>
              <w:left w:val="nil"/>
              <w:bottom w:val="nil"/>
              <w:right w:val="nil"/>
            </w:tcBorders>
            <w:noWrap/>
            <w:vAlign w:val="bottom"/>
          </w:tcPr>
          <w:p w14:paraId="22068F36" w14:textId="77777777" w:rsidR="001C010F" w:rsidRDefault="001C010F">
            <w:pPr>
              <w:rPr>
                <w:sz w:val="20"/>
                <w:szCs w:val="20"/>
              </w:rPr>
            </w:pPr>
          </w:p>
        </w:tc>
        <w:tc>
          <w:tcPr>
            <w:tcW w:w="790" w:type="pct"/>
            <w:tcBorders>
              <w:top w:val="nil"/>
              <w:left w:val="nil"/>
              <w:bottom w:val="nil"/>
              <w:right w:val="nil"/>
            </w:tcBorders>
            <w:noWrap/>
            <w:vAlign w:val="bottom"/>
          </w:tcPr>
          <w:p w14:paraId="70B0DDB6" w14:textId="77777777" w:rsidR="001C010F" w:rsidRDefault="001C010F">
            <w:pPr>
              <w:rPr>
                <w:sz w:val="20"/>
                <w:szCs w:val="20"/>
              </w:rPr>
            </w:pPr>
          </w:p>
        </w:tc>
        <w:tc>
          <w:tcPr>
            <w:tcW w:w="92" w:type="pct"/>
            <w:tcBorders>
              <w:top w:val="nil"/>
              <w:left w:val="nil"/>
              <w:bottom w:val="nil"/>
              <w:right w:val="nil"/>
            </w:tcBorders>
            <w:noWrap/>
            <w:vAlign w:val="bottom"/>
          </w:tcPr>
          <w:p w14:paraId="4C3679D1" w14:textId="77777777" w:rsidR="001C010F" w:rsidRDefault="001C010F">
            <w:pPr>
              <w:rPr>
                <w:sz w:val="20"/>
                <w:szCs w:val="20"/>
              </w:rPr>
            </w:pPr>
          </w:p>
        </w:tc>
        <w:tc>
          <w:tcPr>
            <w:tcW w:w="806" w:type="pct"/>
            <w:tcBorders>
              <w:top w:val="nil"/>
              <w:left w:val="nil"/>
              <w:bottom w:val="nil"/>
              <w:right w:val="nil"/>
            </w:tcBorders>
            <w:noWrap/>
            <w:vAlign w:val="bottom"/>
          </w:tcPr>
          <w:p w14:paraId="60EC1393" w14:textId="77777777" w:rsidR="001C010F" w:rsidRDefault="001C010F">
            <w:pPr>
              <w:rPr>
                <w:sz w:val="20"/>
                <w:szCs w:val="20"/>
              </w:rPr>
            </w:pPr>
          </w:p>
        </w:tc>
        <w:tc>
          <w:tcPr>
            <w:tcW w:w="87" w:type="pct"/>
            <w:tcBorders>
              <w:top w:val="nil"/>
              <w:left w:val="nil"/>
              <w:bottom w:val="nil"/>
              <w:right w:val="nil"/>
            </w:tcBorders>
            <w:noWrap/>
            <w:vAlign w:val="bottom"/>
          </w:tcPr>
          <w:p w14:paraId="5BB7E7A3" w14:textId="77777777" w:rsidR="001C010F" w:rsidRDefault="001C010F">
            <w:pPr>
              <w:rPr>
                <w:sz w:val="20"/>
                <w:szCs w:val="20"/>
              </w:rPr>
            </w:pPr>
          </w:p>
        </w:tc>
        <w:tc>
          <w:tcPr>
            <w:tcW w:w="808" w:type="pct"/>
            <w:tcBorders>
              <w:top w:val="nil"/>
              <w:left w:val="nil"/>
              <w:bottom w:val="nil"/>
              <w:right w:val="nil"/>
            </w:tcBorders>
            <w:noWrap/>
            <w:vAlign w:val="bottom"/>
          </w:tcPr>
          <w:p w14:paraId="393E2E02" w14:textId="77777777" w:rsidR="001C010F" w:rsidRDefault="001C010F">
            <w:pPr>
              <w:rPr>
                <w:sz w:val="20"/>
                <w:szCs w:val="20"/>
              </w:rPr>
            </w:pPr>
          </w:p>
        </w:tc>
      </w:tr>
      <w:tr w:rsidR="0010187D" w14:paraId="0DE9DE00" w14:textId="77777777" w:rsidTr="001C010F">
        <w:trPr>
          <w:trHeight w:val="20"/>
        </w:trPr>
        <w:tc>
          <w:tcPr>
            <w:tcW w:w="1532" w:type="pct"/>
            <w:tcBorders>
              <w:top w:val="nil"/>
              <w:left w:val="nil"/>
              <w:bottom w:val="nil"/>
              <w:right w:val="nil"/>
            </w:tcBorders>
            <w:noWrap/>
            <w:vAlign w:val="bottom"/>
            <w:hideMark/>
          </w:tcPr>
          <w:p w14:paraId="68F2D3F9" w14:textId="77777777" w:rsidR="0010187D" w:rsidRDefault="0010187D" w:rsidP="001C010F">
            <w:pPr>
              <w:ind w:left="-57"/>
              <w:rPr>
                <w:sz w:val="20"/>
                <w:szCs w:val="20"/>
              </w:rPr>
            </w:pPr>
          </w:p>
        </w:tc>
        <w:tc>
          <w:tcPr>
            <w:tcW w:w="3468" w:type="pct"/>
            <w:gridSpan w:val="8"/>
            <w:tcBorders>
              <w:top w:val="nil"/>
              <w:left w:val="nil"/>
              <w:bottom w:val="single" w:sz="4" w:space="0" w:color="auto"/>
              <w:right w:val="nil"/>
            </w:tcBorders>
            <w:noWrap/>
            <w:vAlign w:val="bottom"/>
            <w:hideMark/>
          </w:tcPr>
          <w:p w14:paraId="46BAF8DC" w14:textId="77777777" w:rsidR="0010187D" w:rsidRDefault="0010187D">
            <w:pPr>
              <w:jc w:val="center"/>
              <w:rPr>
                <w:rFonts w:ascii="Trebuchet MS" w:hAnsi="Trebuchet MS" w:cs="Arial"/>
                <w:b/>
                <w:bCs/>
                <w:color w:val="000000"/>
                <w:sz w:val="18"/>
                <w:szCs w:val="18"/>
              </w:rPr>
            </w:pPr>
            <w:r>
              <w:rPr>
                <w:rFonts w:ascii="Trebuchet MS" w:hAnsi="Trebuchet MS" w:cs="Arial"/>
                <w:b/>
                <w:bCs/>
                <w:color w:val="000000"/>
                <w:sz w:val="18"/>
                <w:szCs w:val="18"/>
              </w:rPr>
              <w:t>Consolidado</w:t>
            </w:r>
          </w:p>
        </w:tc>
      </w:tr>
      <w:tr w:rsidR="0010187D" w14:paraId="244AF494" w14:textId="77777777" w:rsidTr="001C010F">
        <w:trPr>
          <w:trHeight w:val="20"/>
        </w:trPr>
        <w:tc>
          <w:tcPr>
            <w:tcW w:w="1532" w:type="pct"/>
            <w:tcBorders>
              <w:top w:val="nil"/>
              <w:left w:val="nil"/>
              <w:bottom w:val="nil"/>
              <w:right w:val="nil"/>
            </w:tcBorders>
            <w:noWrap/>
            <w:vAlign w:val="bottom"/>
            <w:hideMark/>
          </w:tcPr>
          <w:p w14:paraId="5FF663D0" w14:textId="77777777" w:rsidR="0010187D" w:rsidRDefault="0010187D" w:rsidP="001C010F">
            <w:pPr>
              <w:ind w:left="-57"/>
              <w:jc w:val="center"/>
              <w:rPr>
                <w:rFonts w:ascii="Trebuchet MS" w:hAnsi="Trebuchet MS" w:cs="Arial"/>
                <w:b/>
                <w:bCs/>
                <w:color w:val="000000"/>
                <w:sz w:val="18"/>
                <w:szCs w:val="18"/>
              </w:rPr>
            </w:pPr>
          </w:p>
        </w:tc>
        <w:tc>
          <w:tcPr>
            <w:tcW w:w="3468" w:type="pct"/>
            <w:gridSpan w:val="8"/>
            <w:tcBorders>
              <w:top w:val="nil"/>
              <w:left w:val="nil"/>
              <w:bottom w:val="nil"/>
              <w:right w:val="nil"/>
            </w:tcBorders>
            <w:noWrap/>
            <w:vAlign w:val="bottom"/>
            <w:hideMark/>
          </w:tcPr>
          <w:p w14:paraId="0A601D26" w14:textId="77777777" w:rsidR="0010187D" w:rsidRDefault="0010187D">
            <w:pPr>
              <w:jc w:val="center"/>
              <w:rPr>
                <w:rFonts w:ascii="Trebuchet MS" w:hAnsi="Trebuchet MS" w:cs="Arial"/>
                <w:b/>
                <w:bCs/>
                <w:color w:val="000000"/>
                <w:sz w:val="18"/>
                <w:szCs w:val="18"/>
              </w:rPr>
            </w:pPr>
            <w:r>
              <w:rPr>
                <w:rFonts w:ascii="Trebuchet MS" w:hAnsi="Trebuchet MS" w:cs="Arial"/>
                <w:b/>
                <w:bCs/>
                <w:color w:val="000000"/>
                <w:sz w:val="18"/>
                <w:szCs w:val="18"/>
              </w:rPr>
              <w:t>Movimentação do ativo imobilizado</w:t>
            </w:r>
          </w:p>
        </w:tc>
      </w:tr>
      <w:tr w:rsidR="001C010F" w14:paraId="7E34394C" w14:textId="77777777" w:rsidTr="001C010F">
        <w:trPr>
          <w:gridAfter w:val="1"/>
          <w:wAfter w:w="7" w:type="pct"/>
          <w:trHeight w:val="20"/>
        </w:trPr>
        <w:tc>
          <w:tcPr>
            <w:tcW w:w="1532" w:type="pct"/>
            <w:tcBorders>
              <w:top w:val="nil"/>
              <w:left w:val="nil"/>
              <w:bottom w:val="nil"/>
              <w:right w:val="nil"/>
            </w:tcBorders>
            <w:noWrap/>
            <w:vAlign w:val="bottom"/>
            <w:hideMark/>
          </w:tcPr>
          <w:p w14:paraId="6A9586F6" w14:textId="77777777" w:rsidR="001C010F" w:rsidRDefault="001C010F" w:rsidP="001C010F">
            <w:pPr>
              <w:ind w:left="-57"/>
              <w:rPr>
                <w:rFonts w:ascii="Trebuchet MS" w:hAnsi="Trebuchet MS" w:cs="Arial"/>
                <w:b/>
                <w:bCs/>
                <w:sz w:val="18"/>
                <w:szCs w:val="18"/>
              </w:rPr>
            </w:pPr>
            <w:r>
              <w:rPr>
                <w:rFonts w:ascii="Trebuchet MS" w:hAnsi="Trebuchet MS" w:cs="Arial"/>
                <w:b/>
                <w:bCs/>
                <w:sz w:val="18"/>
                <w:szCs w:val="18"/>
              </w:rPr>
              <w:t>Bens em Operação</w:t>
            </w:r>
          </w:p>
        </w:tc>
        <w:tc>
          <w:tcPr>
            <w:tcW w:w="790" w:type="pct"/>
            <w:tcBorders>
              <w:top w:val="single" w:sz="4" w:space="0" w:color="auto"/>
              <w:left w:val="nil"/>
              <w:bottom w:val="single" w:sz="4" w:space="0" w:color="auto"/>
              <w:right w:val="nil"/>
            </w:tcBorders>
            <w:vAlign w:val="bottom"/>
            <w:hideMark/>
          </w:tcPr>
          <w:p w14:paraId="05678A3A" w14:textId="77777777" w:rsidR="001C010F" w:rsidRDefault="001C010F">
            <w:pPr>
              <w:jc w:val="center"/>
              <w:rPr>
                <w:rFonts w:ascii="Trebuchet MS" w:hAnsi="Trebuchet MS" w:cs="Arial"/>
                <w:b/>
                <w:bCs/>
                <w:sz w:val="18"/>
                <w:szCs w:val="18"/>
              </w:rPr>
            </w:pPr>
            <w:r>
              <w:rPr>
                <w:rFonts w:ascii="Trebuchet MS" w:hAnsi="Trebuchet MS" w:cs="Arial"/>
                <w:b/>
                <w:bCs/>
                <w:sz w:val="18"/>
                <w:szCs w:val="18"/>
              </w:rPr>
              <w:t>dez/24</w:t>
            </w:r>
          </w:p>
        </w:tc>
        <w:tc>
          <w:tcPr>
            <w:tcW w:w="87" w:type="pct"/>
            <w:tcBorders>
              <w:top w:val="single" w:sz="4" w:space="0" w:color="auto"/>
              <w:left w:val="nil"/>
              <w:bottom w:val="nil"/>
              <w:right w:val="nil"/>
            </w:tcBorders>
            <w:noWrap/>
            <w:vAlign w:val="bottom"/>
            <w:hideMark/>
          </w:tcPr>
          <w:p w14:paraId="702E7409"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 </w:t>
            </w:r>
          </w:p>
        </w:tc>
        <w:tc>
          <w:tcPr>
            <w:tcW w:w="790" w:type="pct"/>
            <w:tcBorders>
              <w:top w:val="single" w:sz="4" w:space="0" w:color="auto"/>
              <w:left w:val="nil"/>
              <w:bottom w:val="single" w:sz="4" w:space="0" w:color="auto"/>
              <w:right w:val="nil"/>
            </w:tcBorders>
            <w:noWrap/>
            <w:vAlign w:val="bottom"/>
            <w:hideMark/>
          </w:tcPr>
          <w:p w14:paraId="41267A7A"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Aquisições</w:t>
            </w:r>
          </w:p>
        </w:tc>
        <w:tc>
          <w:tcPr>
            <w:tcW w:w="92" w:type="pct"/>
            <w:tcBorders>
              <w:top w:val="single" w:sz="4" w:space="0" w:color="auto"/>
              <w:left w:val="nil"/>
              <w:bottom w:val="nil"/>
              <w:right w:val="nil"/>
            </w:tcBorders>
            <w:noWrap/>
            <w:vAlign w:val="bottom"/>
            <w:hideMark/>
          </w:tcPr>
          <w:p w14:paraId="7C3561E0"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 </w:t>
            </w:r>
          </w:p>
        </w:tc>
        <w:tc>
          <w:tcPr>
            <w:tcW w:w="806" w:type="pct"/>
            <w:tcBorders>
              <w:top w:val="single" w:sz="4" w:space="0" w:color="auto"/>
              <w:left w:val="nil"/>
              <w:bottom w:val="single" w:sz="4" w:space="0" w:color="auto"/>
              <w:right w:val="nil"/>
            </w:tcBorders>
            <w:noWrap/>
            <w:vAlign w:val="bottom"/>
            <w:hideMark/>
          </w:tcPr>
          <w:p w14:paraId="26F8BA20" w14:textId="77777777" w:rsidR="001C010F" w:rsidRDefault="001C010F">
            <w:pPr>
              <w:jc w:val="center"/>
              <w:rPr>
                <w:rFonts w:ascii="Trebuchet MS" w:hAnsi="Trebuchet MS" w:cs="Arial"/>
                <w:b/>
                <w:bCs/>
                <w:color w:val="000000"/>
                <w:sz w:val="18"/>
                <w:szCs w:val="18"/>
              </w:rPr>
            </w:pPr>
            <w:r>
              <w:rPr>
                <w:rFonts w:ascii="Trebuchet MS" w:hAnsi="Trebuchet MS" w:cs="Arial"/>
                <w:b/>
                <w:bCs/>
                <w:color w:val="000000"/>
                <w:sz w:val="18"/>
                <w:szCs w:val="18"/>
              </w:rPr>
              <w:t>Depreciações</w:t>
            </w:r>
          </w:p>
        </w:tc>
        <w:tc>
          <w:tcPr>
            <w:tcW w:w="87" w:type="pct"/>
            <w:tcBorders>
              <w:top w:val="single" w:sz="4" w:space="0" w:color="auto"/>
              <w:left w:val="nil"/>
              <w:bottom w:val="nil"/>
              <w:right w:val="nil"/>
            </w:tcBorders>
            <w:noWrap/>
            <w:vAlign w:val="bottom"/>
            <w:hideMark/>
          </w:tcPr>
          <w:p w14:paraId="2F0918E5" w14:textId="77777777" w:rsidR="001C010F" w:rsidRDefault="001C010F">
            <w:pPr>
              <w:jc w:val="center"/>
              <w:rPr>
                <w:rFonts w:ascii="Trebuchet MS" w:hAnsi="Trebuchet MS" w:cs="Arial"/>
                <w:b/>
                <w:bCs/>
                <w:sz w:val="18"/>
                <w:szCs w:val="18"/>
              </w:rPr>
            </w:pPr>
            <w:r>
              <w:rPr>
                <w:rFonts w:ascii="Trebuchet MS" w:hAnsi="Trebuchet MS" w:cs="Arial"/>
                <w:b/>
                <w:bCs/>
                <w:sz w:val="18"/>
                <w:szCs w:val="18"/>
              </w:rPr>
              <w:t> </w:t>
            </w:r>
          </w:p>
        </w:tc>
        <w:tc>
          <w:tcPr>
            <w:tcW w:w="808" w:type="pct"/>
            <w:tcBorders>
              <w:top w:val="single" w:sz="4" w:space="0" w:color="auto"/>
              <w:left w:val="nil"/>
              <w:bottom w:val="single" w:sz="4" w:space="0" w:color="auto"/>
              <w:right w:val="nil"/>
            </w:tcBorders>
            <w:vAlign w:val="bottom"/>
            <w:hideMark/>
          </w:tcPr>
          <w:p w14:paraId="0B0CD6AC" w14:textId="77777777" w:rsidR="001C010F" w:rsidRDefault="001C010F">
            <w:pPr>
              <w:jc w:val="center"/>
              <w:rPr>
                <w:rFonts w:ascii="Trebuchet MS" w:hAnsi="Trebuchet MS" w:cs="Arial"/>
                <w:b/>
                <w:bCs/>
                <w:sz w:val="18"/>
                <w:szCs w:val="18"/>
              </w:rPr>
            </w:pPr>
            <w:r>
              <w:rPr>
                <w:rFonts w:ascii="Trebuchet MS" w:hAnsi="Trebuchet MS" w:cs="Arial"/>
                <w:b/>
                <w:bCs/>
                <w:sz w:val="18"/>
                <w:szCs w:val="18"/>
              </w:rPr>
              <w:t>dez/25</w:t>
            </w:r>
          </w:p>
        </w:tc>
      </w:tr>
      <w:tr w:rsidR="001C010F" w14:paraId="141F9B4F" w14:textId="77777777" w:rsidTr="001C010F">
        <w:trPr>
          <w:gridAfter w:val="1"/>
          <w:wAfter w:w="7" w:type="pct"/>
          <w:trHeight w:val="20"/>
        </w:trPr>
        <w:tc>
          <w:tcPr>
            <w:tcW w:w="1532" w:type="pct"/>
            <w:tcBorders>
              <w:top w:val="nil"/>
              <w:left w:val="nil"/>
              <w:bottom w:val="nil"/>
              <w:right w:val="nil"/>
            </w:tcBorders>
            <w:noWrap/>
            <w:vAlign w:val="bottom"/>
            <w:hideMark/>
          </w:tcPr>
          <w:p w14:paraId="3487106C" w14:textId="77777777" w:rsidR="001C010F" w:rsidRDefault="001C010F" w:rsidP="001C010F">
            <w:pPr>
              <w:ind w:left="-57"/>
              <w:rPr>
                <w:rFonts w:ascii="Trebuchet MS" w:hAnsi="Trebuchet MS" w:cs="Arial"/>
                <w:sz w:val="18"/>
                <w:szCs w:val="18"/>
              </w:rPr>
            </w:pPr>
            <w:r>
              <w:rPr>
                <w:rFonts w:ascii="Trebuchet MS" w:hAnsi="Trebuchet MS" w:cs="Arial"/>
                <w:sz w:val="18"/>
                <w:szCs w:val="18"/>
              </w:rPr>
              <w:t>Móveis e utensílios</w:t>
            </w:r>
          </w:p>
        </w:tc>
        <w:tc>
          <w:tcPr>
            <w:tcW w:w="790" w:type="pct"/>
            <w:tcBorders>
              <w:top w:val="nil"/>
              <w:left w:val="nil"/>
              <w:bottom w:val="nil"/>
              <w:right w:val="nil"/>
            </w:tcBorders>
            <w:noWrap/>
            <w:vAlign w:val="bottom"/>
            <w:hideMark/>
          </w:tcPr>
          <w:p w14:paraId="3C8DC3CB" w14:textId="3BC78DAE"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800</w:t>
            </w:r>
          </w:p>
        </w:tc>
        <w:tc>
          <w:tcPr>
            <w:tcW w:w="87" w:type="pct"/>
            <w:tcBorders>
              <w:top w:val="nil"/>
              <w:left w:val="nil"/>
              <w:bottom w:val="nil"/>
              <w:right w:val="nil"/>
            </w:tcBorders>
            <w:noWrap/>
            <w:vAlign w:val="bottom"/>
            <w:hideMark/>
          </w:tcPr>
          <w:p w14:paraId="259D244E"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18868AD9" w14:textId="3344A81F" w:rsidR="001C010F" w:rsidRDefault="001C010F" w:rsidP="001C010F">
            <w:pPr>
              <w:jc w:val="right"/>
              <w:rPr>
                <w:rFonts w:ascii="Trebuchet MS" w:hAnsi="Trebuchet MS" w:cs="Arial"/>
                <w:sz w:val="18"/>
                <w:szCs w:val="18"/>
              </w:rPr>
            </w:pPr>
            <w:r>
              <w:rPr>
                <w:rFonts w:ascii="Trebuchet MS" w:hAnsi="Trebuchet MS" w:cs="Arial"/>
                <w:sz w:val="18"/>
                <w:szCs w:val="18"/>
              </w:rPr>
              <w:t>28</w:t>
            </w:r>
          </w:p>
        </w:tc>
        <w:tc>
          <w:tcPr>
            <w:tcW w:w="92" w:type="pct"/>
            <w:tcBorders>
              <w:top w:val="nil"/>
              <w:left w:val="nil"/>
              <w:bottom w:val="nil"/>
              <w:right w:val="nil"/>
            </w:tcBorders>
            <w:noWrap/>
            <w:vAlign w:val="bottom"/>
            <w:hideMark/>
          </w:tcPr>
          <w:p w14:paraId="7C895762"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3BEA3F6A" w14:textId="6BF28899" w:rsidR="001C010F" w:rsidRDefault="001C010F" w:rsidP="001C010F">
            <w:pPr>
              <w:jc w:val="right"/>
              <w:rPr>
                <w:rFonts w:ascii="Trebuchet MS" w:hAnsi="Trebuchet MS" w:cs="Arial"/>
                <w:sz w:val="18"/>
                <w:szCs w:val="18"/>
              </w:rPr>
            </w:pPr>
            <w:r>
              <w:rPr>
                <w:rFonts w:ascii="Trebuchet MS" w:hAnsi="Trebuchet MS" w:cs="Arial"/>
                <w:sz w:val="18"/>
                <w:szCs w:val="18"/>
              </w:rPr>
              <w:t>(149)</w:t>
            </w:r>
          </w:p>
        </w:tc>
        <w:tc>
          <w:tcPr>
            <w:tcW w:w="87" w:type="pct"/>
            <w:tcBorders>
              <w:top w:val="nil"/>
              <w:left w:val="nil"/>
              <w:bottom w:val="nil"/>
              <w:right w:val="nil"/>
            </w:tcBorders>
            <w:noWrap/>
            <w:vAlign w:val="bottom"/>
            <w:hideMark/>
          </w:tcPr>
          <w:p w14:paraId="248FA63E"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35E95F1B" w14:textId="10E51841"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679</w:t>
            </w:r>
          </w:p>
        </w:tc>
      </w:tr>
      <w:tr w:rsidR="001C010F" w14:paraId="313C1C76" w14:textId="77777777" w:rsidTr="001C010F">
        <w:trPr>
          <w:gridAfter w:val="1"/>
          <w:wAfter w:w="7" w:type="pct"/>
          <w:trHeight w:val="20"/>
        </w:trPr>
        <w:tc>
          <w:tcPr>
            <w:tcW w:w="1532" w:type="pct"/>
            <w:tcBorders>
              <w:top w:val="nil"/>
              <w:left w:val="nil"/>
              <w:bottom w:val="nil"/>
              <w:right w:val="nil"/>
            </w:tcBorders>
            <w:noWrap/>
            <w:vAlign w:val="bottom"/>
            <w:hideMark/>
          </w:tcPr>
          <w:p w14:paraId="1B95E1DF" w14:textId="77777777" w:rsidR="001C010F" w:rsidRDefault="001C010F" w:rsidP="001C010F">
            <w:pPr>
              <w:ind w:left="-57"/>
              <w:rPr>
                <w:rFonts w:ascii="Trebuchet MS" w:hAnsi="Trebuchet MS" w:cs="Arial"/>
                <w:sz w:val="18"/>
                <w:szCs w:val="18"/>
              </w:rPr>
            </w:pPr>
            <w:r>
              <w:rPr>
                <w:rFonts w:ascii="Trebuchet MS" w:hAnsi="Trebuchet MS" w:cs="Arial"/>
                <w:sz w:val="18"/>
                <w:szCs w:val="18"/>
              </w:rPr>
              <w:t xml:space="preserve">Máquinas, </w:t>
            </w:r>
            <w:proofErr w:type="spellStart"/>
            <w:r>
              <w:rPr>
                <w:rFonts w:ascii="Trebuchet MS" w:hAnsi="Trebuchet MS" w:cs="Arial"/>
                <w:sz w:val="18"/>
                <w:szCs w:val="18"/>
              </w:rPr>
              <w:t>equip</w:t>
            </w:r>
            <w:proofErr w:type="spellEnd"/>
            <w:r>
              <w:rPr>
                <w:rFonts w:ascii="Trebuchet MS" w:hAnsi="Trebuchet MS" w:cs="Arial"/>
                <w:sz w:val="18"/>
                <w:szCs w:val="18"/>
              </w:rPr>
              <w:t>. e ferramentas</w:t>
            </w:r>
          </w:p>
        </w:tc>
        <w:tc>
          <w:tcPr>
            <w:tcW w:w="790" w:type="pct"/>
            <w:tcBorders>
              <w:top w:val="nil"/>
              <w:left w:val="nil"/>
              <w:bottom w:val="nil"/>
              <w:right w:val="nil"/>
            </w:tcBorders>
            <w:noWrap/>
            <w:vAlign w:val="bottom"/>
            <w:hideMark/>
          </w:tcPr>
          <w:p w14:paraId="6006D604" w14:textId="170DB817"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66.494</w:t>
            </w:r>
          </w:p>
        </w:tc>
        <w:tc>
          <w:tcPr>
            <w:tcW w:w="87" w:type="pct"/>
            <w:tcBorders>
              <w:top w:val="nil"/>
              <w:left w:val="nil"/>
              <w:bottom w:val="nil"/>
              <w:right w:val="nil"/>
            </w:tcBorders>
            <w:noWrap/>
            <w:vAlign w:val="bottom"/>
            <w:hideMark/>
          </w:tcPr>
          <w:p w14:paraId="014D4587"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0C70F901" w14:textId="57AA0B9C" w:rsidR="001C010F" w:rsidRDefault="001C010F" w:rsidP="001C010F">
            <w:pPr>
              <w:jc w:val="right"/>
              <w:rPr>
                <w:rFonts w:ascii="Trebuchet MS" w:hAnsi="Trebuchet MS" w:cs="Arial"/>
                <w:sz w:val="18"/>
                <w:szCs w:val="18"/>
              </w:rPr>
            </w:pPr>
            <w:r>
              <w:rPr>
                <w:rFonts w:ascii="Trebuchet MS" w:hAnsi="Trebuchet MS" w:cs="Arial"/>
                <w:sz w:val="18"/>
                <w:szCs w:val="18"/>
              </w:rPr>
              <w:t>2.415</w:t>
            </w:r>
          </w:p>
        </w:tc>
        <w:tc>
          <w:tcPr>
            <w:tcW w:w="92" w:type="pct"/>
            <w:tcBorders>
              <w:top w:val="nil"/>
              <w:left w:val="nil"/>
              <w:bottom w:val="nil"/>
              <w:right w:val="nil"/>
            </w:tcBorders>
            <w:noWrap/>
            <w:vAlign w:val="bottom"/>
            <w:hideMark/>
          </w:tcPr>
          <w:p w14:paraId="650D4E3D"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4A7F6C50" w14:textId="318C50D1" w:rsidR="001C010F" w:rsidRDefault="001C010F" w:rsidP="001C010F">
            <w:pPr>
              <w:jc w:val="right"/>
              <w:rPr>
                <w:rFonts w:ascii="Trebuchet MS" w:hAnsi="Trebuchet MS" w:cs="Arial"/>
                <w:sz w:val="18"/>
                <w:szCs w:val="18"/>
              </w:rPr>
            </w:pPr>
            <w:r>
              <w:rPr>
                <w:rFonts w:ascii="Trebuchet MS" w:hAnsi="Trebuchet MS" w:cs="Arial"/>
                <w:sz w:val="18"/>
                <w:szCs w:val="18"/>
              </w:rPr>
              <w:t>(6.782)</w:t>
            </w:r>
          </w:p>
        </w:tc>
        <w:tc>
          <w:tcPr>
            <w:tcW w:w="87" w:type="pct"/>
            <w:tcBorders>
              <w:top w:val="nil"/>
              <w:left w:val="nil"/>
              <w:bottom w:val="nil"/>
              <w:right w:val="nil"/>
            </w:tcBorders>
            <w:noWrap/>
            <w:vAlign w:val="bottom"/>
            <w:hideMark/>
          </w:tcPr>
          <w:p w14:paraId="156B1BAC"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49114A75" w14:textId="32AB0FBA"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62.127</w:t>
            </w:r>
          </w:p>
        </w:tc>
      </w:tr>
      <w:tr w:rsidR="001C010F" w14:paraId="1A39BC3C" w14:textId="77777777" w:rsidTr="001C010F">
        <w:trPr>
          <w:gridAfter w:val="1"/>
          <w:wAfter w:w="7" w:type="pct"/>
          <w:trHeight w:val="20"/>
        </w:trPr>
        <w:tc>
          <w:tcPr>
            <w:tcW w:w="1532" w:type="pct"/>
            <w:tcBorders>
              <w:top w:val="nil"/>
              <w:left w:val="nil"/>
              <w:bottom w:val="nil"/>
              <w:right w:val="nil"/>
            </w:tcBorders>
            <w:noWrap/>
            <w:vAlign w:val="bottom"/>
            <w:hideMark/>
          </w:tcPr>
          <w:p w14:paraId="6A1CACE9" w14:textId="77777777" w:rsidR="001C010F" w:rsidRDefault="001C010F" w:rsidP="001C010F">
            <w:pPr>
              <w:ind w:left="-57"/>
              <w:rPr>
                <w:rFonts w:ascii="Trebuchet MS" w:hAnsi="Trebuchet MS" w:cs="Arial"/>
                <w:sz w:val="18"/>
                <w:szCs w:val="18"/>
              </w:rPr>
            </w:pPr>
            <w:r>
              <w:rPr>
                <w:rFonts w:ascii="Trebuchet MS" w:hAnsi="Trebuchet MS" w:cs="Arial"/>
                <w:sz w:val="18"/>
                <w:szCs w:val="18"/>
              </w:rPr>
              <w:t>Veículos</w:t>
            </w:r>
          </w:p>
        </w:tc>
        <w:tc>
          <w:tcPr>
            <w:tcW w:w="790" w:type="pct"/>
            <w:tcBorders>
              <w:top w:val="nil"/>
              <w:left w:val="nil"/>
              <w:bottom w:val="nil"/>
              <w:right w:val="nil"/>
            </w:tcBorders>
            <w:noWrap/>
            <w:vAlign w:val="bottom"/>
            <w:hideMark/>
          </w:tcPr>
          <w:p w14:paraId="692262E0" w14:textId="46389B68"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499</w:t>
            </w:r>
          </w:p>
        </w:tc>
        <w:tc>
          <w:tcPr>
            <w:tcW w:w="87" w:type="pct"/>
            <w:tcBorders>
              <w:top w:val="nil"/>
              <w:left w:val="nil"/>
              <w:bottom w:val="nil"/>
              <w:right w:val="nil"/>
            </w:tcBorders>
            <w:noWrap/>
            <w:vAlign w:val="bottom"/>
            <w:hideMark/>
          </w:tcPr>
          <w:p w14:paraId="67380B5B"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6C18960C" w14:textId="3C838613"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06412B18"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0D1EFE61" w14:textId="1CBB653D" w:rsidR="001C010F" w:rsidRDefault="001C010F" w:rsidP="001C010F">
            <w:pPr>
              <w:jc w:val="right"/>
              <w:rPr>
                <w:rFonts w:ascii="Trebuchet MS" w:hAnsi="Trebuchet MS" w:cs="Arial"/>
                <w:sz w:val="18"/>
                <w:szCs w:val="18"/>
              </w:rPr>
            </w:pPr>
            <w:r>
              <w:rPr>
                <w:rFonts w:ascii="Trebuchet MS" w:hAnsi="Trebuchet MS" w:cs="Arial"/>
                <w:sz w:val="18"/>
                <w:szCs w:val="18"/>
              </w:rPr>
              <w:t>(208)</w:t>
            </w:r>
          </w:p>
        </w:tc>
        <w:tc>
          <w:tcPr>
            <w:tcW w:w="87" w:type="pct"/>
            <w:tcBorders>
              <w:top w:val="nil"/>
              <w:left w:val="nil"/>
              <w:bottom w:val="nil"/>
              <w:right w:val="nil"/>
            </w:tcBorders>
            <w:noWrap/>
            <w:vAlign w:val="bottom"/>
            <w:hideMark/>
          </w:tcPr>
          <w:p w14:paraId="79118DBA"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31770525" w14:textId="77A2997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291</w:t>
            </w:r>
          </w:p>
        </w:tc>
      </w:tr>
      <w:tr w:rsidR="001C010F" w14:paraId="5B193CB1" w14:textId="77777777" w:rsidTr="001C010F">
        <w:trPr>
          <w:gridAfter w:val="1"/>
          <w:wAfter w:w="7" w:type="pct"/>
          <w:trHeight w:val="20"/>
        </w:trPr>
        <w:tc>
          <w:tcPr>
            <w:tcW w:w="1532" w:type="pct"/>
            <w:tcBorders>
              <w:top w:val="nil"/>
              <w:left w:val="nil"/>
              <w:bottom w:val="nil"/>
              <w:right w:val="nil"/>
            </w:tcBorders>
            <w:noWrap/>
            <w:vAlign w:val="bottom"/>
            <w:hideMark/>
          </w:tcPr>
          <w:p w14:paraId="33F717E0" w14:textId="77777777" w:rsidR="001C010F" w:rsidRDefault="001C010F" w:rsidP="001C010F">
            <w:pPr>
              <w:ind w:left="-57"/>
              <w:rPr>
                <w:rFonts w:ascii="Trebuchet MS" w:hAnsi="Trebuchet MS" w:cs="Arial"/>
                <w:sz w:val="18"/>
                <w:szCs w:val="18"/>
              </w:rPr>
            </w:pPr>
            <w:r>
              <w:rPr>
                <w:rFonts w:ascii="Trebuchet MS" w:hAnsi="Trebuchet MS" w:cs="Arial"/>
                <w:sz w:val="18"/>
                <w:szCs w:val="18"/>
              </w:rPr>
              <w:t xml:space="preserve">Equipamentos de </w:t>
            </w:r>
            <w:proofErr w:type="spellStart"/>
            <w:r>
              <w:rPr>
                <w:rFonts w:ascii="Trebuchet MS" w:hAnsi="Trebuchet MS" w:cs="Arial"/>
                <w:sz w:val="18"/>
                <w:szCs w:val="18"/>
              </w:rPr>
              <w:t>proc</w:t>
            </w:r>
            <w:proofErr w:type="spellEnd"/>
            <w:r>
              <w:rPr>
                <w:rFonts w:ascii="Trebuchet MS" w:hAnsi="Trebuchet MS" w:cs="Arial"/>
                <w:sz w:val="18"/>
                <w:szCs w:val="18"/>
              </w:rPr>
              <w:t xml:space="preserve"> dados</w:t>
            </w:r>
          </w:p>
        </w:tc>
        <w:tc>
          <w:tcPr>
            <w:tcW w:w="790" w:type="pct"/>
            <w:tcBorders>
              <w:top w:val="nil"/>
              <w:left w:val="nil"/>
              <w:bottom w:val="nil"/>
              <w:right w:val="nil"/>
            </w:tcBorders>
            <w:noWrap/>
            <w:vAlign w:val="bottom"/>
            <w:hideMark/>
          </w:tcPr>
          <w:p w14:paraId="295BAA31" w14:textId="4DAD35F4"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9.370</w:t>
            </w:r>
          </w:p>
        </w:tc>
        <w:tc>
          <w:tcPr>
            <w:tcW w:w="87" w:type="pct"/>
            <w:tcBorders>
              <w:top w:val="nil"/>
              <w:left w:val="nil"/>
              <w:bottom w:val="nil"/>
              <w:right w:val="nil"/>
            </w:tcBorders>
            <w:noWrap/>
            <w:vAlign w:val="bottom"/>
            <w:hideMark/>
          </w:tcPr>
          <w:p w14:paraId="3C9CEE05"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6B6415F2" w14:textId="3C4CE411" w:rsidR="001C010F" w:rsidRDefault="001C010F" w:rsidP="001C010F">
            <w:pPr>
              <w:jc w:val="right"/>
              <w:rPr>
                <w:rFonts w:ascii="Trebuchet MS" w:hAnsi="Trebuchet MS" w:cs="Arial"/>
                <w:sz w:val="18"/>
                <w:szCs w:val="18"/>
              </w:rPr>
            </w:pPr>
            <w:r>
              <w:rPr>
                <w:rFonts w:ascii="Trebuchet MS" w:hAnsi="Trebuchet MS" w:cs="Arial"/>
                <w:sz w:val="18"/>
                <w:szCs w:val="18"/>
              </w:rPr>
              <w:t>1.796</w:t>
            </w:r>
          </w:p>
        </w:tc>
        <w:tc>
          <w:tcPr>
            <w:tcW w:w="92" w:type="pct"/>
            <w:tcBorders>
              <w:top w:val="nil"/>
              <w:left w:val="nil"/>
              <w:bottom w:val="nil"/>
              <w:right w:val="nil"/>
            </w:tcBorders>
            <w:noWrap/>
            <w:vAlign w:val="bottom"/>
            <w:hideMark/>
          </w:tcPr>
          <w:p w14:paraId="79AAE6D6"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2C669EBF" w14:textId="6CD64660" w:rsidR="001C010F" w:rsidRDefault="001C010F" w:rsidP="001C010F">
            <w:pPr>
              <w:jc w:val="right"/>
              <w:rPr>
                <w:rFonts w:ascii="Trebuchet MS" w:hAnsi="Trebuchet MS" w:cs="Arial"/>
                <w:sz w:val="18"/>
                <w:szCs w:val="18"/>
              </w:rPr>
            </w:pPr>
            <w:r>
              <w:rPr>
                <w:rFonts w:ascii="Trebuchet MS" w:hAnsi="Trebuchet MS" w:cs="Arial"/>
                <w:sz w:val="18"/>
                <w:szCs w:val="18"/>
              </w:rPr>
              <w:t>(2.930)</w:t>
            </w:r>
          </w:p>
        </w:tc>
        <w:tc>
          <w:tcPr>
            <w:tcW w:w="87" w:type="pct"/>
            <w:tcBorders>
              <w:top w:val="nil"/>
              <w:left w:val="nil"/>
              <w:bottom w:val="nil"/>
              <w:right w:val="nil"/>
            </w:tcBorders>
            <w:noWrap/>
            <w:vAlign w:val="bottom"/>
            <w:hideMark/>
          </w:tcPr>
          <w:p w14:paraId="77E4DABA"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21A80D81" w14:textId="633B4E0C"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8.236</w:t>
            </w:r>
          </w:p>
        </w:tc>
      </w:tr>
      <w:tr w:rsidR="001C010F" w14:paraId="7E2372BE" w14:textId="77777777" w:rsidTr="001C010F">
        <w:trPr>
          <w:gridAfter w:val="1"/>
          <w:wAfter w:w="7" w:type="pct"/>
          <w:trHeight w:val="20"/>
        </w:trPr>
        <w:tc>
          <w:tcPr>
            <w:tcW w:w="1532" w:type="pct"/>
            <w:tcBorders>
              <w:top w:val="nil"/>
              <w:left w:val="nil"/>
              <w:bottom w:val="nil"/>
              <w:right w:val="nil"/>
            </w:tcBorders>
            <w:noWrap/>
            <w:vAlign w:val="bottom"/>
            <w:hideMark/>
          </w:tcPr>
          <w:p w14:paraId="723A27CB" w14:textId="77777777" w:rsidR="001C010F" w:rsidRDefault="001C010F" w:rsidP="001C010F">
            <w:pPr>
              <w:ind w:left="-57"/>
              <w:rPr>
                <w:rFonts w:ascii="Trebuchet MS" w:hAnsi="Trebuchet MS" w:cs="Arial"/>
                <w:sz w:val="18"/>
                <w:szCs w:val="18"/>
              </w:rPr>
            </w:pPr>
            <w:r>
              <w:rPr>
                <w:rFonts w:ascii="Trebuchet MS" w:hAnsi="Trebuchet MS" w:cs="Arial"/>
                <w:sz w:val="18"/>
                <w:szCs w:val="18"/>
              </w:rPr>
              <w:t>Embarcações</w:t>
            </w:r>
          </w:p>
        </w:tc>
        <w:tc>
          <w:tcPr>
            <w:tcW w:w="790" w:type="pct"/>
            <w:tcBorders>
              <w:top w:val="nil"/>
              <w:left w:val="nil"/>
              <w:bottom w:val="nil"/>
              <w:right w:val="nil"/>
            </w:tcBorders>
            <w:noWrap/>
            <w:vAlign w:val="bottom"/>
            <w:hideMark/>
          </w:tcPr>
          <w:p w14:paraId="3C157A40" w14:textId="0305619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136</w:t>
            </w:r>
          </w:p>
        </w:tc>
        <w:tc>
          <w:tcPr>
            <w:tcW w:w="87" w:type="pct"/>
            <w:tcBorders>
              <w:top w:val="nil"/>
              <w:left w:val="nil"/>
              <w:bottom w:val="nil"/>
              <w:right w:val="nil"/>
            </w:tcBorders>
            <w:noWrap/>
            <w:vAlign w:val="bottom"/>
            <w:hideMark/>
          </w:tcPr>
          <w:p w14:paraId="1EFFCB7C"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562E0C8B" w14:textId="0E48B371"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3FA408B0"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12EE19C3" w14:textId="1618A51A" w:rsidR="001C010F" w:rsidRDefault="001C010F" w:rsidP="001C010F">
            <w:pPr>
              <w:jc w:val="right"/>
              <w:rPr>
                <w:rFonts w:ascii="Trebuchet MS" w:hAnsi="Trebuchet MS" w:cs="Arial"/>
                <w:sz w:val="18"/>
                <w:szCs w:val="18"/>
              </w:rPr>
            </w:pPr>
            <w:r>
              <w:rPr>
                <w:rFonts w:ascii="Trebuchet MS" w:hAnsi="Trebuchet MS" w:cs="Arial"/>
                <w:sz w:val="18"/>
                <w:szCs w:val="18"/>
              </w:rPr>
              <w:t>(21)</w:t>
            </w:r>
          </w:p>
        </w:tc>
        <w:tc>
          <w:tcPr>
            <w:tcW w:w="87" w:type="pct"/>
            <w:tcBorders>
              <w:top w:val="nil"/>
              <w:left w:val="nil"/>
              <w:bottom w:val="nil"/>
              <w:right w:val="nil"/>
            </w:tcBorders>
            <w:noWrap/>
            <w:vAlign w:val="bottom"/>
            <w:hideMark/>
          </w:tcPr>
          <w:p w14:paraId="535F0ECD"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00C7BAD3" w14:textId="103B768D"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115</w:t>
            </w:r>
          </w:p>
        </w:tc>
      </w:tr>
      <w:tr w:rsidR="001C010F" w14:paraId="708CDA23" w14:textId="77777777" w:rsidTr="001C010F">
        <w:trPr>
          <w:gridAfter w:val="1"/>
          <w:wAfter w:w="7" w:type="pct"/>
          <w:trHeight w:val="20"/>
        </w:trPr>
        <w:tc>
          <w:tcPr>
            <w:tcW w:w="1532" w:type="pct"/>
            <w:tcBorders>
              <w:top w:val="nil"/>
              <w:left w:val="nil"/>
              <w:bottom w:val="nil"/>
              <w:right w:val="nil"/>
            </w:tcBorders>
            <w:noWrap/>
            <w:vAlign w:val="bottom"/>
            <w:hideMark/>
          </w:tcPr>
          <w:p w14:paraId="30F5F057" w14:textId="77777777" w:rsidR="001C010F" w:rsidRDefault="001C010F" w:rsidP="001C010F">
            <w:pPr>
              <w:ind w:left="-57"/>
              <w:rPr>
                <w:rFonts w:ascii="Trebuchet MS" w:hAnsi="Trebuchet MS" w:cs="Arial"/>
                <w:sz w:val="18"/>
                <w:szCs w:val="18"/>
              </w:rPr>
            </w:pPr>
            <w:r>
              <w:rPr>
                <w:rFonts w:ascii="Trebuchet MS" w:hAnsi="Trebuchet MS" w:cs="Arial"/>
                <w:sz w:val="18"/>
                <w:szCs w:val="18"/>
              </w:rPr>
              <w:t>Equipamentos de comunicações</w:t>
            </w:r>
          </w:p>
        </w:tc>
        <w:tc>
          <w:tcPr>
            <w:tcW w:w="790" w:type="pct"/>
            <w:tcBorders>
              <w:top w:val="nil"/>
              <w:left w:val="nil"/>
              <w:bottom w:val="nil"/>
              <w:right w:val="nil"/>
            </w:tcBorders>
            <w:noWrap/>
            <w:vAlign w:val="bottom"/>
            <w:hideMark/>
          </w:tcPr>
          <w:p w14:paraId="66120342" w14:textId="2983BC8A"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90</w:t>
            </w:r>
          </w:p>
        </w:tc>
        <w:tc>
          <w:tcPr>
            <w:tcW w:w="87" w:type="pct"/>
            <w:tcBorders>
              <w:top w:val="nil"/>
              <w:left w:val="nil"/>
              <w:bottom w:val="nil"/>
              <w:right w:val="nil"/>
            </w:tcBorders>
            <w:noWrap/>
            <w:vAlign w:val="bottom"/>
            <w:hideMark/>
          </w:tcPr>
          <w:p w14:paraId="5C13EA05"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0305A301" w14:textId="0BAB0B67"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0A4B0108"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7A735510" w14:textId="3BE1335A" w:rsidR="001C010F" w:rsidRDefault="001C010F" w:rsidP="001C010F">
            <w:pPr>
              <w:jc w:val="right"/>
              <w:rPr>
                <w:rFonts w:ascii="Trebuchet MS" w:hAnsi="Trebuchet MS" w:cs="Arial"/>
                <w:sz w:val="18"/>
                <w:szCs w:val="18"/>
              </w:rPr>
            </w:pPr>
            <w:r>
              <w:rPr>
                <w:rFonts w:ascii="Trebuchet MS" w:hAnsi="Trebuchet MS" w:cs="Arial"/>
                <w:sz w:val="18"/>
                <w:szCs w:val="18"/>
              </w:rPr>
              <w:t>(16)</w:t>
            </w:r>
          </w:p>
        </w:tc>
        <w:tc>
          <w:tcPr>
            <w:tcW w:w="87" w:type="pct"/>
            <w:tcBorders>
              <w:top w:val="nil"/>
              <w:left w:val="nil"/>
              <w:bottom w:val="nil"/>
              <w:right w:val="nil"/>
            </w:tcBorders>
            <w:noWrap/>
            <w:vAlign w:val="bottom"/>
            <w:hideMark/>
          </w:tcPr>
          <w:p w14:paraId="359350BF"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6F8D895F" w14:textId="308F9B33"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74</w:t>
            </w:r>
          </w:p>
        </w:tc>
      </w:tr>
      <w:tr w:rsidR="001C010F" w14:paraId="1C365B55" w14:textId="77777777" w:rsidTr="001C010F">
        <w:trPr>
          <w:gridAfter w:val="1"/>
          <w:wAfter w:w="7" w:type="pct"/>
          <w:trHeight w:val="20"/>
        </w:trPr>
        <w:tc>
          <w:tcPr>
            <w:tcW w:w="1532" w:type="pct"/>
            <w:tcBorders>
              <w:top w:val="nil"/>
              <w:left w:val="nil"/>
              <w:bottom w:val="nil"/>
              <w:right w:val="nil"/>
            </w:tcBorders>
            <w:noWrap/>
            <w:vAlign w:val="bottom"/>
            <w:hideMark/>
          </w:tcPr>
          <w:p w14:paraId="66995BC9" w14:textId="77777777" w:rsidR="001C010F" w:rsidRDefault="001C010F" w:rsidP="001C010F">
            <w:pPr>
              <w:ind w:left="-57"/>
              <w:rPr>
                <w:rFonts w:ascii="Trebuchet MS" w:hAnsi="Trebuchet MS" w:cs="Arial"/>
                <w:sz w:val="18"/>
                <w:szCs w:val="18"/>
              </w:rPr>
            </w:pPr>
            <w:r>
              <w:rPr>
                <w:rFonts w:ascii="Trebuchet MS" w:hAnsi="Trebuchet MS" w:cs="Arial"/>
                <w:sz w:val="18"/>
                <w:szCs w:val="18"/>
              </w:rPr>
              <w:t>Outros bens imóveis</w:t>
            </w:r>
          </w:p>
        </w:tc>
        <w:tc>
          <w:tcPr>
            <w:tcW w:w="790" w:type="pct"/>
            <w:tcBorders>
              <w:top w:val="nil"/>
              <w:left w:val="nil"/>
              <w:bottom w:val="nil"/>
              <w:right w:val="nil"/>
            </w:tcBorders>
            <w:noWrap/>
            <w:vAlign w:val="bottom"/>
            <w:hideMark/>
          </w:tcPr>
          <w:p w14:paraId="24631D97" w14:textId="474822A1"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1.132</w:t>
            </w:r>
          </w:p>
        </w:tc>
        <w:tc>
          <w:tcPr>
            <w:tcW w:w="87" w:type="pct"/>
            <w:tcBorders>
              <w:top w:val="nil"/>
              <w:left w:val="nil"/>
              <w:bottom w:val="nil"/>
              <w:right w:val="nil"/>
            </w:tcBorders>
            <w:noWrap/>
            <w:vAlign w:val="bottom"/>
            <w:hideMark/>
          </w:tcPr>
          <w:p w14:paraId="0972EF18"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194B18E7" w14:textId="0E354B9A"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71071DB2"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390B3651" w14:textId="2DA20347" w:rsidR="001C010F" w:rsidRDefault="001C010F" w:rsidP="001C010F">
            <w:pPr>
              <w:jc w:val="right"/>
              <w:rPr>
                <w:rFonts w:ascii="Trebuchet MS" w:hAnsi="Trebuchet MS" w:cs="Arial"/>
                <w:sz w:val="18"/>
                <w:szCs w:val="18"/>
              </w:rPr>
            </w:pPr>
            <w:r>
              <w:rPr>
                <w:rFonts w:ascii="Trebuchet MS" w:hAnsi="Trebuchet MS" w:cs="Arial"/>
                <w:sz w:val="18"/>
                <w:szCs w:val="18"/>
              </w:rPr>
              <w:t>(118)</w:t>
            </w:r>
          </w:p>
        </w:tc>
        <w:tc>
          <w:tcPr>
            <w:tcW w:w="87" w:type="pct"/>
            <w:tcBorders>
              <w:top w:val="nil"/>
              <w:left w:val="nil"/>
              <w:bottom w:val="nil"/>
              <w:right w:val="nil"/>
            </w:tcBorders>
            <w:noWrap/>
            <w:vAlign w:val="bottom"/>
            <w:hideMark/>
          </w:tcPr>
          <w:p w14:paraId="7E2F969E"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02B21966" w14:textId="17CFF444"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1.014</w:t>
            </w:r>
          </w:p>
        </w:tc>
      </w:tr>
      <w:tr w:rsidR="001C010F" w14:paraId="76FD40EA" w14:textId="77777777" w:rsidTr="001C010F">
        <w:trPr>
          <w:gridAfter w:val="1"/>
          <w:wAfter w:w="7" w:type="pct"/>
          <w:trHeight w:val="20"/>
        </w:trPr>
        <w:tc>
          <w:tcPr>
            <w:tcW w:w="1532" w:type="pct"/>
            <w:tcBorders>
              <w:top w:val="nil"/>
              <w:left w:val="nil"/>
              <w:bottom w:val="nil"/>
              <w:right w:val="nil"/>
            </w:tcBorders>
            <w:noWrap/>
            <w:vAlign w:val="bottom"/>
            <w:hideMark/>
          </w:tcPr>
          <w:p w14:paraId="6C5A8B0B" w14:textId="77777777" w:rsidR="001C010F" w:rsidRDefault="001C010F" w:rsidP="001C010F">
            <w:pPr>
              <w:ind w:left="-57"/>
              <w:rPr>
                <w:rFonts w:ascii="Trebuchet MS" w:hAnsi="Trebuchet MS" w:cs="Arial"/>
                <w:sz w:val="18"/>
                <w:szCs w:val="18"/>
              </w:rPr>
            </w:pPr>
            <w:r>
              <w:rPr>
                <w:rFonts w:ascii="Trebuchet MS" w:hAnsi="Trebuchet MS" w:cs="Arial"/>
                <w:sz w:val="18"/>
                <w:szCs w:val="18"/>
              </w:rPr>
              <w:t>Veículos aéreos não tripulados</w:t>
            </w:r>
          </w:p>
        </w:tc>
        <w:tc>
          <w:tcPr>
            <w:tcW w:w="790" w:type="pct"/>
            <w:tcBorders>
              <w:top w:val="nil"/>
              <w:left w:val="nil"/>
              <w:bottom w:val="nil"/>
              <w:right w:val="nil"/>
            </w:tcBorders>
            <w:noWrap/>
            <w:vAlign w:val="bottom"/>
            <w:hideMark/>
          </w:tcPr>
          <w:p w14:paraId="6895038E" w14:textId="1F4DAB60"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55</w:t>
            </w:r>
          </w:p>
        </w:tc>
        <w:tc>
          <w:tcPr>
            <w:tcW w:w="87" w:type="pct"/>
            <w:tcBorders>
              <w:top w:val="nil"/>
              <w:left w:val="nil"/>
              <w:bottom w:val="nil"/>
              <w:right w:val="nil"/>
            </w:tcBorders>
            <w:noWrap/>
            <w:vAlign w:val="bottom"/>
            <w:hideMark/>
          </w:tcPr>
          <w:p w14:paraId="37B6416B" w14:textId="77777777"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65F86FC0" w14:textId="7A91E24D"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92" w:type="pct"/>
            <w:tcBorders>
              <w:top w:val="nil"/>
              <w:left w:val="nil"/>
              <w:bottom w:val="nil"/>
              <w:right w:val="nil"/>
            </w:tcBorders>
            <w:noWrap/>
            <w:vAlign w:val="bottom"/>
            <w:hideMark/>
          </w:tcPr>
          <w:p w14:paraId="06E3F657"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726E160F" w14:textId="49A3A97F" w:rsidR="001C010F" w:rsidRDefault="001C010F" w:rsidP="001C010F">
            <w:pPr>
              <w:jc w:val="right"/>
              <w:rPr>
                <w:rFonts w:ascii="Trebuchet MS" w:hAnsi="Trebuchet MS" w:cs="Arial"/>
                <w:sz w:val="18"/>
                <w:szCs w:val="18"/>
              </w:rPr>
            </w:pPr>
            <w:r>
              <w:rPr>
                <w:rFonts w:ascii="Trebuchet MS" w:hAnsi="Trebuchet MS" w:cs="Arial"/>
                <w:sz w:val="18"/>
                <w:szCs w:val="18"/>
              </w:rPr>
              <w:t>(8)</w:t>
            </w:r>
          </w:p>
        </w:tc>
        <w:tc>
          <w:tcPr>
            <w:tcW w:w="87" w:type="pct"/>
            <w:tcBorders>
              <w:top w:val="nil"/>
              <w:left w:val="nil"/>
              <w:bottom w:val="nil"/>
              <w:right w:val="nil"/>
            </w:tcBorders>
            <w:noWrap/>
            <w:vAlign w:val="bottom"/>
            <w:hideMark/>
          </w:tcPr>
          <w:p w14:paraId="04512EF8"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39839AC3" w14:textId="6F15639C"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47</w:t>
            </w:r>
          </w:p>
        </w:tc>
      </w:tr>
      <w:tr w:rsidR="001C010F" w14:paraId="0E45D49A" w14:textId="77777777" w:rsidTr="001C010F">
        <w:trPr>
          <w:gridAfter w:val="1"/>
          <w:wAfter w:w="7" w:type="pct"/>
          <w:trHeight w:val="20"/>
        </w:trPr>
        <w:tc>
          <w:tcPr>
            <w:tcW w:w="1532" w:type="pct"/>
            <w:tcBorders>
              <w:top w:val="nil"/>
              <w:left w:val="nil"/>
              <w:bottom w:val="nil"/>
              <w:right w:val="nil"/>
            </w:tcBorders>
            <w:noWrap/>
            <w:vAlign w:val="bottom"/>
            <w:hideMark/>
          </w:tcPr>
          <w:p w14:paraId="6CB04A50" w14:textId="77777777" w:rsidR="001C010F" w:rsidRDefault="001C010F" w:rsidP="001C010F">
            <w:pPr>
              <w:ind w:left="-57"/>
              <w:rPr>
                <w:rFonts w:ascii="Trebuchet MS" w:hAnsi="Trebuchet MS" w:cs="Arial"/>
                <w:sz w:val="18"/>
                <w:szCs w:val="18"/>
              </w:rPr>
            </w:pPr>
            <w:r>
              <w:rPr>
                <w:rFonts w:ascii="Trebuchet MS" w:hAnsi="Trebuchet MS" w:cs="Arial"/>
                <w:sz w:val="18"/>
                <w:szCs w:val="18"/>
              </w:rPr>
              <w:t>Equipamentos em construção</w:t>
            </w:r>
          </w:p>
        </w:tc>
        <w:tc>
          <w:tcPr>
            <w:tcW w:w="790" w:type="pct"/>
            <w:tcBorders>
              <w:top w:val="nil"/>
              <w:left w:val="nil"/>
              <w:bottom w:val="nil"/>
              <w:right w:val="nil"/>
            </w:tcBorders>
            <w:shd w:val="clear" w:color="000000" w:fill="FFFFFF"/>
            <w:noWrap/>
            <w:vAlign w:val="bottom"/>
            <w:hideMark/>
          </w:tcPr>
          <w:p w14:paraId="421FE243" w14:textId="3887AC2A"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556</w:t>
            </w:r>
          </w:p>
        </w:tc>
        <w:tc>
          <w:tcPr>
            <w:tcW w:w="87" w:type="pct"/>
            <w:tcBorders>
              <w:top w:val="nil"/>
              <w:left w:val="nil"/>
              <w:bottom w:val="nil"/>
              <w:right w:val="nil"/>
            </w:tcBorders>
            <w:shd w:val="clear" w:color="000000" w:fill="FFFFFF"/>
            <w:noWrap/>
            <w:vAlign w:val="bottom"/>
            <w:hideMark/>
          </w:tcPr>
          <w:p w14:paraId="5C380047" w14:textId="47E48A8B"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6B6F78C2" w14:textId="1922FD6A" w:rsidR="001C010F" w:rsidRDefault="001C010F" w:rsidP="001C010F">
            <w:pPr>
              <w:jc w:val="right"/>
              <w:rPr>
                <w:rFonts w:ascii="Trebuchet MS" w:hAnsi="Trebuchet MS" w:cs="Arial"/>
                <w:sz w:val="18"/>
                <w:szCs w:val="18"/>
              </w:rPr>
            </w:pPr>
            <w:r>
              <w:rPr>
                <w:rFonts w:ascii="Trebuchet MS" w:hAnsi="Trebuchet MS" w:cs="Arial"/>
                <w:sz w:val="18"/>
                <w:szCs w:val="18"/>
              </w:rPr>
              <w:t>2.165</w:t>
            </w:r>
          </w:p>
        </w:tc>
        <w:tc>
          <w:tcPr>
            <w:tcW w:w="92" w:type="pct"/>
            <w:tcBorders>
              <w:top w:val="nil"/>
              <w:left w:val="nil"/>
              <w:bottom w:val="nil"/>
              <w:right w:val="nil"/>
            </w:tcBorders>
            <w:noWrap/>
            <w:vAlign w:val="bottom"/>
            <w:hideMark/>
          </w:tcPr>
          <w:p w14:paraId="2E78A9EE"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661BE840" w14:textId="0B4FA90B" w:rsidR="001C010F" w:rsidRDefault="001C010F" w:rsidP="001C010F">
            <w:pPr>
              <w:jc w:val="right"/>
              <w:rPr>
                <w:rFonts w:ascii="Trebuchet MS" w:hAnsi="Trebuchet MS" w:cs="Arial"/>
                <w:sz w:val="18"/>
                <w:szCs w:val="18"/>
              </w:rPr>
            </w:pPr>
            <w:r>
              <w:rPr>
                <w:rFonts w:ascii="Trebuchet MS" w:hAnsi="Trebuchet MS" w:cs="Arial"/>
                <w:sz w:val="18"/>
                <w:szCs w:val="18"/>
              </w:rPr>
              <w:t>-</w:t>
            </w:r>
          </w:p>
        </w:tc>
        <w:tc>
          <w:tcPr>
            <w:tcW w:w="87" w:type="pct"/>
            <w:tcBorders>
              <w:top w:val="nil"/>
              <w:left w:val="nil"/>
              <w:bottom w:val="nil"/>
              <w:right w:val="nil"/>
            </w:tcBorders>
            <w:noWrap/>
            <w:vAlign w:val="bottom"/>
            <w:hideMark/>
          </w:tcPr>
          <w:p w14:paraId="57A9C274"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2695C8DD" w14:textId="5AA7E4EF"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2.721</w:t>
            </w:r>
          </w:p>
        </w:tc>
      </w:tr>
      <w:tr w:rsidR="001C010F" w14:paraId="0DA83FDC" w14:textId="77777777" w:rsidTr="001C010F">
        <w:trPr>
          <w:gridAfter w:val="1"/>
          <w:wAfter w:w="7" w:type="pct"/>
          <w:trHeight w:val="20"/>
        </w:trPr>
        <w:tc>
          <w:tcPr>
            <w:tcW w:w="1532" w:type="pct"/>
            <w:tcBorders>
              <w:top w:val="nil"/>
              <w:left w:val="nil"/>
              <w:bottom w:val="nil"/>
              <w:right w:val="nil"/>
            </w:tcBorders>
            <w:noWrap/>
            <w:vAlign w:val="bottom"/>
            <w:hideMark/>
          </w:tcPr>
          <w:p w14:paraId="27F9DE9B" w14:textId="77777777" w:rsidR="001C010F" w:rsidRDefault="001C010F" w:rsidP="001C010F">
            <w:pPr>
              <w:ind w:left="-57"/>
              <w:rPr>
                <w:rFonts w:ascii="Trebuchet MS" w:hAnsi="Trebuchet MS" w:cs="Arial"/>
                <w:color w:val="000000"/>
                <w:sz w:val="18"/>
                <w:szCs w:val="18"/>
              </w:rPr>
            </w:pPr>
            <w:r>
              <w:rPr>
                <w:rFonts w:ascii="Trebuchet MS" w:hAnsi="Trebuchet MS" w:cs="Arial"/>
                <w:color w:val="000000"/>
                <w:sz w:val="18"/>
                <w:szCs w:val="18"/>
              </w:rPr>
              <w:t xml:space="preserve"> Benfeitorias </w:t>
            </w:r>
          </w:p>
        </w:tc>
        <w:tc>
          <w:tcPr>
            <w:tcW w:w="790" w:type="pct"/>
            <w:tcBorders>
              <w:top w:val="nil"/>
              <w:left w:val="nil"/>
              <w:bottom w:val="nil"/>
              <w:right w:val="nil"/>
            </w:tcBorders>
            <w:shd w:val="clear" w:color="000000" w:fill="FFFFFF"/>
            <w:noWrap/>
            <w:vAlign w:val="bottom"/>
            <w:hideMark/>
          </w:tcPr>
          <w:p w14:paraId="37DD9ECD" w14:textId="76D09C67"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15.363</w:t>
            </w:r>
          </w:p>
        </w:tc>
        <w:tc>
          <w:tcPr>
            <w:tcW w:w="87" w:type="pct"/>
            <w:tcBorders>
              <w:top w:val="nil"/>
              <w:left w:val="nil"/>
              <w:bottom w:val="nil"/>
              <w:right w:val="nil"/>
            </w:tcBorders>
            <w:shd w:val="clear" w:color="000000" w:fill="FFFFFF"/>
            <w:noWrap/>
            <w:vAlign w:val="bottom"/>
            <w:hideMark/>
          </w:tcPr>
          <w:p w14:paraId="4C21E4AE" w14:textId="3C0D1986" w:rsidR="001C010F" w:rsidRDefault="001C010F" w:rsidP="001C010F">
            <w:pPr>
              <w:jc w:val="right"/>
              <w:rPr>
                <w:rFonts w:ascii="Trebuchet MS" w:hAnsi="Trebuchet MS" w:cs="Arial"/>
                <w:color w:val="000000"/>
                <w:sz w:val="18"/>
                <w:szCs w:val="18"/>
              </w:rPr>
            </w:pPr>
          </w:p>
        </w:tc>
        <w:tc>
          <w:tcPr>
            <w:tcW w:w="790" w:type="pct"/>
            <w:tcBorders>
              <w:top w:val="nil"/>
              <w:left w:val="nil"/>
              <w:bottom w:val="nil"/>
              <w:right w:val="nil"/>
            </w:tcBorders>
            <w:noWrap/>
            <w:vAlign w:val="bottom"/>
            <w:hideMark/>
          </w:tcPr>
          <w:p w14:paraId="4B4EC89E" w14:textId="5073EAA5" w:rsidR="001C010F" w:rsidRDefault="001C010F" w:rsidP="001C010F">
            <w:pPr>
              <w:jc w:val="right"/>
              <w:rPr>
                <w:rFonts w:ascii="Trebuchet MS" w:hAnsi="Trebuchet MS" w:cs="Arial"/>
                <w:sz w:val="18"/>
                <w:szCs w:val="18"/>
              </w:rPr>
            </w:pPr>
            <w:r>
              <w:rPr>
                <w:rFonts w:ascii="Trebuchet MS" w:hAnsi="Trebuchet MS" w:cs="Arial"/>
                <w:sz w:val="18"/>
                <w:szCs w:val="18"/>
              </w:rPr>
              <w:t>3.774</w:t>
            </w:r>
          </w:p>
        </w:tc>
        <w:tc>
          <w:tcPr>
            <w:tcW w:w="92" w:type="pct"/>
            <w:tcBorders>
              <w:top w:val="nil"/>
              <w:left w:val="nil"/>
              <w:bottom w:val="nil"/>
              <w:right w:val="nil"/>
            </w:tcBorders>
            <w:noWrap/>
            <w:vAlign w:val="bottom"/>
            <w:hideMark/>
          </w:tcPr>
          <w:p w14:paraId="28733456" w14:textId="77777777" w:rsidR="001C010F" w:rsidRDefault="001C010F" w:rsidP="001C010F">
            <w:pPr>
              <w:jc w:val="right"/>
              <w:rPr>
                <w:rFonts w:ascii="Trebuchet MS" w:hAnsi="Trebuchet MS" w:cs="Arial"/>
                <w:sz w:val="18"/>
                <w:szCs w:val="18"/>
              </w:rPr>
            </w:pPr>
          </w:p>
        </w:tc>
        <w:tc>
          <w:tcPr>
            <w:tcW w:w="806" w:type="pct"/>
            <w:tcBorders>
              <w:top w:val="nil"/>
              <w:left w:val="nil"/>
              <w:bottom w:val="nil"/>
              <w:right w:val="nil"/>
            </w:tcBorders>
            <w:noWrap/>
            <w:vAlign w:val="bottom"/>
            <w:hideMark/>
          </w:tcPr>
          <w:p w14:paraId="66AB8009" w14:textId="09FDA1EC" w:rsidR="001C010F" w:rsidRDefault="001C010F" w:rsidP="001C010F">
            <w:pPr>
              <w:jc w:val="right"/>
              <w:rPr>
                <w:rFonts w:ascii="Trebuchet MS" w:hAnsi="Trebuchet MS" w:cs="Arial"/>
                <w:sz w:val="18"/>
                <w:szCs w:val="18"/>
              </w:rPr>
            </w:pPr>
            <w:r>
              <w:rPr>
                <w:rFonts w:ascii="Trebuchet MS" w:hAnsi="Trebuchet MS" w:cs="Arial"/>
                <w:sz w:val="18"/>
                <w:szCs w:val="18"/>
              </w:rPr>
              <w:t>(768)</w:t>
            </w:r>
          </w:p>
        </w:tc>
        <w:tc>
          <w:tcPr>
            <w:tcW w:w="87" w:type="pct"/>
            <w:tcBorders>
              <w:top w:val="nil"/>
              <w:left w:val="nil"/>
              <w:bottom w:val="nil"/>
              <w:right w:val="nil"/>
            </w:tcBorders>
            <w:noWrap/>
            <w:vAlign w:val="bottom"/>
            <w:hideMark/>
          </w:tcPr>
          <w:p w14:paraId="5C5BCD55" w14:textId="77777777" w:rsidR="001C010F" w:rsidRDefault="001C010F" w:rsidP="001C010F">
            <w:pPr>
              <w:jc w:val="right"/>
              <w:rPr>
                <w:rFonts w:ascii="Trebuchet MS" w:hAnsi="Trebuchet MS" w:cs="Arial"/>
                <w:sz w:val="18"/>
                <w:szCs w:val="18"/>
              </w:rPr>
            </w:pPr>
          </w:p>
        </w:tc>
        <w:tc>
          <w:tcPr>
            <w:tcW w:w="808" w:type="pct"/>
            <w:tcBorders>
              <w:top w:val="nil"/>
              <w:left w:val="nil"/>
              <w:bottom w:val="nil"/>
              <w:right w:val="nil"/>
            </w:tcBorders>
            <w:noWrap/>
            <w:vAlign w:val="bottom"/>
            <w:hideMark/>
          </w:tcPr>
          <w:p w14:paraId="48E11D94" w14:textId="564AD131" w:rsidR="001C010F" w:rsidRDefault="001C010F" w:rsidP="001C010F">
            <w:pPr>
              <w:jc w:val="right"/>
              <w:rPr>
                <w:rFonts w:ascii="Trebuchet MS" w:hAnsi="Trebuchet MS" w:cs="Arial"/>
                <w:color w:val="000000"/>
                <w:sz w:val="18"/>
                <w:szCs w:val="18"/>
              </w:rPr>
            </w:pPr>
            <w:r>
              <w:rPr>
                <w:rFonts w:ascii="Trebuchet MS" w:hAnsi="Trebuchet MS" w:cs="Arial"/>
                <w:color w:val="000000"/>
                <w:sz w:val="18"/>
                <w:szCs w:val="18"/>
              </w:rPr>
              <w:t>18.369</w:t>
            </w:r>
          </w:p>
        </w:tc>
      </w:tr>
      <w:tr w:rsidR="001C010F" w14:paraId="5D15F3B7" w14:textId="77777777" w:rsidTr="001C010F">
        <w:trPr>
          <w:gridAfter w:val="1"/>
          <w:wAfter w:w="7" w:type="pct"/>
          <w:trHeight w:val="20"/>
        </w:trPr>
        <w:tc>
          <w:tcPr>
            <w:tcW w:w="1532" w:type="pct"/>
            <w:tcBorders>
              <w:top w:val="nil"/>
              <w:left w:val="nil"/>
              <w:bottom w:val="nil"/>
              <w:right w:val="nil"/>
            </w:tcBorders>
            <w:noWrap/>
            <w:vAlign w:val="bottom"/>
            <w:hideMark/>
          </w:tcPr>
          <w:p w14:paraId="0AA68EED" w14:textId="77777777" w:rsidR="001C010F" w:rsidRDefault="001C010F" w:rsidP="001C010F">
            <w:pPr>
              <w:ind w:left="-57"/>
              <w:rPr>
                <w:rFonts w:ascii="Trebuchet MS" w:hAnsi="Trebuchet MS" w:cs="Arial"/>
                <w:color w:val="000000"/>
                <w:sz w:val="18"/>
                <w:szCs w:val="18"/>
              </w:rPr>
            </w:pPr>
          </w:p>
        </w:tc>
        <w:tc>
          <w:tcPr>
            <w:tcW w:w="790" w:type="pct"/>
            <w:tcBorders>
              <w:top w:val="single" w:sz="4" w:space="0" w:color="auto"/>
              <w:left w:val="nil"/>
              <w:bottom w:val="double" w:sz="6" w:space="0" w:color="auto"/>
              <w:right w:val="nil"/>
            </w:tcBorders>
            <w:noWrap/>
            <w:vAlign w:val="bottom"/>
            <w:hideMark/>
          </w:tcPr>
          <w:p w14:paraId="32C5CFD3" w14:textId="5E6758C1"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94.495</w:t>
            </w:r>
          </w:p>
        </w:tc>
        <w:tc>
          <w:tcPr>
            <w:tcW w:w="87" w:type="pct"/>
            <w:tcBorders>
              <w:top w:val="nil"/>
              <w:left w:val="nil"/>
              <w:bottom w:val="nil"/>
              <w:right w:val="nil"/>
            </w:tcBorders>
            <w:noWrap/>
            <w:vAlign w:val="bottom"/>
            <w:hideMark/>
          </w:tcPr>
          <w:p w14:paraId="69C28E31" w14:textId="77777777" w:rsidR="001C010F" w:rsidRDefault="001C010F" w:rsidP="001C010F">
            <w:pPr>
              <w:jc w:val="right"/>
              <w:rPr>
                <w:rFonts w:ascii="Trebuchet MS" w:hAnsi="Trebuchet MS" w:cs="Arial"/>
                <w:b/>
                <w:bCs/>
                <w:color w:val="000000"/>
                <w:sz w:val="18"/>
                <w:szCs w:val="18"/>
              </w:rPr>
            </w:pPr>
          </w:p>
        </w:tc>
        <w:tc>
          <w:tcPr>
            <w:tcW w:w="790" w:type="pct"/>
            <w:tcBorders>
              <w:top w:val="single" w:sz="4" w:space="0" w:color="auto"/>
              <w:left w:val="nil"/>
              <w:bottom w:val="double" w:sz="6" w:space="0" w:color="auto"/>
              <w:right w:val="nil"/>
            </w:tcBorders>
            <w:noWrap/>
            <w:vAlign w:val="bottom"/>
            <w:hideMark/>
          </w:tcPr>
          <w:p w14:paraId="67D5E502" w14:textId="4352C1CD"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10.178</w:t>
            </w:r>
          </w:p>
        </w:tc>
        <w:tc>
          <w:tcPr>
            <w:tcW w:w="92" w:type="pct"/>
            <w:tcBorders>
              <w:top w:val="nil"/>
              <w:left w:val="nil"/>
              <w:bottom w:val="nil"/>
              <w:right w:val="nil"/>
            </w:tcBorders>
            <w:noWrap/>
            <w:vAlign w:val="bottom"/>
            <w:hideMark/>
          </w:tcPr>
          <w:p w14:paraId="13BF7D8F" w14:textId="77777777" w:rsidR="001C010F" w:rsidRDefault="001C010F" w:rsidP="001C010F">
            <w:pPr>
              <w:jc w:val="right"/>
              <w:rPr>
                <w:rFonts w:ascii="Trebuchet MS" w:hAnsi="Trebuchet MS" w:cs="Arial"/>
                <w:b/>
                <w:bCs/>
                <w:color w:val="000000"/>
                <w:sz w:val="18"/>
                <w:szCs w:val="18"/>
              </w:rPr>
            </w:pPr>
          </w:p>
        </w:tc>
        <w:tc>
          <w:tcPr>
            <w:tcW w:w="806" w:type="pct"/>
            <w:tcBorders>
              <w:top w:val="single" w:sz="4" w:space="0" w:color="auto"/>
              <w:left w:val="nil"/>
              <w:bottom w:val="double" w:sz="6" w:space="0" w:color="auto"/>
              <w:right w:val="nil"/>
            </w:tcBorders>
            <w:noWrap/>
            <w:vAlign w:val="bottom"/>
            <w:hideMark/>
          </w:tcPr>
          <w:p w14:paraId="344085C8" w14:textId="58E19C5B"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(11.000)</w:t>
            </w:r>
          </w:p>
        </w:tc>
        <w:tc>
          <w:tcPr>
            <w:tcW w:w="87" w:type="pct"/>
            <w:tcBorders>
              <w:top w:val="nil"/>
              <w:left w:val="nil"/>
              <w:bottom w:val="nil"/>
              <w:right w:val="nil"/>
            </w:tcBorders>
            <w:noWrap/>
            <w:vAlign w:val="bottom"/>
            <w:hideMark/>
          </w:tcPr>
          <w:p w14:paraId="2A59114A" w14:textId="77777777" w:rsidR="001C010F" w:rsidRDefault="001C010F" w:rsidP="001C010F">
            <w:pPr>
              <w:jc w:val="right"/>
              <w:rPr>
                <w:rFonts w:ascii="Trebuchet MS" w:hAnsi="Trebuchet MS" w:cs="Arial"/>
                <w:b/>
                <w:bCs/>
                <w:color w:val="000000"/>
                <w:sz w:val="18"/>
                <w:szCs w:val="18"/>
              </w:rPr>
            </w:pPr>
          </w:p>
        </w:tc>
        <w:tc>
          <w:tcPr>
            <w:tcW w:w="808" w:type="pct"/>
            <w:tcBorders>
              <w:top w:val="single" w:sz="4" w:space="0" w:color="auto"/>
              <w:left w:val="nil"/>
              <w:bottom w:val="double" w:sz="6" w:space="0" w:color="auto"/>
              <w:right w:val="nil"/>
            </w:tcBorders>
            <w:noWrap/>
            <w:vAlign w:val="bottom"/>
            <w:hideMark/>
          </w:tcPr>
          <w:p w14:paraId="35F9103C" w14:textId="1E8E9C5A" w:rsidR="001C010F" w:rsidRDefault="001C010F" w:rsidP="001C010F">
            <w:pPr>
              <w:jc w:val="right"/>
              <w:rPr>
                <w:rFonts w:ascii="Trebuchet MS" w:hAnsi="Trebuchet MS" w:cs="Arial"/>
                <w:b/>
                <w:bCs/>
                <w:color w:val="000000"/>
                <w:sz w:val="18"/>
                <w:szCs w:val="18"/>
              </w:rPr>
            </w:pPr>
            <w:r>
              <w:rPr>
                <w:rFonts w:ascii="Trebuchet MS" w:hAnsi="Trebuchet MS" w:cs="Arial"/>
                <w:b/>
                <w:bCs/>
                <w:color w:val="000000"/>
                <w:sz w:val="18"/>
                <w:szCs w:val="18"/>
              </w:rPr>
              <w:t>93.673</w:t>
            </w:r>
          </w:p>
        </w:tc>
      </w:tr>
    </w:tbl>
    <w:p w14:paraId="040B7DE9" w14:textId="77777777" w:rsidR="00B373F6" w:rsidRDefault="00B373F6"/>
    <w:p w14:paraId="0E61A532" w14:textId="77777777" w:rsidR="00E758F6" w:rsidRDefault="00E758F6"/>
    <w:p w14:paraId="6BD56F6A" w14:textId="77777777" w:rsidR="00E758F6" w:rsidRDefault="00E758F6"/>
    <w:p w14:paraId="36E270A6" w14:textId="3A96DEDB" w:rsidR="00A074CB" w:rsidRPr="004F7469" w:rsidRDefault="00A074CB" w:rsidP="0018405E">
      <w:pPr>
        <w:rPr>
          <w:rFonts w:ascii="Trebuchet MS" w:hAnsi="Trebuchet MS" w:cs="Arial"/>
          <w:b/>
          <w:bCs/>
          <w:color w:val="000000" w:themeColor="text1"/>
          <w:sz w:val="18"/>
          <w:szCs w:val="18"/>
        </w:rPr>
        <w:sectPr w:rsidR="00A074CB" w:rsidRPr="004F7469" w:rsidSect="008974B5">
          <w:type w:val="nextColumn"/>
          <w:pgSz w:w="16840" w:h="11907" w:orient="landscape" w:code="9"/>
          <w:pgMar w:top="2552" w:right="1134" w:bottom="1134" w:left="1701" w:header="567" w:footer="567" w:gutter="0"/>
          <w:cols w:space="720"/>
          <w:noEndnote/>
          <w:docGrid w:linePitch="326"/>
        </w:sectPr>
      </w:pPr>
    </w:p>
    <w:p w14:paraId="4B89CF20" w14:textId="00624F96" w:rsidR="002F3B88" w:rsidRPr="004F7469" w:rsidRDefault="001C563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Intangível</w:t>
      </w:r>
    </w:p>
    <w:p w14:paraId="10702375" w14:textId="77777777" w:rsidR="00A074CB" w:rsidRPr="004F7469" w:rsidRDefault="00A074CB" w:rsidP="0018405E">
      <w:pPr>
        <w:widowControl w:val="0"/>
        <w:suppressAutoHyphens/>
        <w:autoSpaceDE w:val="0"/>
        <w:autoSpaceDN w:val="0"/>
        <w:adjustRightInd w:val="0"/>
        <w:jc w:val="both"/>
        <w:rPr>
          <w:rFonts w:ascii="Trebuchet MS" w:hAnsi="Trebuchet MS" w:cs="Arial"/>
          <w:b/>
          <w:bCs/>
          <w:color w:val="000000" w:themeColor="text1"/>
        </w:rPr>
      </w:pPr>
    </w:p>
    <w:tbl>
      <w:tblPr>
        <w:tblW w:w="4809" w:type="pct"/>
        <w:tblInd w:w="567" w:type="dxa"/>
        <w:tblLayout w:type="fixed"/>
        <w:tblCellMar>
          <w:left w:w="68" w:type="dxa"/>
          <w:right w:w="68" w:type="dxa"/>
        </w:tblCellMar>
        <w:tblLook w:val="04A0" w:firstRow="1" w:lastRow="0" w:firstColumn="1" w:lastColumn="0" w:noHBand="0" w:noVBand="1"/>
      </w:tblPr>
      <w:tblGrid>
        <w:gridCol w:w="6166"/>
        <w:gridCol w:w="1700"/>
        <w:gridCol w:w="159"/>
        <w:gridCol w:w="1703"/>
        <w:gridCol w:w="159"/>
        <w:gridCol w:w="1703"/>
        <w:gridCol w:w="167"/>
        <w:gridCol w:w="1705"/>
        <w:gridCol w:w="8"/>
      </w:tblGrid>
      <w:tr w:rsidR="00E15F81" w:rsidRPr="00D57975" w14:paraId="006F0E4B" w14:textId="77777777" w:rsidTr="00F32446">
        <w:trPr>
          <w:trHeight w:val="20"/>
        </w:trPr>
        <w:tc>
          <w:tcPr>
            <w:tcW w:w="2289" w:type="pct"/>
            <w:tcBorders>
              <w:top w:val="nil"/>
              <w:left w:val="nil"/>
              <w:bottom w:val="nil"/>
              <w:right w:val="nil"/>
            </w:tcBorders>
            <w:noWrap/>
            <w:vAlign w:val="bottom"/>
            <w:hideMark/>
          </w:tcPr>
          <w:p w14:paraId="43185A3C" w14:textId="77777777" w:rsidR="00F71AC7" w:rsidRPr="00D57975" w:rsidRDefault="00F71AC7" w:rsidP="00F32446">
            <w:pPr>
              <w:ind w:left="-57"/>
              <w:rPr>
                <w:rFonts w:ascii="Trebuchet MS" w:hAnsi="Trebuchet MS"/>
                <w:sz w:val="18"/>
                <w:szCs w:val="18"/>
              </w:rPr>
            </w:pPr>
          </w:p>
        </w:tc>
        <w:tc>
          <w:tcPr>
            <w:tcW w:w="2711" w:type="pct"/>
            <w:gridSpan w:val="8"/>
            <w:tcBorders>
              <w:top w:val="nil"/>
              <w:left w:val="nil"/>
              <w:bottom w:val="single" w:sz="4" w:space="0" w:color="auto"/>
              <w:right w:val="nil"/>
            </w:tcBorders>
            <w:noWrap/>
            <w:vAlign w:val="bottom"/>
            <w:hideMark/>
          </w:tcPr>
          <w:p w14:paraId="184A9627" w14:textId="77777777" w:rsidR="00F71AC7" w:rsidRPr="00D57975" w:rsidRDefault="00F71AC7" w:rsidP="00C711BD">
            <w:pPr>
              <w:jc w:val="center"/>
              <w:rPr>
                <w:rFonts w:ascii="Trebuchet MS" w:hAnsi="Trebuchet MS"/>
                <w:b/>
                <w:bCs/>
                <w:color w:val="000000"/>
                <w:sz w:val="18"/>
                <w:szCs w:val="18"/>
              </w:rPr>
            </w:pPr>
            <w:r w:rsidRPr="00D57975">
              <w:rPr>
                <w:rFonts w:ascii="Trebuchet MS" w:hAnsi="Trebuchet MS"/>
                <w:b/>
                <w:bCs/>
                <w:color w:val="000000"/>
                <w:sz w:val="18"/>
                <w:szCs w:val="18"/>
              </w:rPr>
              <w:t>Controladora</w:t>
            </w:r>
          </w:p>
        </w:tc>
      </w:tr>
      <w:tr w:rsidR="00E15F81" w:rsidRPr="00D57975" w14:paraId="333C8C3B" w14:textId="77777777" w:rsidTr="00F32446">
        <w:trPr>
          <w:gridAfter w:val="1"/>
          <w:wAfter w:w="3" w:type="pct"/>
          <w:trHeight w:val="20"/>
        </w:trPr>
        <w:tc>
          <w:tcPr>
            <w:tcW w:w="2289" w:type="pct"/>
            <w:tcBorders>
              <w:top w:val="nil"/>
              <w:left w:val="nil"/>
              <w:bottom w:val="nil"/>
              <w:right w:val="nil"/>
            </w:tcBorders>
            <w:noWrap/>
            <w:vAlign w:val="bottom"/>
            <w:hideMark/>
          </w:tcPr>
          <w:p w14:paraId="3F840898" w14:textId="77777777" w:rsidR="00F71AC7" w:rsidRPr="00D57975" w:rsidRDefault="00F71AC7" w:rsidP="00F32446">
            <w:pPr>
              <w:ind w:left="-57"/>
              <w:jc w:val="center"/>
              <w:rPr>
                <w:rFonts w:ascii="Trebuchet MS" w:hAnsi="Trebuchet MS"/>
                <w:b/>
                <w:bCs/>
                <w:color w:val="000000"/>
                <w:sz w:val="18"/>
                <w:szCs w:val="18"/>
              </w:rPr>
            </w:pPr>
          </w:p>
        </w:tc>
        <w:tc>
          <w:tcPr>
            <w:tcW w:w="2013" w:type="pct"/>
            <w:gridSpan w:val="5"/>
            <w:tcBorders>
              <w:top w:val="single" w:sz="4" w:space="0" w:color="auto"/>
              <w:left w:val="nil"/>
              <w:bottom w:val="single" w:sz="4" w:space="0" w:color="auto"/>
              <w:right w:val="nil"/>
            </w:tcBorders>
            <w:vAlign w:val="bottom"/>
            <w:hideMark/>
          </w:tcPr>
          <w:p w14:paraId="474A95A6" w14:textId="77777777" w:rsidR="00F71AC7" w:rsidRPr="00D57975" w:rsidRDefault="00F71AC7" w:rsidP="00C711BD">
            <w:pPr>
              <w:jc w:val="center"/>
              <w:rPr>
                <w:rFonts w:ascii="Trebuchet MS" w:hAnsi="Trebuchet MS"/>
                <w:b/>
                <w:bCs/>
                <w:sz w:val="18"/>
                <w:szCs w:val="18"/>
              </w:rPr>
            </w:pPr>
            <w:r w:rsidRPr="00D57975">
              <w:rPr>
                <w:rFonts w:ascii="Trebuchet MS" w:hAnsi="Trebuchet MS"/>
                <w:b/>
                <w:bCs/>
                <w:sz w:val="18"/>
                <w:szCs w:val="18"/>
              </w:rPr>
              <w:t>dez/25</w:t>
            </w:r>
          </w:p>
        </w:tc>
        <w:tc>
          <w:tcPr>
            <w:tcW w:w="62" w:type="pct"/>
            <w:tcBorders>
              <w:top w:val="nil"/>
              <w:left w:val="nil"/>
              <w:bottom w:val="nil"/>
              <w:right w:val="nil"/>
            </w:tcBorders>
            <w:noWrap/>
            <w:vAlign w:val="bottom"/>
            <w:hideMark/>
          </w:tcPr>
          <w:p w14:paraId="135BCBDD" w14:textId="77777777" w:rsidR="00F71AC7" w:rsidRPr="00D57975" w:rsidRDefault="00F71AC7" w:rsidP="00C711BD">
            <w:pPr>
              <w:jc w:val="center"/>
              <w:rPr>
                <w:rFonts w:ascii="Trebuchet MS" w:hAnsi="Trebuchet MS"/>
                <w:b/>
                <w:bCs/>
                <w:sz w:val="18"/>
                <w:szCs w:val="18"/>
              </w:rPr>
            </w:pPr>
          </w:p>
        </w:tc>
        <w:tc>
          <w:tcPr>
            <w:tcW w:w="633" w:type="pct"/>
            <w:tcBorders>
              <w:top w:val="nil"/>
              <w:left w:val="nil"/>
              <w:bottom w:val="single" w:sz="4" w:space="0" w:color="auto"/>
              <w:right w:val="nil"/>
            </w:tcBorders>
            <w:vAlign w:val="bottom"/>
            <w:hideMark/>
          </w:tcPr>
          <w:p w14:paraId="43A8867F" w14:textId="77777777" w:rsidR="00F71AC7" w:rsidRPr="00D57975" w:rsidRDefault="00F71AC7" w:rsidP="00C711BD">
            <w:pPr>
              <w:jc w:val="center"/>
              <w:rPr>
                <w:rFonts w:ascii="Trebuchet MS" w:hAnsi="Trebuchet MS"/>
                <w:b/>
                <w:bCs/>
                <w:sz w:val="18"/>
                <w:szCs w:val="18"/>
              </w:rPr>
            </w:pPr>
            <w:r w:rsidRPr="00D57975">
              <w:rPr>
                <w:rFonts w:ascii="Trebuchet MS" w:hAnsi="Trebuchet MS"/>
                <w:b/>
                <w:bCs/>
                <w:sz w:val="18"/>
                <w:szCs w:val="18"/>
              </w:rPr>
              <w:t>dez/24</w:t>
            </w:r>
          </w:p>
        </w:tc>
      </w:tr>
      <w:tr w:rsidR="00F32446" w:rsidRPr="00D57975" w14:paraId="6AC38BDD" w14:textId="77777777" w:rsidTr="00F32446">
        <w:trPr>
          <w:gridAfter w:val="1"/>
          <w:wAfter w:w="3" w:type="pct"/>
          <w:trHeight w:val="20"/>
        </w:trPr>
        <w:tc>
          <w:tcPr>
            <w:tcW w:w="2289" w:type="pct"/>
            <w:tcBorders>
              <w:top w:val="nil"/>
              <w:left w:val="nil"/>
              <w:bottom w:val="nil"/>
              <w:right w:val="nil"/>
            </w:tcBorders>
            <w:noWrap/>
            <w:vAlign w:val="bottom"/>
            <w:hideMark/>
          </w:tcPr>
          <w:p w14:paraId="34DC81F6" w14:textId="77777777" w:rsidR="00F71AC7" w:rsidRPr="00D57975" w:rsidRDefault="00F71AC7" w:rsidP="00F32446">
            <w:pPr>
              <w:ind w:left="-57"/>
              <w:jc w:val="center"/>
              <w:rPr>
                <w:rFonts w:ascii="Trebuchet MS" w:hAnsi="Trebuchet MS"/>
                <w:b/>
                <w:bCs/>
                <w:sz w:val="18"/>
                <w:szCs w:val="18"/>
              </w:rPr>
            </w:pPr>
          </w:p>
        </w:tc>
        <w:tc>
          <w:tcPr>
            <w:tcW w:w="631" w:type="pct"/>
            <w:tcBorders>
              <w:top w:val="nil"/>
              <w:left w:val="nil"/>
              <w:bottom w:val="single" w:sz="4" w:space="0" w:color="auto"/>
              <w:right w:val="nil"/>
            </w:tcBorders>
            <w:noWrap/>
            <w:vAlign w:val="bottom"/>
            <w:hideMark/>
          </w:tcPr>
          <w:p w14:paraId="0A727BA2" w14:textId="525DFE70"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Custo</w:t>
            </w:r>
          </w:p>
        </w:tc>
        <w:tc>
          <w:tcPr>
            <w:tcW w:w="59" w:type="pct"/>
            <w:tcBorders>
              <w:top w:val="nil"/>
              <w:left w:val="nil"/>
              <w:bottom w:val="nil"/>
              <w:right w:val="nil"/>
            </w:tcBorders>
            <w:noWrap/>
            <w:vAlign w:val="bottom"/>
            <w:hideMark/>
          </w:tcPr>
          <w:p w14:paraId="64FDB158" w14:textId="77777777" w:rsidR="00F71AC7" w:rsidRPr="00D57975" w:rsidRDefault="00F71AC7" w:rsidP="00E15F81">
            <w:pPr>
              <w:jc w:val="center"/>
              <w:rPr>
                <w:rFonts w:ascii="Trebuchet MS" w:hAnsi="Trebuchet MS"/>
                <w:b/>
                <w:bCs/>
                <w:color w:val="000000"/>
                <w:sz w:val="18"/>
                <w:szCs w:val="18"/>
              </w:rPr>
            </w:pPr>
          </w:p>
        </w:tc>
        <w:tc>
          <w:tcPr>
            <w:tcW w:w="632" w:type="pct"/>
            <w:tcBorders>
              <w:top w:val="nil"/>
              <w:left w:val="nil"/>
              <w:bottom w:val="single" w:sz="4" w:space="0" w:color="auto"/>
              <w:right w:val="nil"/>
            </w:tcBorders>
            <w:vAlign w:val="bottom"/>
            <w:hideMark/>
          </w:tcPr>
          <w:p w14:paraId="73895F59" w14:textId="6FE6ED53"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Amortização acumulada</w:t>
            </w:r>
          </w:p>
        </w:tc>
        <w:tc>
          <w:tcPr>
            <w:tcW w:w="59" w:type="pct"/>
            <w:tcBorders>
              <w:top w:val="nil"/>
              <w:left w:val="nil"/>
              <w:bottom w:val="nil"/>
              <w:right w:val="nil"/>
            </w:tcBorders>
            <w:vAlign w:val="bottom"/>
            <w:hideMark/>
          </w:tcPr>
          <w:p w14:paraId="781BC620" w14:textId="77777777" w:rsidR="00F71AC7" w:rsidRPr="00D57975" w:rsidRDefault="00F71AC7" w:rsidP="00E15F81">
            <w:pPr>
              <w:jc w:val="center"/>
              <w:rPr>
                <w:rFonts w:ascii="Trebuchet MS" w:hAnsi="Trebuchet MS"/>
                <w:b/>
                <w:bCs/>
                <w:color w:val="000000"/>
                <w:sz w:val="18"/>
                <w:szCs w:val="18"/>
              </w:rPr>
            </w:pPr>
          </w:p>
        </w:tc>
        <w:tc>
          <w:tcPr>
            <w:tcW w:w="632" w:type="pct"/>
            <w:tcBorders>
              <w:top w:val="nil"/>
              <w:left w:val="nil"/>
              <w:bottom w:val="single" w:sz="4" w:space="0" w:color="auto"/>
              <w:right w:val="nil"/>
            </w:tcBorders>
            <w:noWrap/>
            <w:vAlign w:val="bottom"/>
            <w:hideMark/>
          </w:tcPr>
          <w:p w14:paraId="5C8CAFEF" w14:textId="636CDA65"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Líquido</w:t>
            </w:r>
          </w:p>
        </w:tc>
        <w:tc>
          <w:tcPr>
            <w:tcW w:w="62" w:type="pct"/>
            <w:tcBorders>
              <w:top w:val="nil"/>
              <w:left w:val="nil"/>
              <w:bottom w:val="nil"/>
              <w:right w:val="nil"/>
            </w:tcBorders>
            <w:noWrap/>
            <w:vAlign w:val="bottom"/>
            <w:hideMark/>
          </w:tcPr>
          <w:p w14:paraId="1C465CD6" w14:textId="77777777" w:rsidR="00F71AC7" w:rsidRPr="00D57975" w:rsidRDefault="00F71AC7" w:rsidP="00E15F81">
            <w:pPr>
              <w:jc w:val="center"/>
              <w:rPr>
                <w:rFonts w:ascii="Trebuchet MS" w:hAnsi="Trebuchet MS"/>
                <w:b/>
                <w:bCs/>
                <w:color w:val="000000"/>
                <w:sz w:val="18"/>
                <w:szCs w:val="18"/>
              </w:rPr>
            </w:pPr>
          </w:p>
        </w:tc>
        <w:tc>
          <w:tcPr>
            <w:tcW w:w="633" w:type="pct"/>
            <w:tcBorders>
              <w:top w:val="nil"/>
              <w:left w:val="nil"/>
              <w:bottom w:val="single" w:sz="4" w:space="0" w:color="auto"/>
              <w:right w:val="nil"/>
            </w:tcBorders>
            <w:noWrap/>
            <w:vAlign w:val="bottom"/>
            <w:hideMark/>
          </w:tcPr>
          <w:p w14:paraId="52643EA1" w14:textId="307E792C"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Valor líquido</w:t>
            </w:r>
          </w:p>
        </w:tc>
      </w:tr>
      <w:tr w:rsidR="00E15F81" w:rsidRPr="00D57975" w14:paraId="67AF9F0F" w14:textId="77777777" w:rsidTr="00F32446">
        <w:trPr>
          <w:gridAfter w:val="1"/>
          <w:wAfter w:w="3" w:type="pct"/>
          <w:trHeight w:val="20"/>
        </w:trPr>
        <w:tc>
          <w:tcPr>
            <w:tcW w:w="2289" w:type="pct"/>
            <w:tcBorders>
              <w:top w:val="nil"/>
              <w:left w:val="nil"/>
              <w:bottom w:val="nil"/>
              <w:right w:val="nil"/>
            </w:tcBorders>
            <w:noWrap/>
            <w:vAlign w:val="bottom"/>
            <w:hideMark/>
          </w:tcPr>
          <w:p w14:paraId="6AD99445" w14:textId="77777777" w:rsidR="00F71AC7" w:rsidRPr="00D57975" w:rsidRDefault="00F71AC7" w:rsidP="00F32446">
            <w:pPr>
              <w:ind w:left="-57"/>
              <w:rPr>
                <w:rFonts w:ascii="Trebuchet MS" w:hAnsi="Trebuchet MS"/>
                <w:sz w:val="18"/>
                <w:szCs w:val="18"/>
              </w:rPr>
            </w:pPr>
            <w:r w:rsidRPr="00D57975">
              <w:rPr>
                <w:rFonts w:ascii="Trebuchet MS" w:hAnsi="Trebuchet MS"/>
                <w:sz w:val="18"/>
                <w:szCs w:val="18"/>
              </w:rPr>
              <w:t>Direito de uso</w:t>
            </w:r>
          </w:p>
        </w:tc>
        <w:tc>
          <w:tcPr>
            <w:tcW w:w="631" w:type="pct"/>
            <w:tcBorders>
              <w:top w:val="nil"/>
              <w:left w:val="nil"/>
              <w:bottom w:val="nil"/>
              <w:right w:val="nil"/>
            </w:tcBorders>
            <w:noWrap/>
            <w:vAlign w:val="bottom"/>
            <w:hideMark/>
          </w:tcPr>
          <w:p w14:paraId="381A05FD" w14:textId="20E613B6"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964.918</w:t>
            </w:r>
          </w:p>
        </w:tc>
        <w:tc>
          <w:tcPr>
            <w:tcW w:w="59" w:type="pct"/>
            <w:tcBorders>
              <w:top w:val="nil"/>
              <w:left w:val="nil"/>
              <w:bottom w:val="nil"/>
              <w:right w:val="nil"/>
            </w:tcBorders>
            <w:noWrap/>
            <w:vAlign w:val="bottom"/>
            <w:hideMark/>
          </w:tcPr>
          <w:p w14:paraId="59649C8A"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nil"/>
              <w:right w:val="nil"/>
            </w:tcBorders>
            <w:noWrap/>
            <w:vAlign w:val="bottom"/>
            <w:hideMark/>
          </w:tcPr>
          <w:p w14:paraId="03D64DFA" w14:textId="358EDE59"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(236.088)</w:t>
            </w:r>
          </w:p>
        </w:tc>
        <w:tc>
          <w:tcPr>
            <w:tcW w:w="59" w:type="pct"/>
            <w:tcBorders>
              <w:top w:val="nil"/>
              <w:left w:val="nil"/>
              <w:bottom w:val="nil"/>
              <w:right w:val="nil"/>
            </w:tcBorders>
            <w:noWrap/>
            <w:vAlign w:val="bottom"/>
            <w:hideMark/>
          </w:tcPr>
          <w:p w14:paraId="4F7A1C41"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nil"/>
              <w:right w:val="nil"/>
            </w:tcBorders>
            <w:noWrap/>
            <w:vAlign w:val="bottom"/>
            <w:hideMark/>
          </w:tcPr>
          <w:p w14:paraId="1A9AB871" w14:textId="7BFAB37F"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728.831</w:t>
            </w:r>
          </w:p>
        </w:tc>
        <w:tc>
          <w:tcPr>
            <w:tcW w:w="62" w:type="pct"/>
            <w:tcBorders>
              <w:top w:val="nil"/>
              <w:left w:val="nil"/>
              <w:bottom w:val="nil"/>
              <w:right w:val="nil"/>
            </w:tcBorders>
            <w:noWrap/>
            <w:vAlign w:val="bottom"/>
            <w:hideMark/>
          </w:tcPr>
          <w:p w14:paraId="3CA27DD3" w14:textId="77777777" w:rsidR="00F71AC7" w:rsidRPr="00D57975" w:rsidRDefault="00F71AC7" w:rsidP="00C711BD">
            <w:pPr>
              <w:jc w:val="right"/>
              <w:rPr>
                <w:rFonts w:ascii="Trebuchet MS" w:hAnsi="Trebuchet MS"/>
                <w:color w:val="000000"/>
                <w:sz w:val="18"/>
                <w:szCs w:val="18"/>
              </w:rPr>
            </w:pPr>
          </w:p>
        </w:tc>
        <w:tc>
          <w:tcPr>
            <w:tcW w:w="633" w:type="pct"/>
            <w:tcBorders>
              <w:top w:val="nil"/>
              <w:left w:val="nil"/>
              <w:bottom w:val="nil"/>
              <w:right w:val="nil"/>
            </w:tcBorders>
            <w:noWrap/>
            <w:vAlign w:val="bottom"/>
            <w:hideMark/>
          </w:tcPr>
          <w:p w14:paraId="40C1D906" w14:textId="2E7D95DF"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708.319</w:t>
            </w:r>
          </w:p>
        </w:tc>
      </w:tr>
      <w:tr w:rsidR="00E15F81" w:rsidRPr="00D57975" w14:paraId="1C5917D3" w14:textId="77777777" w:rsidTr="00F32446">
        <w:trPr>
          <w:gridAfter w:val="1"/>
          <w:wAfter w:w="3" w:type="pct"/>
          <w:trHeight w:val="20"/>
        </w:trPr>
        <w:tc>
          <w:tcPr>
            <w:tcW w:w="2289" w:type="pct"/>
            <w:tcBorders>
              <w:top w:val="nil"/>
              <w:left w:val="nil"/>
              <w:bottom w:val="nil"/>
              <w:right w:val="nil"/>
            </w:tcBorders>
            <w:noWrap/>
            <w:vAlign w:val="bottom"/>
            <w:hideMark/>
          </w:tcPr>
          <w:p w14:paraId="5775E128" w14:textId="77777777" w:rsidR="00F71AC7" w:rsidRPr="00D57975" w:rsidRDefault="00F71AC7" w:rsidP="00F32446">
            <w:pPr>
              <w:ind w:left="-57"/>
              <w:rPr>
                <w:rFonts w:ascii="Trebuchet MS" w:hAnsi="Trebuchet MS"/>
                <w:color w:val="000000"/>
                <w:sz w:val="18"/>
                <w:szCs w:val="18"/>
              </w:rPr>
            </w:pPr>
            <w:r w:rsidRPr="00D57975">
              <w:rPr>
                <w:rFonts w:ascii="Trebuchet MS" w:hAnsi="Trebuchet MS"/>
                <w:color w:val="000000"/>
                <w:sz w:val="18"/>
                <w:szCs w:val="18"/>
              </w:rPr>
              <w:t>Software</w:t>
            </w:r>
          </w:p>
        </w:tc>
        <w:tc>
          <w:tcPr>
            <w:tcW w:w="631" w:type="pct"/>
            <w:tcBorders>
              <w:top w:val="nil"/>
              <w:left w:val="nil"/>
              <w:bottom w:val="nil"/>
              <w:right w:val="nil"/>
            </w:tcBorders>
            <w:noWrap/>
            <w:vAlign w:val="bottom"/>
            <w:hideMark/>
          </w:tcPr>
          <w:p w14:paraId="604BAC26" w14:textId="3C58C63D"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8.186</w:t>
            </w:r>
          </w:p>
        </w:tc>
        <w:tc>
          <w:tcPr>
            <w:tcW w:w="59" w:type="pct"/>
            <w:tcBorders>
              <w:top w:val="nil"/>
              <w:left w:val="nil"/>
              <w:bottom w:val="nil"/>
              <w:right w:val="nil"/>
            </w:tcBorders>
            <w:noWrap/>
            <w:vAlign w:val="bottom"/>
            <w:hideMark/>
          </w:tcPr>
          <w:p w14:paraId="521807DE"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nil"/>
              <w:right w:val="nil"/>
            </w:tcBorders>
            <w:noWrap/>
            <w:vAlign w:val="bottom"/>
            <w:hideMark/>
          </w:tcPr>
          <w:p w14:paraId="7EF2B639" w14:textId="34B9DE97"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(7.357)</w:t>
            </w:r>
          </w:p>
        </w:tc>
        <w:tc>
          <w:tcPr>
            <w:tcW w:w="59" w:type="pct"/>
            <w:tcBorders>
              <w:top w:val="nil"/>
              <w:left w:val="nil"/>
              <w:bottom w:val="nil"/>
              <w:right w:val="nil"/>
            </w:tcBorders>
            <w:noWrap/>
            <w:vAlign w:val="bottom"/>
            <w:hideMark/>
          </w:tcPr>
          <w:p w14:paraId="40459C19"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nil"/>
              <w:right w:val="nil"/>
            </w:tcBorders>
            <w:noWrap/>
            <w:vAlign w:val="bottom"/>
            <w:hideMark/>
          </w:tcPr>
          <w:p w14:paraId="49823A6E" w14:textId="77CECE71"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829</w:t>
            </w:r>
          </w:p>
        </w:tc>
        <w:tc>
          <w:tcPr>
            <w:tcW w:w="62" w:type="pct"/>
            <w:tcBorders>
              <w:top w:val="nil"/>
              <w:left w:val="nil"/>
              <w:bottom w:val="nil"/>
              <w:right w:val="nil"/>
            </w:tcBorders>
            <w:noWrap/>
            <w:vAlign w:val="bottom"/>
            <w:hideMark/>
          </w:tcPr>
          <w:p w14:paraId="24087584" w14:textId="77777777" w:rsidR="00F71AC7" w:rsidRPr="00D57975" w:rsidRDefault="00F71AC7" w:rsidP="00C711BD">
            <w:pPr>
              <w:jc w:val="right"/>
              <w:rPr>
                <w:rFonts w:ascii="Trebuchet MS" w:hAnsi="Trebuchet MS"/>
                <w:color w:val="000000"/>
                <w:sz w:val="18"/>
                <w:szCs w:val="18"/>
              </w:rPr>
            </w:pPr>
          </w:p>
        </w:tc>
        <w:tc>
          <w:tcPr>
            <w:tcW w:w="633" w:type="pct"/>
            <w:tcBorders>
              <w:top w:val="nil"/>
              <w:left w:val="nil"/>
              <w:bottom w:val="nil"/>
              <w:right w:val="nil"/>
            </w:tcBorders>
            <w:noWrap/>
            <w:vAlign w:val="bottom"/>
            <w:hideMark/>
          </w:tcPr>
          <w:p w14:paraId="7390FD7A" w14:textId="579B63B9"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458</w:t>
            </w:r>
          </w:p>
        </w:tc>
      </w:tr>
      <w:tr w:rsidR="00B82F0E" w:rsidRPr="00D57975" w14:paraId="0AD6330C" w14:textId="77777777" w:rsidTr="00F32446">
        <w:trPr>
          <w:gridAfter w:val="1"/>
          <w:wAfter w:w="3" w:type="pct"/>
          <w:trHeight w:val="20"/>
        </w:trPr>
        <w:tc>
          <w:tcPr>
            <w:tcW w:w="2289" w:type="pct"/>
            <w:tcBorders>
              <w:top w:val="nil"/>
              <w:left w:val="nil"/>
              <w:bottom w:val="nil"/>
              <w:right w:val="nil"/>
            </w:tcBorders>
            <w:noWrap/>
            <w:vAlign w:val="bottom"/>
            <w:hideMark/>
          </w:tcPr>
          <w:p w14:paraId="20F3BFB6" w14:textId="77777777" w:rsidR="00F71AC7" w:rsidRPr="00D57975" w:rsidRDefault="00F71AC7" w:rsidP="00F32446">
            <w:pPr>
              <w:ind w:left="-57"/>
              <w:rPr>
                <w:rFonts w:ascii="Trebuchet MS" w:hAnsi="Trebuchet MS"/>
                <w:color w:val="000000"/>
                <w:sz w:val="18"/>
                <w:szCs w:val="18"/>
              </w:rPr>
            </w:pPr>
            <w:r w:rsidRPr="00D57975">
              <w:rPr>
                <w:rFonts w:ascii="Trebuchet MS" w:hAnsi="Trebuchet MS"/>
                <w:color w:val="000000"/>
                <w:sz w:val="18"/>
                <w:szCs w:val="18"/>
              </w:rPr>
              <w:t>Construções em andamento</w:t>
            </w:r>
          </w:p>
        </w:tc>
        <w:tc>
          <w:tcPr>
            <w:tcW w:w="631" w:type="pct"/>
            <w:tcBorders>
              <w:top w:val="nil"/>
              <w:left w:val="nil"/>
              <w:bottom w:val="single" w:sz="4" w:space="0" w:color="auto"/>
              <w:right w:val="nil"/>
            </w:tcBorders>
            <w:noWrap/>
            <w:vAlign w:val="bottom"/>
            <w:hideMark/>
          </w:tcPr>
          <w:p w14:paraId="420E7C96" w14:textId="5C7F227D"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81.059</w:t>
            </w:r>
          </w:p>
        </w:tc>
        <w:tc>
          <w:tcPr>
            <w:tcW w:w="59" w:type="pct"/>
            <w:tcBorders>
              <w:top w:val="nil"/>
              <w:left w:val="nil"/>
              <w:bottom w:val="nil"/>
              <w:right w:val="nil"/>
            </w:tcBorders>
            <w:noWrap/>
            <w:vAlign w:val="bottom"/>
            <w:hideMark/>
          </w:tcPr>
          <w:p w14:paraId="40CE6DAB"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single" w:sz="4" w:space="0" w:color="auto"/>
              <w:right w:val="nil"/>
            </w:tcBorders>
            <w:noWrap/>
            <w:vAlign w:val="bottom"/>
            <w:hideMark/>
          </w:tcPr>
          <w:p w14:paraId="4A521788" w14:textId="7FC739D9"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w:t>
            </w:r>
          </w:p>
        </w:tc>
        <w:tc>
          <w:tcPr>
            <w:tcW w:w="59" w:type="pct"/>
            <w:tcBorders>
              <w:top w:val="nil"/>
              <w:left w:val="nil"/>
              <w:bottom w:val="nil"/>
              <w:right w:val="nil"/>
            </w:tcBorders>
            <w:noWrap/>
            <w:vAlign w:val="bottom"/>
            <w:hideMark/>
          </w:tcPr>
          <w:p w14:paraId="4A5D9126" w14:textId="77777777" w:rsidR="00F71AC7" w:rsidRPr="00D57975" w:rsidRDefault="00F71AC7" w:rsidP="00C711BD">
            <w:pPr>
              <w:jc w:val="right"/>
              <w:rPr>
                <w:rFonts w:ascii="Trebuchet MS" w:hAnsi="Trebuchet MS"/>
                <w:color w:val="000000"/>
                <w:sz w:val="18"/>
                <w:szCs w:val="18"/>
              </w:rPr>
            </w:pPr>
          </w:p>
        </w:tc>
        <w:tc>
          <w:tcPr>
            <w:tcW w:w="632" w:type="pct"/>
            <w:tcBorders>
              <w:top w:val="nil"/>
              <w:left w:val="nil"/>
              <w:bottom w:val="single" w:sz="4" w:space="0" w:color="auto"/>
              <w:right w:val="nil"/>
            </w:tcBorders>
            <w:noWrap/>
            <w:vAlign w:val="bottom"/>
            <w:hideMark/>
          </w:tcPr>
          <w:p w14:paraId="0296495B" w14:textId="2D62EB2C"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81.059</w:t>
            </w:r>
          </w:p>
        </w:tc>
        <w:tc>
          <w:tcPr>
            <w:tcW w:w="62" w:type="pct"/>
            <w:tcBorders>
              <w:top w:val="nil"/>
              <w:left w:val="nil"/>
              <w:bottom w:val="nil"/>
              <w:right w:val="nil"/>
            </w:tcBorders>
            <w:noWrap/>
            <w:vAlign w:val="bottom"/>
            <w:hideMark/>
          </w:tcPr>
          <w:p w14:paraId="5A88E6C6" w14:textId="77777777" w:rsidR="00F71AC7" w:rsidRPr="00D57975" w:rsidRDefault="00F71AC7" w:rsidP="00C711BD">
            <w:pPr>
              <w:jc w:val="right"/>
              <w:rPr>
                <w:rFonts w:ascii="Trebuchet MS" w:hAnsi="Trebuchet MS"/>
                <w:color w:val="000000"/>
                <w:sz w:val="18"/>
                <w:szCs w:val="18"/>
              </w:rPr>
            </w:pPr>
          </w:p>
        </w:tc>
        <w:tc>
          <w:tcPr>
            <w:tcW w:w="633" w:type="pct"/>
            <w:tcBorders>
              <w:top w:val="nil"/>
              <w:left w:val="nil"/>
              <w:bottom w:val="single" w:sz="4" w:space="0" w:color="auto"/>
              <w:right w:val="nil"/>
            </w:tcBorders>
            <w:noWrap/>
            <w:vAlign w:val="bottom"/>
            <w:hideMark/>
          </w:tcPr>
          <w:p w14:paraId="510A150B" w14:textId="4F690BA6"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80.832</w:t>
            </w:r>
          </w:p>
        </w:tc>
      </w:tr>
      <w:tr w:rsidR="00B82F0E" w:rsidRPr="00D57975" w14:paraId="6DD41247" w14:textId="77777777" w:rsidTr="00F32446">
        <w:trPr>
          <w:gridAfter w:val="1"/>
          <w:wAfter w:w="3" w:type="pct"/>
          <w:trHeight w:val="20"/>
        </w:trPr>
        <w:tc>
          <w:tcPr>
            <w:tcW w:w="2289" w:type="pct"/>
            <w:tcBorders>
              <w:top w:val="nil"/>
              <w:left w:val="nil"/>
              <w:bottom w:val="nil"/>
              <w:right w:val="nil"/>
            </w:tcBorders>
            <w:noWrap/>
            <w:vAlign w:val="bottom"/>
            <w:hideMark/>
          </w:tcPr>
          <w:p w14:paraId="567103FD" w14:textId="77777777" w:rsidR="00F71AC7" w:rsidRPr="00D57975" w:rsidRDefault="00F71AC7" w:rsidP="00F32446">
            <w:pPr>
              <w:ind w:left="-57"/>
              <w:rPr>
                <w:rFonts w:ascii="Trebuchet MS" w:hAnsi="Trebuchet MS"/>
                <w:color w:val="000000"/>
                <w:sz w:val="18"/>
                <w:szCs w:val="18"/>
              </w:rPr>
            </w:pPr>
          </w:p>
        </w:tc>
        <w:tc>
          <w:tcPr>
            <w:tcW w:w="631" w:type="pct"/>
            <w:tcBorders>
              <w:top w:val="single" w:sz="4" w:space="0" w:color="auto"/>
              <w:left w:val="nil"/>
              <w:bottom w:val="double" w:sz="4" w:space="0" w:color="auto"/>
              <w:right w:val="nil"/>
            </w:tcBorders>
            <w:noWrap/>
            <w:vAlign w:val="bottom"/>
            <w:hideMark/>
          </w:tcPr>
          <w:p w14:paraId="48B2D654" w14:textId="2CD633CC"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1.054.163</w:t>
            </w:r>
          </w:p>
        </w:tc>
        <w:tc>
          <w:tcPr>
            <w:tcW w:w="59" w:type="pct"/>
            <w:tcBorders>
              <w:top w:val="nil"/>
              <w:left w:val="nil"/>
              <w:bottom w:val="nil"/>
              <w:right w:val="nil"/>
            </w:tcBorders>
            <w:noWrap/>
            <w:vAlign w:val="bottom"/>
            <w:hideMark/>
          </w:tcPr>
          <w:p w14:paraId="0FD5310E" w14:textId="77777777" w:rsidR="00F71AC7" w:rsidRPr="00D57975" w:rsidRDefault="00F71AC7" w:rsidP="00C711BD">
            <w:pPr>
              <w:jc w:val="right"/>
              <w:rPr>
                <w:rFonts w:ascii="Trebuchet MS" w:hAnsi="Trebuchet MS"/>
                <w:b/>
                <w:bCs/>
                <w:color w:val="000000"/>
                <w:sz w:val="18"/>
                <w:szCs w:val="18"/>
              </w:rPr>
            </w:pPr>
          </w:p>
        </w:tc>
        <w:tc>
          <w:tcPr>
            <w:tcW w:w="632" w:type="pct"/>
            <w:tcBorders>
              <w:top w:val="single" w:sz="4" w:space="0" w:color="auto"/>
              <w:left w:val="nil"/>
              <w:bottom w:val="double" w:sz="4" w:space="0" w:color="auto"/>
              <w:right w:val="nil"/>
            </w:tcBorders>
            <w:noWrap/>
            <w:vAlign w:val="bottom"/>
            <w:hideMark/>
          </w:tcPr>
          <w:p w14:paraId="00C7A614" w14:textId="308DDB59"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(243.445)</w:t>
            </w:r>
          </w:p>
        </w:tc>
        <w:tc>
          <w:tcPr>
            <w:tcW w:w="59" w:type="pct"/>
            <w:tcBorders>
              <w:top w:val="nil"/>
              <w:left w:val="nil"/>
              <w:bottom w:val="nil"/>
              <w:right w:val="nil"/>
            </w:tcBorders>
            <w:noWrap/>
            <w:vAlign w:val="bottom"/>
            <w:hideMark/>
          </w:tcPr>
          <w:p w14:paraId="063B0564" w14:textId="77777777" w:rsidR="00F71AC7" w:rsidRPr="00D57975" w:rsidRDefault="00F71AC7" w:rsidP="00C711BD">
            <w:pPr>
              <w:jc w:val="right"/>
              <w:rPr>
                <w:rFonts w:ascii="Trebuchet MS" w:hAnsi="Trebuchet MS"/>
                <w:b/>
                <w:bCs/>
                <w:color w:val="000000"/>
                <w:sz w:val="18"/>
                <w:szCs w:val="18"/>
              </w:rPr>
            </w:pPr>
          </w:p>
        </w:tc>
        <w:tc>
          <w:tcPr>
            <w:tcW w:w="632" w:type="pct"/>
            <w:tcBorders>
              <w:top w:val="single" w:sz="4" w:space="0" w:color="auto"/>
              <w:left w:val="nil"/>
              <w:bottom w:val="double" w:sz="4" w:space="0" w:color="auto"/>
              <w:right w:val="nil"/>
            </w:tcBorders>
            <w:noWrap/>
            <w:vAlign w:val="bottom"/>
            <w:hideMark/>
          </w:tcPr>
          <w:p w14:paraId="214A82AE" w14:textId="134E691C"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810.719</w:t>
            </w:r>
          </w:p>
        </w:tc>
        <w:tc>
          <w:tcPr>
            <w:tcW w:w="62" w:type="pct"/>
            <w:tcBorders>
              <w:top w:val="nil"/>
              <w:left w:val="nil"/>
              <w:bottom w:val="nil"/>
              <w:right w:val="nil"/>
            </w:tcBorders>
            <w:noWrap/>
            <w:vAlign w:val="bottom"/>
            <w:hideMark/>
          </w:tcPr>
          <w:p w14:paraId="428418C6" w14:textId="77777777" w:rsidR="00F71AC7" w:rsidRPr="00D57975" w:rsidRDefault="00F71AC7" w:rsidP="00C711BD">
            <w:pPr>
              <w:jc w:val="right"/>
              <w:rPr>
                <w:rFonts w:ascii="Trebuchet MS" w:hAnsi="Trebuchet MS"/>
                <w:b/>
                <w:bCs/>
                <w:color w:val="000000"/>
                <w:sz w:val="18"/>
                <w:szCs w:val="18"/>
              </w:rPr>
            </w:pPr>
          </w:p>
        </w:tc>
        <w:tc>
          <w:tcPr>
            <w:tcW w:w="633" w:type="pct"/>
            <w:tcBorders>
              <w:top w:val="single" w:sz="4" w:space="0" w:color="auto"/>
              <w:left w:val="nil"/>
              <w:bottom w:val="double" w:sz="4" w:space="0" w:color="auto"/>
              <w:right w:val="nil"/>
            </w:tcBorders>
            <w:noWrap/>
            <w:vAlign w:val="bottom"/>
            <w:hideMark/>
          </w:tcPr>
          <w:p w14:paraId="60B72A06" w14:textId="58EE6ADA"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789.609</w:t>
            </w:r>
          </w:p>
        </w:tc>
      </w:tr>
    </w:tbl>
    <w:p w14:paraId="68F0F8C0" w14:textId="22EA932B" w:rsidR="0054021C" w:rsidRPr="004F7469" w:rsidRDefault="0054021C"/>
    <w:tbl>
      <w:tblPr>
        <w:tblW w:w="4814" w:type="pct"/>
        <w:tblInd w:w="567" w:type="dxa"/>
        <w:tblLayout w:type="fixed"/>
        <w:tblCellMar>
          <w:left w:w="68" w:type="dxa"/>
          <w:right w:w="68" w:type="dxa"/>
        </w:tblCellMar>
        <w:tblLook w:val="04A0" w:firstRow="1" w:lastRow="0" w:firstColumn="1" w:lastColumn="0" w:noHBand="0" w:noVBand="1"/>
      </w:tblPr>
      <w:tblGrid>
        <w:gridCol w:w="6173"/>
        <w:gridCol w:w="32"/>
        <w:gridCol w:w="1696"/>
        <w:gridCol w:w="170"/>
        <w:gridCol w:w="1699"/>
        <w:gridCol w:w="170"/>
        <w:gridCol w:w="1707"/>
        <w:gridCol w:w="189"/>
        <w:gridCol w:w="1629"/>
        <w:gridCol w:w="19"/>
      </w:tblGrid>
      <w:tr w:rsidR="004F7469" w:rsidRPr="00D57975" w14:paraId="385FB507" w14:textId="77777777" w:rsidTr="007113DF">
        <w:trPr>
          <w:gridAfter w:val="1"/>
          <w:wAfter w:w="7" w:type="pct"/>
          <w:trHeight w:val="20"/>
        </w:trPr>
        <w:tc>
          <w:tcPr>
            <w:tcW w:w="2289" w:type="pct"/>
            <w:tcBorders>
              <w:top w:val="nil"/>
              <w:left w:val="nil"/>
              <w:bottom w:val="nil"/>
              <w:right w:val="nil"/>
            </w:tcBorders>
            <w:noWrap/>
            <w:vAlign w:val="bottom"/>
            <w:hideMark/>
          </w:tcPr>
          <w:p w14:paraId="2D1FEE94" w14:textId="77777777" w:rsidR="00F71AC7" w:rsidRPr="00D57975" w:rsidRDefault="00F71AC7" w:rsidP="00F32446">
            <w:pPr>
              <w:ind w:left="-57"/>
              <w:rPr>
                <w:rFonts w:ascii="Trebuchet MS" w:hAnsi="Trebuchet MS"/>
                <w:sz w:val="18"/>
                <w:szCs w:val="18"/>
              </w:rPr>
            </w:pPr>
          </w:p>
        </w:tc>
        <w:tc>
          <w:tcPr>
            <w:tcW w:w="2704" w:type="pct"/>
            <w:gridSpan w:val="8"/>
            <w:tcBorders>
              <w:top w:val="nil"/>
              <w:left w:val="nil"/>
              <w:bottom w:val="single" w:sz="4" w:space="0" w:color="auto"/>
              <w:right w:val="nil"/>
            </w:tcBorders>
            <w:noWrap/>
            <w:vAlign w:val="bottom"/>
            <w:hideMark/>
          </w:tcPr>
          <w:p w14:paraId="3D1060D6" w14:textId="77777777" w:rsidR="00F71AC7" w:rsidRPr="00D57975" w:rsidRDefault="00F71AC7" w:rsidP="00C711BD">
            <w:pPr>
              <w:jc w:val="center"/>
              <w:rPr>
                <w:rFonts w:ascii="Trebuchet MS" w:hAnsi="Trebuchet MS"/>
                <w:b/>
                <w:bCs/>
                <w:color w:val="000000"/>
                <w:sz w:val="18"/>
                <w:szCs w:val="18"/>
              </w:rPr>
            </w:pPr>
            <w:r w:rsidRPr="00D57975">
              <w:rPr>
                <w:rFonts w:ascii="Trebuchet MS" w:hAnsi="Trebuchet MS"/>
                <w:b/>
                <w:bCs/>
                <w:color w:val="000000"/>
                <w:sz w:val="18"/>
                <w:szCs w:val="18"/>
              </w:rPr>
              <w:t>Controladora</w:t>
            </w:r>
          </w:p>
        </w:tc>
      </w:tr>
      <w:tr w:rsidR="007113DF" w:rsidRPr="00D57975" w14:paraId="7B990EFA" w14:textId="77777777" w:rsidTr="00F32446">
        <w:trPr>
          <w:trHeight w:val="20"/>
        </w:trPr>
        <w:tc>
          <w:tcPr>
            <w:tcW w:w="2301" w:type="pct"/>
            <w:gridSpan w:val="2"/>
            <w:tcBorders>
              <w:top w:val="nil"/>
              <w:left w:val="nil"/>
              <w:bottom w:val="nil"/>
              <w:right w:val="nil"/>
            </w:tcBorders>
            <w:noWrap/>
            <w:vAlign w:val="bottom"/>
            <w:hideMark/>
          </w:tcPr>
          <w:p w14:paraId="4AB0ABBA" w14:textId="77777777" w:rsidR="00F71AC7" w:rsidRPr="00D57975" w:rsidRDefault="00F71AC7" w:rsidP="00F32446">
            <w:pPr>
              <w:ind w:left="-57"/>
              <w:jc w:val="center"/>
              <w:rPr>
                <w:rFonts w:ascii="Trebuchet MS" w:hAnsi="Trebuchet MS"/>
                <w:b/>
                <w:bCs/>
                <w:color w:val="000000"/>
                <w:sz w:val="18"/>
                <w:szCs w:val="18"/>
              </w:rPr>
            </w:pPr>
          </w:p>
        </w:tc>
        <w:tc>
          <w:tcPr>
            <w:tcW w:w="2018" w:type="pct"/>
            <w:gridSpan w:val="5"/>
            <w:tcBorders>
              <w:top w:val="single" w:sz="4" w:space="0" w:color="auto"/>
              <w:left w:val="nil"/>
              <w:bottom w:val="single" w:sz="4" w:space="0" w:color="auto"/>
              <w:right w:val="nil"/>
            </w:tcBorders>
            <w:vAlign w:val="bottom"/>
            <w:hideMark/>
          </w:tcPr>
          <w:p w14:paraId="76B8E4C5" w14:textId="77777777" w:rsidR="00F71AC7" w:rsidRPr="00D57975" w:rsidRDefault="00F71AC7" w:rsidP="00C711BD">
            <w:pPr>
              <w:jc w:val="center"/>
              <w:rPr>
                <w:rFonts w:ascii="Trebuchet MS" w:hAnsi="Trebuchet MS"/>
                <w:b/>
                <w:bCs/>
                <w:sz w:val="18"/>
                <w:szCs w:val="18"/>
              </w:rPr>
            </w:pPr>
            <w:r w:rsidRPr="00D57975">
              <w:rPr>
                <w:rFonts w:ascii="Trebuchet MS" w:hAnsi="Trebuchet MS"/>
                <w:b/>
                <w:bCs/>
                <w:sz w:val="18"/>
                <w:szCs w:val="18"/>
              </w:rPr>
              <w:t>dez/25</w:t>
            </w:r>
          </w:p>
        </w:tc>
        <w:tc>
          <w:tcPr>
            <w:tcW w:w="70" w:type="pct"/>
            <w:tcBorders>
              <w:top w:val="nil"/>
              <w:left w:val="nil"/>
              <w:bottom w:val="nil"/>
              <w:right w:val="nil"/>
            </w:tcBorders>
            <w:noWrap/>
            <w:vAlign w:val="bottom"/>
            <w:hideMark/>
          </w:tcPr>
          <w:p w14:paraId="2E2D507B" w14:textId="77777777" w:rsidR="00F71AC7" w:rsidRPr="00D57975" w:rsidRDefault="00F71AC7" w:rsidP="00C711BD">
            <w:pPr>
              <w:jc w:val="center"/>
              <w:rPr>
                <w:rFonts w:ascii="Trebuchet MS" w:hAnsi="Trebuchet MS"/>
                <w:b/>
                <w:bCs/>
                <w:sz w:val="18"/>
                <w:szCs w:val="18"/>
              </w:rPr>
            </w:pPr>
          </w:p>
        </w:tc>
        <w:tc>
          <w:tcPr>
            <w:tcW w:w="610" w:type="pct"/>
            <w:gridSpan w:val="2"/>
            <w:tcBorders>
              <w:top w:val="nil"/>
              <w:left w:val="nil"/>
              <w:bottom w:val="single" w:sz="4" w:space="0" w:color="auto"/>
              <w:right w:val="nil"/>
            </w:tcBorders>
            <w:vAlign w:val="bottom"/>
            <w:hideMark/>
          </w:tcPr>
          <w:p w14:paraId="1B753C5A" w14:textId="77777777" w:rsidR="00F71AC7" w:rsidRPr="00D57975" w:rsidRDefault="00F71AC7" w:rsidP="00C711BD">
            <w:pPr>
              <w:jc w:val="center"/>
              <w:rPr>
                <w:rFonts w:ascii="Trebuchet MS" w:hAnsi="Trebuchet MS"/>
                <w:b/>
                <w:bCs/>
                <w:sz w:val="18"/>
                <w:szCs w:val="18"/>
              </w:rPr>
            </w:pPr>
            <w:r w:rsidRPr="00D57975">
              <w:rPr>
                <w:rFonts w:ascii="Trebuchet MS" w:hAnsi="Trebuchet MS"/>
                <w:b/>
                <w:bCs/>
                <w:sz w:val="18"/>
                <w:szCs w:val="18"/>
              </w:rPr>
              <w:t>dez/24</w:t>
            </w:r>
          </w:p>
        </w:tc>
      </w:tr>
      <w:tr w:rsidR="00F32446" w:rsidRPr="00D57975" w14:paraId="1400BE6A" w14:textId="77777777" w:rsidTr="00F32446">
        <w:trPr>
          <w:trHeight w:val="20"/>
        </w:trPr>
        <w:tc>
          <w:tcPr>
            <w:tcW w:w="2301" w:type="pct"/>
            <w:gridSpan w:val="2"/>
            <w:tcBorders>
              <w:top w:val="nil"/>
              <w:left w:val="nil"/>
              <w:bottom w:val="nil"/>
              <w:right w:val="nil"/>
            </w:tcBorders>
            <w:noWrap/>
            <w:vAlign w:val="bottom"/>
            <w:hideMark/>
          </w:tcPr>
          <w:p w14:paraId="39E07532" w14:textId="77777777" w:rsidR="00F71AC7" w:rsidRPr="00D57975" w:rsidRDefault="00F71AC7" w:rsidP="00F32446">
            <w:pPr>
              <w:ind w:left="-57"/>
              <w:jc w:val="center"/>
              <w:rPr>
                <w:rFonts w:ascii="Trebuchet MS" w:hAnsi="Trebuchet MS"/>
                <w:b/>
                <w:bCs/>
                <w:sz w:val="18"/>
                <w:szCs w:val="18"/>
              </w:rPr>
            </w:pPr>
          </w:p>
        </w:tc>
        <w:tc>
          <w:tcPr>
            <w:tcW w:w="629" w:type="pct"/>
            <w:tcBorders>
              <w:top w:val="nil"/>
              <w:left w:val="nil"/>
              <w:bottom w:val="single" w:sz="4" w:space="0" w:color="auto"/>
              <w:right w:val="nil"/>
            </w:tcBorders>
            <w:noWrap/>
            <w:vAlign w:val="bottom"/>
            <w:hideMark/>
          </w:tcPr>
          <w:p w14:paraId="72FCDA0D" w14:textId="5449C7AC"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Custo</w:t>
            </w:r>
          </w:p>
        </w:tc>
        <w:tc>
          <w:tcPr>
            <w:tcW w:w="63" w:type="pct"/>
            <w:tcBorders>
              <w:top w:val="nil"/>
              <w:left w:val="nil"/>
              <w:bottom w:val="nil"/>
              <w:right w:val="nil"/>
            </w:tcBorders>
            <w:noWrap/>
            <w:vAlign w:val="bottom"/>
            <w:hideMark/>
          </w:tcPr>
          <w:p w14:paraId="69460B39" w14:textId="77777777" w:rsidR="00F71AC7" w:rsidRPr="00D57975" w:rsidRDefault="00F71AC7" w:rsidP="00E15F81">
            <w:pPr>
              <w:jc w:val="center"/>
              <w:rPr>
                <w:rFonts w:ascii="Trebuchet MS" w:hAnsi="Trebuchet MS"/>
                <w:b/>
                <w:bCs/>
                <w:color w:val="000000"/>
                <w:sz w:val="18"/>
                <w:szCs w:val="18"/>
              </w:rPr>
            </w:pPr>
          </w:p>
        </w:tc>
        <w:tc>
          <w:tcPr>
            <w:tcW w:w="630" w:type="pct"/>
            <w:tcBorders>
              <w:top w:val="nil"/>
              <w:left w:val="nil"/>
              <w:bottom w:val="single" w:sz="4" w:space="0" w:color="auto"/>
              <w:right w:val="nil"/>
            </w:tcBorders>
            <w:vAlign w:val="bottom"/>
            <w:hideMark/>
          </w:tcPr>
          <w:p w14:paraId="3F297621" w14:textId="56995435"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Amortização acumulada</w:t>
            </w:r>
          </w:p>
        </w:tc>
        <w:tc>
          <w:tcPr>
            <w:tcW w:w="63" w:type="pct"/>
            <w:tcBorders>
              <w:top w:val="nil"/>
              <w:left w:val="nil"/>
              <w:bottom w:val="nil"/>
              <w:right w:val="nil"/>
            </w:tcBorders>
            <w:vAlign w:val="bottom"/>
            <w:hideMark/>
          </w:tcPr>
          <w:p w14:paraId="34A5A376" w14:textId="77777777" w:rsidR="00F71AC7" w:rsidRPr="00D57975" w:rsidRDefault="00F71AC7" w:rsidP="00E15F81">
            <w:pPr>
              <w:jc w:val="center"/>
              <w:rPr>
                <w:rFonts w:ascii="Trebuchet MS" w:hAnsi="Trebuchet MS"/>
                <w:b/>
                <w:bCs/>
                <w:color w:val="000000"/>
                <w:sz w:val="18"/>
                <w:szCs w:val="18"/>
              </w:rPr>
            </w:pPr>
          </w:p>
        </w:tc>
        <w:tc>
          <w:tcPr>
            <w:tcW w:w="631" w:type="pct"/>
            <w:tcBorders>
              <w:top w:val="nil"/>
              <w:left w:val="nil"/>
              <w:bottom w:val="single" w:sz="4" w:space="0" w:color="auto"/>
              <w:right w:val="nil"/>
            </w:tcBorders>
            <w:noWrap/>
            <w:vAlign w:val="bottom"/>
            <w:hideMark/>
          </w:tcPr>
          <w:p w14:paraId="517CA6AE" w14:textId="64BCC22C"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Líquido</w:t>
            </w:r>
          </w:p>
        </w:tc>
        <w:tc>
          <w:tcPr>
            <w:tcW w:w="70" w:type="pct"/>
            <w:tcBorders>
              <w:top w:val="nil"/>
              <w:left w:val="nil"/>
              <w:bottom w:val="nil"/>
              <w:right w:val="nil"/>
            </w:tcBorders>
            <w:noWrap/>
            <w:vAlign w:val="bottom"/>
            <w:hideMark/>
          </w:tcPr>
          <w:p w14:paraId="36133F9F" w14:textId="77777777" w:rsidR="00F71AC7" w:rsidRPr="00D57975" w:rsidRDefault="00F71AC7" w:rsidP="00E15F81">
            <w:pPr>
              <w:jc w:val="center"/>
              <w:rPr>
                <w:rFonts w:ascii="Trebuchet MS" w:hAnsi="Trebuchet MS"/>
                <w:b/>
                <w:bCs/>
                <w:color w:val="000000"/>
                <w:sz w:val="18"/>
                <w:szCs w:val="18"/>
              </w:rPr>
            </w:pPr>
          </w:p>
        </w:tc>
        <w:tc>
          <w:tcPr>
            <w:tcW w:w="610" w:type="pct"/>
            <w:gridSpan w:val="2"/>
            <w:tcBorders>
              <w:top w:val="nil"/>
              <w:left w:val="nil"/>
              <w:bottom w:val="single" w:sz="4" w:space="0" w:color="auto"/>
              <w:right w:val="nil"/>
            </w:tcBorders>
            <w:noWrap/>
            <w:vAlign w:val="bottom"/>
            <w:hideMark/>
          </w:tcPr>
          <w:p w14:paraId="1B7C8B82" w14:textId="0AF9EF92" w:rsidR="00F71AC7" w:rsidRPr="00D57975" w:rsidRDefault="00F71AC7" w:rsidP="00E15F81">
            <w:pPr>
              <w:jc w:val="center"/>
              <w:rPr>
                <w:rFonts w:ascii="Trebuchet MS" w:hAnsi="Trebuchet MS"/>
                <w:b/>
                <w:bCs/>
                <w:color w:val="000000"/>
                <w:sz w:val="18"/>
                <w:szCs w:val="18"/>
              </w:rPr>
            </w:pPr>
            <w:r w:rsidRPr="00D57975">
              <w:rPr>
                <w:rFonts w:ascii="Trebuchet MS" w:hAnsi="Trebuchet MS"/>
                <w:b/>
                <w:bCs/>
                <w:color w:val="000000"/>
                <w:sz w:val="18"/>
                <w:szCs w:val="18"/>
              </w:rPr>
              <w:t>Valor líquido</w:t>
            </w:r>
          </w:p>
        </w:tc>
      </w:tr>
      <w:tr w:rsidR="007113DF" w:rsidRPr="00D57975" w14:paraId="6B1573C9" w14:textId="77777777" w:rsidTr="00F32446">
        <w:trPr>
          <w:trHeight w:val="20"/>
        </w:trPr>
        <w:tc>
          <w:tcPr>
            <w:tcW w:w="2301" w:type="pct"/>
            <w:gridSpan w:val="2"/>
            <w:tcBorders>
              <w:top w:val="nil"/>
              <w:left w:val="nil"/>
              <w:bottom w:val="nil"/>
              <w:right w:val="nil"/>
            </w:tcBorders>
            <w:noWrap/>
            <w:vAlign w:val="bottom"/>
            <w:hideMark/>
          </w:tcPr>
          <w:p w14:paraId="7B95A738" w14:textId="77777777" w:rsidR="00F71AC7" w:rsidRPr="00D57975" w:rsidRDefault="00F71AC7" w:rsidP="00F32446">
            <w:pPr>
              <w:ind w:left="-57"/>
              <w:rPr>
                <w:rFonts w:ascii="Trebuchet MS" w:hAnsi="Trebuchet MS"/>
                <w:sz w:val="18"/>
                <w:szCs w:val="18"/>
              </w:rPr>
            </w:pPr>
            <w:r w:rsidRPr="00D57975">
              <w:rPr>
                <w:rFonts w:ascii="Trebuchet MS" w:hAnsi="Trebuchet MS"/>
                <w:sz w:val="18"/>
                <w:szCs w:val="18"/>
              </w:rPr>
              <w:t>Direito de uso</w:t>
            </w:r>
          </w:p>
        </w:tc>
        <w:tc>
          <w:tcPr>
            <w:tcW w:w="629" w:type="pct"/>
            <w:tcBorders>
              <w:top w:val="nil"/>
              <w:left w:val="nil"/>
              <w:bottom w:val="nil"/>
              <w:right w:val="nil"/>
            </w:tcBorders>
            <w:noWrap/>
            <w:vAlign w:val="bottom"/>
            <w:hideMark/>
          </w:tcPr>
          <w:p w14:paraId="373D10D2" w14:textId="3C16C06C"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964.918</w:t>
            </w:r>
          </w:p>
        </w:tc>
        <w:tc>
          <w:tcPr>
            <w:tcW w:w="63" w:type="pct"/>
            <w:tcBorders>
              <w:top w:val="nil"/>
              <w:left w:val="nil"/>
              <w:bottom w:val="nil"/>
              <w:right w:val="nil"/>
            </w:tcBorders>
            <w:noWrap/>
            <w:vAlign w:val="bottom"/>
            <w:hideMark/>
          </w:tcPr>
          <w:p w14:paraId="3CBB1D55" w14:textId="77777777" w:rsidR="00F71AC7" w:rsidRPr="00D57975" w:rsidRDefault="00F71AC7" w:rsidP="00C711BD">
            <w:pPr>
              <w:jc w:val="right"/>
              <w:rPr>
                <w:rFonts w:ascii="Trebuchet MS" w:hAnsi="Trebuchet MS"/>
                <w:color w:val="000000"/>
                <w:sz w:val="18"/>
                <w:szCs w:val="18"/>
              </w:rPr>
            </w:pPr>
          </w:p>
        </w:tc>
        <w:tc>
          <w:tcPr>
            <w:tcW w:w="630" w:type="pct"/>
            <w:tcBorders>
              <w:top w:val="nil"/>
              <w:left w:val="nil"/>
              <w:bottom w:val="nil"/>
              <w:right w:val="nil"/>
            </w:tcBorders>
            <w:noWrap/>
            <w:vAlign w:val="bottom"/>
            <w:hideMark/>
          </w:tcPr>
          <w:p w14:paraId="716125EF" w14:textId="4FE0B883"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(236.087)</w:t>
            </w:r>
          </w:p>
        </w:tc>
        <w:tc>
          <w:tcPr>
            <w:tcW w:w="63" w:type="pct"/>
            <w:tcBorders>
              <w:top w:val="nil"/>
              <w:left w:val="nil"/>
              <w:bottom w:val="nil"/>
              <w:right w:val="nil"/>
            </w:tcBorders>
            <w:noWrap/>
            <w:vAlign w:val="bottom"/>
            <w:hideMark/>
          </w:tcPr>
          <w:p w14:paraId="36F93CC8" w14:textId="77777777" w:rsidR="00F71AC7" w:rsidRPr="00D57975" w:rsidRDefault="00F71AC7" w:rsidP="00C711BD">
            <w:pPr>
              <w:jc w:val="right"/>
              <w:rPr>
                <w:rFonts w:ascii="Trebuchet MS" w:hAnsi="Trebuchet MS"/>
                <w:color w:val="000000"/>
                <w:sz w:val="18"/>
                <w:szCs w:val="18"/>
              </w:rPr>
            </w:pPr>
          </w:p>
        </w:tc>
        <w:tc>
          <w:tcPr>
            <w:tcW w:w="631" w:type="pct"/>
            <w:tcBorders>
              <w:top w:val="nil"/>
              <w:left w:val="nil"/>
              <w:bottom w:val="nil"/>
              <w:right w:val="nil"/>
            </w:tcBorders>
            <w:noWrap/>
            <w:vAlign w:val="bottom"/>
            <w:hideMark/>
          </w:tcPr>
          <w:p w14:paraId="129DA158" w14:textId="332909F5"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728.831</w:t>
            </w:r>
          </w:p>
        </w:tc>
        <w:tc>
          <w:tcPr>
            <w:tcW w:w="70" w:type="pct"/>
            <w:tcBorders>
              <w:top w:val="nil"/>
              <w:left w:val="nil"/>
              <w:bottom w:val="nil"/>
              <w:right w:val="nil"/>
            </w:tcBorders>
            <w:noWrap/>
            <w:vAlign w:val="bottom"/>
            <w:hideMark/>
          </w:tcPr>
          <w:p w14:paraId="44437AE5" w14:textId="77777777" w:rsidR="00F71AC7" w:rsidRPr="00D57975" w:rsidRDefault="00F71AC7" w:rsidP="00C711BD">
            <w:pPr>
              <w:jc w:val="right"/>
              <w:rPr>
                <w:rFonts w:ascii="Trebuchet MS" w:hAnsi="Trebuchet MS"/>
                <w:color w:val="000000"/>
                <w:sz w:val="18"/>
                <w:szCs w:val="18"/>
              </w:rPr>
            </w:pPr>
          </w:p>
        </w:tc>
        <w:tc>
          <w:tcPr>
            <w:tcW w:w="610" w:type="pct"/>
            <w:gridSpan w:val="2"/>
            <w:tcBorders>
              <w:top w:val="nil"/>
              <w:left w:val="nil"/>
              <w:bottom w:val="nil"/>
              <w:right w:val="nil"/>
            </w:tcBorders>
            <w:noWrap/>
            <w:vAlign w:val="bottom"/>
            <w:hideMark/>
          </w:tcPr>
          <w:p w14:paraId="6BCE796E" w14:textId="02C52FAA"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708.319</w:t>
            </w:r>
          </w:p>
        </w:tc>
      </w:tr>
      <w:tr w:rsidR="007113DF" w:rsidRPr="00D57975" w14:paraId="2BEBF358" w14:textId="77777777" w:rsidTr="00F32446">
        <w:trPr>
          <w:trHeight w:val="20"/>
        </w:trPr>
        <w:tc>
          <w:tcPr>
            <w:tcW w:w="2301" w:type="pct"/>
            <w:gridSpan w:val="2"/>
            <w:tcBorders>
              <w:top w:val="nil"/>
              <w:left w:val="nil"/>
              <w:bottom w:val="nil"/>
              <w:right w:val="nil"/>
            </w:tcBorders>
            <w:noWrap/>
            <w:vAlign w:val="bottom"/>
            <w:hideMark/>
          </w:tcPr>
          <w:p w14:paraId="3107C58E" w14:textId="77777777" w:rsidR="00F71AC7" w:rsidRPr="00D57975" w:rsidRDefault="00F71AC7" w:rsidP="00F32446">
            <w:pPr>
              <w:ind w:left="-57"/>
              <w:rPr>
                <w:rFonts w:ascii="Trebuchet MS" w:hAnsi="Trebuchet MS"/>
                <w:color w:val="000000"/>
                <w:sz w:val="18"/>
                <w:szCs w:val="18"/>
              </w:rPr>
            </w:pPr>
            <w:r w:rsidRPr="00D57975">
              <w:rPr>
                <w:rFonts w:ascii="Trebuchet MS" w:hAnsi="Trebuchet MS"/>
                <w:color w:val="000000"/>
                <w:sz w:val="18"/>
                <w:szCs w:val="18"/>
              </w:rPr>
              <w:t>Software</w:t>
            </w:r>
          </w:p>
        </w:tc>
        <w:tc>
          <w:tcPr>
            <w:tcW w:w="629" w:type="pct"/>
            <w:tcBorders>
              <w:top w:val="nil"/>
              <w:left w:val="nil"/>
              <w:bottom w:val="nil"/>
              <w:right w:val="nil"/>
            </w:tcBorders>
            <w:noWrap/>
            <w:vAlign w:val="bottom"/>
            <w:hideMark/>
          </w:tcPr>
          <w:p w14:paraId="1232A2D8" w14:textId="761B38F7"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18.334</w:t>
            </w:r>
          </w:p>
        </w:tc>
        <w:tc>
          <w:tcPr>
            <w:tcW w:w="63" w:type="pct"/>
            <w:tcBorders>
              <w:top w:val="nil"/>
              <w:left w:val="nil"/>
              <w:bottom w:val="nil"/>
              <w:right w:val="nil"/>
            </w:tcBorders>
            <w:noWrap/>
            <w:vAlign w:val="bottom"/>
            <w:hideMark/>
          </w:tcPr>
          <w:p w14:paraId="3B9DEC2B" w14:textId="77777777" w:rsidR="00F71AC7" w:rsidRPr="00D57975" w:rsidRDefault="00F71AC7" w:rsidP="00C711BD">
            <w:pPr>
              <w:jc w:val="right"/>
              <w:rPr>
                <w:rFonts w:ascii="Trebuchet MS" w:hAnsi="Trebuchet MS"/>
                <w:color w:val="000000"/>
                <w:sz w:val="18"/>
                <w:szCs w:val="18"/>
              </w:rPr>
            </w:pPr>
          </w:p>
        </w:tc>
        <w:tc>
          <w:tcPr>
            <w:tcW w:w="630" w:type="pct"/>
            <w:tcBorders>
              <w:top w:val="nil"/>
              <w:left w:val="nil"/>
              <w:bottom w:val="nil"/>
              <w:right w:val="nil"/>
            </w:tcBorders>
            <w:noWrap/>
            <w:vAlign w:val="bottom"/>
            <w:hideMark/>
          </w:tcPr>
          <w:p w14:paraId="347A1433" w14:textId="0D6557F7"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(15.714)</w:t>
            </w:r>
          </w:p>
        </w:tc>
        <w:tc>
          <w:tcPr>
            <w:tcW w:w="63" w:type="pct"/>
            <w:tcBorders>
              <w:top w:val="nil"/>
              <w:left w:val="nil"/>
              <w:bottom w:val="nil"/>
              <w:right w:val="nil"/>
            </w:tcBorders>
            <w:noWrap/>
            <w:vAlign w:val="bottom"/>
            <w:hideMark/>
          </w:tcPr>
          <w:p w14:paraId="4A65B58E" w14:textId="77777777" w:rsidR="00F71AC7" w:rsidRPr="00D57975" w:rsidRDefault="00F71AC7" w:rsidP="00C711BD">
            <w:pPr>
              <w:jc w:val="right"/>
              <w:rPr>
                <w:rFonts w:ascii="Trebuchet MS" w:hAnsi="Trebuchet MS"/>
                <w:color w:val="000000"/>
                <w:sz w:val="18"/>
                <w:szCs w:val="18"/>
              </w:rPr>
            </w:pPr>
          </w:p>
        </w:tc>
        <w:tc>
          <w:tcPr>
            <w:tcW w:w="631" w:type="pct"/>
            <w:tcBorders>
              <w:top w:val="nil"/>
              <w:left w:val="nil"/>
              <w:bottom w:val="nil"/>
              <w:right w:val="nil"/>
            </w:tcBorders>
            <w:noWrap/>
            <w:vAlign w:val="bottom"/>
            <w:hideMark/>
          </w:tcPr>
          <w:p w14:paraId="3AF2D7F0" w14:textId="1D0C0211"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2.620</w:t>
            </w:r>
          </w:p>
        </w:tc>
        <w:tc>
          <w:tcPr>
            <w:tcW w:w="70" w:type="pct"/>
            <w:tcBorders>
              <w:top w:val="nil"/>
              <w:left w:val="nil"/>
              <w:bottom w:val="nil"/>
              <w:right w:val="nil"/>
            </w:tcBorders>
            <w:noWrap/>
            <w:vAlign w:val="bottom"/>
            <w:hideMark/>
          </w:tcPr>
          <w:p w14:paraId="1152D361" w14:textId="77777777" w:rsidR="00F71AC7" w:rsidRPr="00D57975" w:rsidRDefault="00F71AC7" w:rsidP="00C711BD">
            <w:pPr>
              <w:jc w:val="right"/>
              <w:rPr>
                <w:rFonts w:ascii="Trebuchet MS" w:hAnsi="Trebuchet MS"/>
                <w:color w:val="000000"/>
                <w:sz w:val="18"/>
                <w:szCs w:val="18"/>
              </w:rPr>
            </w:pPr>
          </w:p>
        </w:tc>
        <w:tc>
          <w:tcPr>
            <w:tcW w:w="610" w:type="pct"/>
            <w:gridSpan w:val="2"/>
            <w:tcBorders>
              <w:top w:val="nil"/>
              <w:left w:val="nil"/>
              <w:bottom w:val="nil"/>
              <w:right w:val="nil"/>
            </w:tcBorders>
            <w:noWrap/>
            <w:vAlign w:val="bottom"/>
            <w:hideMark/>
          </w:tcPr>
          <w:p w14:paraId="3183E4C4" w14:textId="5CBD8FAB"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2.243</w:t>
            </w:r>
          </w:p>
        </w:tc>
      </w:tr>
      <w:tr w:rsidR="007113DF" w:rsidRPr="00D57975" w14:paraId="075943FD" w14:textId="77777777" w:rsidTr="00F32446">
        <w:trPr>
          <w:trHeight w:val="20"/>
        </w:trPr>
        <w:tc>
          <w:tcPr>
            <w:tcW w:w="2301" w:type="pct"/>
            <w:gridSpan w:val="2"/>
            <w:tcBorders>
              <w:top w:val="nil"/>
              <w:left w:val="nil"/>
              <w:bottom w:val="nil"/>
              <w:right w:val="nil"/>
            </w:tcBorders>
            <w:noWrap/>
            <w:vAlign w:val="bottom"/>
            <w:hideMark/>
          </w:tcPr>
          <w:p w14:paraId="15E33D08" w14:textId="77777777" w:rsidR="00F71AC7" w:rsidRPr="00D57975" w:rsidRDefault="00F71AC7" w:rsidP="00F32446">
            <w:pPr>
              <w:ind w:left="-57"/>
              <w:rPr>
                <w:rFonts w:ascii="Trebuchet MS" w:hAnsi="Trebuchet MS"/>
                <w:color w:val="000000"/>
                <w:sz w:val="18"/>
                <w:szCs w:val="18"/>
              </w:rPr>
            </w:pPr>
            <w:r w:rsidRPr="00D57975">
              <w:rPr>
                <w:rFonts w:ascii="Trebuchet MS" w:hAnsi="Trebuchet MS"/>
                <w:color w:val="000000"/>
                <w:sz w:val="18"/>
                <w:szCs w:val="18"/>
              </w:rPr>
              <w:t>Construções em andamento</w:t>
            </w:r>
          </w:p>
        </w:tc>
        <w:tc>
          <w:tcPr>
            <w:tcW w:w="629" w:type="pct"/>
            <w:tcBorders>
              <w:top w:val="nil"/>
              <w:left w:val="nil"/>
              <w:bottom w:val="nil"/>
              <w:right w:val="nil"/>
            </w:tcBorders>
            <w:noWrap/>
            <w:vAlign w:val="bottom"/>
            <w:hideMark/>
          </w:tcPr>
          <w:p w14:paraId="49A90903" w14:textId="2216F037"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81.059</w:t>
            </w:r>
          </w:p>
        </w:tc>
        <w:tc>
          <w:tcPr>
            <w:tcW w:w="63" w:type="pct"/>
            <w:tcBorders>
              <w:top w:val="nil"/>
              <w:left w:val="nil"/>
              <w:bottom w:val="nil"/>
              <w:right w:val="nil"/>
            </w:tcBorders>
            <w:noWrap/>
            <w:vAlign w:val="bottom"/>
            <w:hideMark/>
          </w:tcPr>
          <w:p w14:paraId="74CB9F43" w14:textId="77777777" w:rsidR="00F71AC7" w:rsidRPr="00D57975" w:rsidRDefault="00F71AC7" w:rsidP="00C711BD">
            <w:pPr>
              <w:jc w:val="right"/>
              <w:rPr>
                <w:rFonts w:ascii="Trebuchet MS" w:hAnsi="Trebuchet MS"/>
                <w:color w:val="000000"/>
                <w:sz w:val="18"/>
                <w:szCs w:val="18"/>
              </w:rPr>
            </w:pPr>
          </w:p>
        </w:tc>
        <w:tc>
          <w:tcPr>
            <w:tcW w:w="630" w:type="pct"/>
            <w:tcBorders>
              <w:top w:val="nil"/>
              <w:left w:val="nil"/>
              <w:bottom w:val="nil"/>
              <w:right w:val="nil"/>
            </w:tcBorders>
            <w:noWrap/>
            <w:vAlign w:val="bottom"/>
            <w:hideMark/>
          </w:tcPr>
          <w:p w14:paraId="42A9D21D" w14:textId="525BC409"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w:t>
            </w:r>
          </w:p>
        </w:tc>
        <w:tc>
          <w:tcPr>
            <w:tcW w:w="63" w:type="pct"/>
            <w:tcBorders>
              <w:top w:val="nil"/>
              <w:left w:val="nil"/>
              <w:bottom w:val="nil"/>
              <w:right w:val="nil"/>
            </w:tcBorders>
            <w:noWrap/>
            <w:vAlign w:val="bottom"/>
            <w:hideMark/>
          </w:tcPr>
          <w:p w14:paraId="07EE7748" w14:textId="77777777" w:rsidR="00F71AC7" w:rsidRPr="00D57975" w:rsidRDefault="00F71AC7" w:rsidP="00C711BD">
            <w:pPr>
              <w:jc w:val="right"/>
              <w:rPr>
                <w:rFonts w:ascii="Trebuchet MS" w:hAnsi="Trebuchet MS"/>
                <w:color w:val="000000"/>
                <w:sz w:val="18"/>
                <w:szCs w:val="18"/>
              </w:rPr>
            </w:pPr>
          </w:p>
        </w:tc>
        <w:tc>
          <w:tcPr>
            <w:tcW w:w="631" w:type="pct"/>
            <w:tcBorders>
              <w:top w:val="nil"/>
              <w:left w:val="nil"/>
              <w:bottom w:val="nil"/>
              <w:right w:val="nil"/>
            </w:tcBorders>
            <w:noWrap/>
            <w:vAlign w:val="bottom"/>
            <w:hideMark/>
          </w:tcPr>
          <w:p w14:paraId="6262C957" w14:textId="3110A8E5"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81.059</w:t>
            </w:r>
          </w:p>
        </w:tc>
        <w:tc>
          <w:tcPr>
            <w:tcW w:w="70" w:type="pct"/>
            <w:tcBorders>
              <w:top w:val="nil"/>
              <w:left w:val="nil"/>
              <w:bottom w:val="nil"/>
              <w:right w:val="nil"/>
            </w:tcBorders>
            <w:noWrap/>
            <w:vAlign w:val="bottom"/>
            <w:hideMark/>
          </w:tcPr>
          <w:p w14:paraId="02D2F3B0" w14:textId="77777777" w:rsidR="00F71AC7" w:rsidRPr="00D57975" w:rsidRDefault="00F71AC7" w:rsidP="00C711BD">
            <w:pPr>
              <w:jc w:val="right"/>
              <w:rPr>
                <w:rFonts w:ascii="Trebuchet MS" w:hAnsi="Trebuchet MS"/>
                <w:color w:val="000000"/>
                <w:sz w:val="18"/>
                <w:szCs w:val="18"/>
              </w:rPr>
            </w:pPr>
          </w:p>
        </w:tc>
        <w:tc>
          <w:tcPr>
            <w:tcW w:w="610" w:type="pct"/>
            <w:gridSpan w:val="2"/>
            <w:tcBorders>
              <w:top w:val="nil"/>
              <w:left w:val="nil"/>
              <w:bottom w:val="nil"/>
              <w:right w:val="nil"/>
            </w:tcBorders>
            <w:noWrap/>
            <w:vAlign w:val="bottom"/>
            <w:hideMark/>
          </w:tcPr>
          <w:p w14:paraId="71DB5BAF" w14:textId="25F3887A"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80.832</w:t>
            </w:r>
          </w:p>
        </w:tc>
      </w:tr>
      <w:tr w:rsidR="00F32446" w:rsidRPr="00D57975" w14:paraId="1DBC7A5E" w14:textId="77777777" w:rsidTr="00F32446">
        <w:trPr>
          <w:trHeight w:val="20"/>
        </w:trPr>
        <w:tc>
          <w:tcPr>
            <w:tcW w:w="2301" w:type="pct"/>
            <w:gridSpan w:val="2"/>
            <w:tcBorders>
              <w:top w:val="nil"/>
              <w:left w:val="nil"/>
              <w:bottom w:val="nil"/>
              <w:right w:val="nil"/>
            </w:tcBorders>
            <w:noWrap/>
            <w:vAlign w:val="bottom"/>
            <w:hideMark/>
          </w:tcPr>
          <w:p w14:paraId="0691EB40" w14:textId="77777777" w:rsidR="00F71AC7" w:rsidRPr="00D57975" w:rsidRDefault="00F71AC7" w:rsidP="00F32446">
            <w:pPr>
              <w:ind w:left="-57"/>
              <w:rPr>
                <w:rFonts w:ascii="Trebuchet MS" w:hAnsi="Trebuchet MS"/>
                <w:color w:val="000000"/>
                <w:sz w:val="18"/>
                <w:szCs w:val="18"/>
              </w:rPr>
            </w:pPr>
            <w:r w:rsidRPr="00D57975">
              <w:rPr>
                <w:rFonts w:ascii="Trebuchet MS" w:hAnsi="Trebuchet MS"/>
                <w:color w:val="000000"/>
                <w:sz w:val="18"/>
                <w:szCs w:val="18"/>
              </w:rPr>
              <w:t>Mais valia na aquisição da ZPE Ceará</w:t>
            </w:r>
          </w:p>
        </w:tc>
        <w:tc>
          <w:tcPr>
            <w:tcW w:w="629" w:type="pct"/>
            <w:tcBorders>
              <w:top w:val="nil"/>
              <w:left w:val="nil"/>
              <w:bottom w:val="single" w:sz="4" w:space="0" w:color="auto"/>
              <w:right w:val="nil"/>
            </w:tcBorders>
            <w:noWrap/>
            <w:vAlign w:val="bottom"/>
            <w:hideMark/>
          </w:tcPr>
          <w:p w14:paraId="26FA9B6B" w14:textId="20A7FFA0"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77.387</w:t>
            </w:r>
          </w:p>
        </w:tc>
        <w:tc>
          <w:tcPr>
            <w:tcW w:w="63" w:type="pct"/>
            <w:tcBorders>
              <w:top w:val="nil"/>
              <w:left w:val="nil"/>
              <w:bottom w:val="nil"/>
              <w:right w:val="nil"/>
            </w:tcBorders>
            <w:noWrap/>
            <w:vAlign w:val="bottom"/>
            <w:hideMark/>
          </w:tcPr>
          <w:p w14:paraId="77290EF1" w14:textId="77777777" w:rsidR="00F71AC7" w:rsidRPr="00D57975" w:rsidRDefault="00F71AC7" w:rsidP="00C711BD">
            <w:pPr>
              <w:jc w:val="right"/>
              <w:rPr>
                <w:rFonts w:ascii="Trebuchet MS" w:hAnsi="Trebuchet MS"/>
                <w:color w:val="000000"/>
                <w:sz w:val="18"/>
                <w:szCs w:val="18"/>
              </w:rPr>
            </w:pPr>
          </w:p>
        </w:tc>
        <w:tc>
          <w:tcPr>
            <w:tcW w:w="630" w:type="pct"/>
            <w:tcBorders>
              <w:top w:val="nil"/>
              <w:left w:val="nil"/>
              <w:bottom w:val="single" w:sz="4" w:space="0" w:color="auto"/>
              <w:right w:val="nil"/>
            </w:tcBorders>
            <w:noWrap/>
            <w:vAlign w:val="bottom"/>
            <w:hideMark/>
          </w:tcPr>
          <w:p w14:paraId="7D2F20CB" w14:textId="68066115"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(11.533)</w:t>
            </w:r>
          </w:p>
        </w:tc>
        <w:tc>
          <w:tcPr>
            <w:tcW w:w="63" w:type="pct"/>
            <w:tcBorders>
              <w:top w:val="nil"/>
              <w:left w:val="nil"/>
              <w:bottom w:val="nil"/>
              <w:right w:val="nil"/>
            </w:tcBorders>
            <w:noWrap/>
            <w:vAlign w:val="bottom"/>
            <w:hideMark/>
          </w:tcPr>
          <w:p w14:paraId="140A05A8" w14:textId="77777777" w:rsidR="00F71AC7" w:rsidRPr="00D57975" w:rsidRDefault="00F71AC7" w:rsidP="00C711BD">
            <w:pPr>
              <w:jc w:val="right"/>
              <w:rPr>
                <w:rFonts w:ascii="Trebuchet MS" w:hAnsi="Trebuchet MS"/>
                <w:color w:val="000000"/>
                <w:sz w:val="18"/>
                <w:szCs w:val="18"/>
              </w:rPr>
            </w:pPr>
          </w:p>
        </w:tc>
        <w:tc>
          <w:tcPr>
            <w:tcW w:w="631" w:type="pct"/>
            <w:tcBorders>
              <w:top w:val="nil"/>
              <w:left w:val="nil"/>
              <w:bottom w:val="single" w:sz="4" w:space="0" w:color="auto"/>
              <w:right w:val="nil"/>
            </w:tcBorders>
            <w:noWrap/>
            <w:vAlign w:val="bottom"/>
            <w:hideMark/>
          </w:tcPr>
          <w:p w14:paraId="5F87C5E3" w14:textId="15B487BD" w:rsidR="00F71AC7" w:rsidRPr="00D57975" w:rsidRDefault="00F71AC7" w:rsidP="00C711BD">
            <w:pPr>
              <w:jc w:val="right"/>
              <w:rPr>
                <w:rFonts w:ascii="Trebuchet MS" w:hAnsi="Trebuchet MS"/>
                <w:color w:val="000000"/>
                <w:sz w:val="18"/>
                <w:szCs w:val="18"/>
              </w:rPr>
            </w:pPr>
            <w:r w:rsidRPr="00D57975">
              <w:rPr>
                <w:rFonts w:ascii="Trebuchet MS" w:hAnsi="Trebuchet MS"/>
                <w:color w:val="000000"/>
                <w:sz w:val="18"/>
                <w:szCs w:val="18"/>
              </w:rPr>
              <w:t>65.855</w:t>
            </w:r>
          </w:p>
        </w:tc>
        <w:tc>
          <w:tcPr>
            <w:tcW w:w="70" w:type="pct"/>
            <w:tcBorders>
              <w:top w:val="nil"/>
              <w:left w:val="nil"/>
              <w:bottom w:val="nil"/>
              <w:right w:val="nil"/>
            </w:tcBorders>
            <w:noWrap/>
            <w:vAlign w:val="bottom"/>
            <w:hideMark/>
          </w:tcPr>
          <w:p w14:paraId="76BF76B8" w14:textId="77777777" w:rsidR="00F71AC7" w:rsidRPr="00D57975" w:rsidRDefault="00F71AC7" w:rsidP="00C711BD">
            <w:pPr>
              <w:jc w:val="right"/>
              <w:rPr>
                <w:rFonts w:ascii="Trebuchet MS" w:hAnsi="Trebuchet MS"/>
                <w:color w:val="000000"/>
                <w:sz w:val="18"/>
                <w:szCs w:val="18"/>
              </w:rPr>
            </w:pPr>
          </w:p>
        </w:tc>
        <w:tc>
          <w:tcPr>
            <w:tcW w:w="610" w:type="pct"/>
            <w:gridSpan w:val="2"/>
            <w:tcBorders>
              <w:top w:val="nil"/>
              <w:left w:val="nil"/>
              <w:bottom w:val="single" w:sz="4" w:space="0" w:color="auto"/>
              <w:right w:val="nil"/>
            </w:tcBorders>
            <w:noWrap/>
            <w:vAlign w:val="bottom"/>
            <w:hideMark/>
          </w:tcPr>
          <w:p w14:paraId="2A3A6835" w14:textId="1A63279B"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67.376</w:t>
            </w:r>
          </w:p>
        </w:tc>
      </w:tr>
      <w:tr w:rsidR="00F32446" w:rsidRPr="00D57975" w14:paraId="7E075852" w14:textId="77777777" w:rsidTr="00F32446">
        <w:trPr>
          <w:trHeight w:val="20"/>
        </w:trPr>
        <w:tc>
          <w:tcPr>
            <w:tcW w:w="2301" w:type="pct"/>
            <w:gridSpan w:val="2"/>
            <w:tcBorders>
              <w:top w:val="nil"/>
              <w:left w:val="nil"/>
              <w:bottom w:val="nil"/>
              <w:right w:val="nil"/>
            </w:tcBorders>
            <w:noWrap/>
            <w:vAlign w:val="bottom"/>
            <w:hideMark/>
          </w:tcPr>
          <w:p w14:paraId="62AF3C11" w14:textId="77777777" w:rsidR="00F71AC7" w:rsidRPr="00D57975" w:rsidRDefault="00F71AC7" w:rsidP="00F32446">
            <w:pPr>
              <w:ind w:left="-57"/>
              <w:rPr>
                <w:rFonts w:ascii="Trebuchet MS" w:hAnsi="Trebuchet MS"/>
                <w:color w:val="000000"/>
                <w:sz w:val="18"/>
                <w:szCs w:val="18"/>
              </w:rPr>
            </w:pPr>
          </w:p>
        </w:tc>
        <w:tc>
          <w:tcPr>
            <w:tcW w:w="629" w:type="pct"/>
            <w:tcBorders>
              <w:top w:val="single" w:sz="4" w:space="0" w:color="auto"/>
              <w:left w:val="nil"/>
              <w:bottom w:val="double" w:sz="4" w:space="0" w:color="auto"/>
              <w:right w:val="nil"/>
            </w:tcBorders>
            <w:noWrap/>
            <w:vAlign w:val="bottom"/>
            <w:hideMark/>
          </w:tcPr>
          <w:p w14:paraId="77A042CC" w14:textId="53C52944"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1.141.698</w:t>
            </w:r>
          </w:p>
        </w:tc>
        <w:tc>
          <w:tcPr>
            <w:tcW w:w="63" w:type="pct"/>
            <w:tcBorders>
              <w:top w:val="nil"/>
              <w:left w:val="nil"/>
              <w:bottom w:val="nil"/>
              <w:right w:val="nil"/>
            </w:tcBorders>
            <w:noWrap/>
            <w:vAlign w:val="bottom"/>
            <w:hideMark/>
          </w:tcPr>
          <w:p w14:paraId="5A2F7828" w14:textId="77777777" w:rsidR="00F71AC7" w:rsidRPr="00D57975" w:rsidRDefault="00F71AC7" w:rsidP="00C711BD">
            <w:pPr>
              <w:jc w:val="right"/>
              <w:rPr>
                <w:rFonts w:ascii="Trebuchet MS" w:hAnsi="Trebuchet MS"/>
                <w:b/>
                <w:bCs/>
                <w:color w:val="000000"/>
                <w:sz w:val="18"/>
                <w:szCs w:val="18"/>
              </w:rPr>
            </w:pPr>
          </w:p>
        </w:tc>
        <w:tc>
          <w:tcPr>
            <w:tcW w:w="630" w:type="pct"/>
            <w:tcBorders>
              <w:top w:val="single" w:sz="4" w:space="0" w:color="auto"/>
              <w:left w:val="nil"/>
              <w:bottom w:val="double" w:sz="4" w:space="0" w:color="auto"/>
              <w:right w:val="nil"/>
            </w:tcBorders>
            <w:noWrap/>
            <w:vAlign w:val="bottom"/>
            <w:hideMark/>
          </w:tcPr>
          <w:p w14:paraId="6A216DAC" w14:textId="4DCCEB1F"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(263.334)</w:t>
            </w:r>
          </w:p>
        </w:tc>
        <w:tc>
          <w:tcPr>
            <w:tcW w:w="63" w:type="pct"/>
            <w:tcBorders>
              <w:top w:val="nil"/>
              <w:left w:val="nil"/>
              <w:bottom w:val="nil"/>
              <w:right w:val="nil"/>
            </w:tcBorders>
            <w:noWrap/>
            <w:vAlign w:val="bottom"/>
            <w:hideMark/>
          </w:tcPr>
          <w:p w14:paraId="1F7942D7" w14:textId="77777777" w:rsidR="00F71AC7" w:rsidRPr="00D57975" w:rsidRDefault="00F71AC7" w:rsidP="00C711BD">
            <w:pPr>
              <w:jc w:val="right"/>
              <w:rPr>
                <w:rFonts w:ascii="Trebuchet MS" w:hAnsi="Trebuchet MS"/>
                <w:b/>
                <w:bCs/>
                <w:color w:val="000000"/>
                <w:sz w:val="18"/>
                <w:szCs w:val="18"/>
              </w:rPr>
            </w:pPr>
          </w:p>
        </w:tc>
        <w:tc>
          <w:tcPr>
            <w:tcW w:w="631" w:type="pct"/>
            <w:tcBorders>
              <w:top w:val="single" w:sz="4" w:space="0" w:color="auto"/>
              <w:left w:val="nil"/>
              <w:bottom w:val="double" w:sz="4" w:space="0" w:color="auto"/>
              <w:right w:val="nil"/>
            </w:tcBorders>
            <w:noWrap/>
            <w:vAlign w:val="bottom"/>
            <w:hideMark/>
          </w:tcPr>
          <w:p w14:paraId="0A060667" w14:textId="3E10D876"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878.365</w:t>
            </w:r>
          </w:p>
        </w:tc>
        <w:tc>
          <w:tcPr>
            <w:tcW w:w="70" w:type="pct"/>
            <w:tcBorders>
              <w:top w:val="nil"/>
              <w:left w:val="nil"/>
              <w:bottom w:val="nil"/>
              <w:right w:val="nil"/>
            </w:tcBorders>
            <w:noWrap/>
            <w:vAlign w:val="bottom"/>
            <w:hideMark/>
          </w:tcPr>
          <w:p w14:paraId="24305E28" w14:textId="77777777" w:rsidR="00F71AC7" w:rsidRPr="00D57975" w:rsidRDefault="00F71AC7" w:rsidP="00C711BD">
            <w:pPr>
              <w:jc w:val="right"/>
              <w:rPr>
                <w:rFonts w:ascii="Trebuchet MS" w:hAnsi="Trebuchet MS"/>
                <w:b/>
                <w:bCs/>
                <w:color w:val="000000"/>
                <w:sz w:val="18"/>
                <w:szCs w:val="18"/>
              </w:rPr>
            </w:pPr>
          </w:p>
        </w:tc>
        <w:tc>
          <w:tcPr>
            <w:tcW w:w="610" w:type="pct"/>
            <w:gridSpan w:val="2"/>
            <w:tcBorders>
              <w:top w:val="single" w:sz="4" w:space="0" w:color="auto"/>
              <w:left w:val="nil"/>
              <w:bottom w:val="double" w:sz="4" w:space="0" w:color="auto"/>
              <w:right w:val="nil"/>
            </w:tcBorders>
            <w:noWrap/>
            <w:vAlign w:val="bottom"/>
            <w:hideMark/>
          </w:tcPr>
          <w:p w14:paraId="6E98FBF8" w14:textId="50D32968" w:rsidR="00F71AC7" w:rsidRPr="00D57975" w:rsidRDefault="00F71AC7" w:rsidP="00C711BD">
            <w:pPr>
              <w:jc w:val="right"/>
              <w:rPr>
                <w:rFonts w:ascii="Trebuchet MS" w:hAnsi="Trebuchet MS"/>
                <w:b/>
                <w:bCs/>
                <w:color w:val="000000"/>
                <w:sz w:val="18"/>
                <w:szCs w:val="18"/>
              </w:rPr>
            </w:pPr>
            <w:r w:rsidRPr="00D57975">
              <w:rPr>
                <w:rFonts w:ascii="Trebuchet MS" w:hAnsi="Trebuchet MS"/>
                <w:b/>
                <w:bCs/>
                <w:color w:val="000000"/>
                <w:sz w:val="18"/>
                <w:szCs w:val="18"/>
              </w:rPr>
              <w:t>858.770</w:t>
            </w:r>
          </w:p>
        </w:tc>
      </w:tr>
    </w:tbl>
    <w:p w14:paraId="670C6FF7" w14:textId="77777777" w:rsidR="00D57975" w:rsidRDefault="00D57975" w:rsidP="00153352">
      <w:pPr>
        <w:widowControl w:val="0"/>
        <w:suppressAutoHyphens/>
        <w:autoSpaceDE w:val="0"/>
        <w:autoSpaceDN w:val="0"/>
        <w:adjustRightInd w:val="0"/>
        <w:ind w:left="567"/>
        <w:jc w:val="both"/>
        <w:rPr>
          <w:rFonts w:ascii="Trebuchet MS" w:hAnsi="Trebuchet MS" w:cs="Arial"/>
          <w:b/>
          <w:bCs/>
          <w:color w:val="000000" w:themeColor="text1"/>
        </w:rPr>
      </w:pPr>
    </w:p>
    <w:p w14:paraId="6C08AF24" w14:textId="10A90A3B" w:rsidR="00C3574B" w:rsidRPr="004F7469" w:rsidRDefault="00C3574B" w:rsidP="00153352">
      <w:pPr>
        <w:widowControl w:val="0"/>
        <w:suppressAutoHyphens/>
        <w:autoSpaceDE w:val="0"/>
        <w:autoSpaceDN w:val="0"/>
        <w:adjustRightInd w:val="0"/>
        <w:ind w:left="567"/>
        <w:jc w:val="both"/>
        <w:rPr>
          <w:rFonts w:ascii="Trebuchet MS" w:hAnsi="Trebuchet MS" w:cs="Arial"/>
          <w:b/>
          <w:bCs/>
          <w:color w:val="000000" w:themeColor="text1"/>
        </w:rPr>
      </w:pPr>
      <w:r w:rsidRPr="004F7469">
        <w:rPr>
          <w:rFonts w:ascii="Trebuchet MS" w:hAnsi="Trebuchet MS" w:cs="Arial"/>
          <w:b/>
          <w:bCs/>
          <w:color w:val="000000" w:themeColor="text1"/>
        </w:rPr>
        <w:t>Movimentação</w:t>
      </w:r>
    </w:p>
    <w:p w14:paraId="26B8C058" w14:textId="77777777" w:rsidR="00C3574B" w:rsidRPr="004F7469" w:rsidRDefault="00C3574B" w:rsidP="00153352">
      <w:pPr>
        <w:widowControl w:val="0"/>
        <w:suppressAutoHyphens/>
        <w:autoSpaceDE w:val="0"/>
        <w:autoSpaceDN w:val="0"/>
        <w:adjustRightInd w:val="0"/>
        <w:ind w:left="567"/>
        <w:jc w:val="both"/>
        <w:rPr>
          <w:rFonts w:ascii="Trebuchet MS" w:hAnsi="Trebuchet MS" w:cs="Arial"/>
          <w:b/>
          <w:bCs/>
          <w:color w:val="000000" w:themeColor="text1"/>
        </w:rPr>
      </w:pPr>
    </w:p>
    <w:tbl>
      <w:tblPr>
        <w:tblW w:w="4808" w:type="pct"/>
        <w:tblInd w:w="567" w:type="dxa"/>
        <w:tblLayout w:type="fixed"/>
        <w:tblCellMar>
          <w:left w:w="68" w:type="dxa"/>
          <w:right w:w="68" w:type="dxa"/>
        </w:tblCellMar>
        <w:tblLook w:val="04A0" w:firstRow="1" w:lastRow="0" w:firstColumn="1" w:lastColumn="0" w:noHBand="0" w:noVBand="1"/>
      </w:tblPr>
      <w:tblGrid>
        <w:gridCol w:w="4143"/>
        <w:gridCol w:w="1754"/>
        <w:gridCol w:w="156"/>
        <w:gridCol w:w="1751"/>
        <w:gridCol w:w="156"/>
        <w:gridCol w:w="1751"/>
        <w:gridCol w:w="156"/>
        <w:gridCol w:w="1753"/>
        <w:gridCol w:w="156"/>
        <w:gridCol w:w="1691"/>
      </w:tblGrid>
      <w:tr w:rsidR="00E15F81" w:rsidRPr="00D57975" w14:paraId="232B62AA" w14:textId="77777777" w:rsidTr="00F32446">
        <w:trPr>
          <w:trHeight w:val="20"/>
        </w:trPr>
        <w:tc>
          <w:tcPr>
            <w:tcW w:w="1538" w:type="pct"/>
            <w:tcBorders>
              <w:top w:val="nil"/>
              <w:left w:val="nil"/>
              <w:bottom w:val="nil"/>
              <w:right w:val="nil"/>
            </w:tcBorders>
            <w:noWrap/>
            <w:vAlign w:val="bottom"/>
            <w:hideMark/>
          </w:tcPr>
          <w:p w14:paraId="62424D90" w14:textId="77777777" w:rsidR="00C31C0D" w:rsidRPr="00D57975" w:rsidRDefault="00C31C0D" w:rsidP="00F32446">
            <w:pPr>
              <w:ind w:left="-57"/>
              <w:rPr>
                <w:rFonts w:ascii="Trebuchet MS" w:hAnsi="Trebuchet MS"/>
                <w:sz w:val="18"/>
                <w:szCs w:val="18"/>
              </w:rPr>
            </w:pPr>
          </w:p>
        </w:tc>
        <w:tc>
          <w:tcPr>
            <w:tcW w:w="3462" w:type="pct"/>
            <w:gridSpan w:val="9"/>
            <w:tcBorders>
              <w:top w:val="nil"/>
              <w:left w:val="nil"/>
              <w:bottom w:val="single" w:sz="4" w:space="0" w:color="auto"/>
              <w:right w:val="nil"/>
            </w:tcBorders>
            <w:noWrap/>
            <w:vAlign w:val="bottom"/>
            <w:hideMark/>
          </w:tcPr>
          <w:p w14:paraId="24A6843A"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Controladora</w:t>
            </w:r>
          </w:p>
        </w:tc>
      </w:tr>
      <w:tr w:rsidR="00E15F81" w:rsidRPr="00D57975" w14:paraId="2BD5A1B6" w14:textId="77777777" w:rsidTr="00F32446">
        <w:trPr>
          <w:trHeight w:val="20"/>
        </w:trPr>
        <w:tc>
          <w:tcPr>
            <w:tcW w:w="1538" w:type="pct"/>
            <w:tcBorders>
              <w:top w:val="nil"/>
              <w:left w:val="nil"/>
              <w:bottom w:val="nil"/>
              <w:right w:val="nil"/>
            </w:tcBorders>
            <w:noWrap/>
            <w:vAlign w:val="bottom"/>
            <w:hideMark/>
          </w:tcPr>
          <w:p w14:paraId="5274D312" w14:textId="77777777" w:rsidR="00C31C0D" w:rsidRPr="00D57975" w:rsidRDefault="00C31C0D" w:rsidP="00F32446">
            <w:pPr>
              <w:ind w:left="-57"/>
              <w:jc w:val="center"/>
              <w:rPr>
                <w:rFonts w:ascii="Trebuchet MS" w:hAnsi="Trebuchet MS"/>
                <w:b/>
                <w:bCs/>
                <w:color w:val="000000"/>
                <w:sz w:val="18"/>
                <w:szCs w:val="18"/>
              </w:rPr>
            </w:pPr>
          </w:p>
        </w:tc>
        <w:tc>
          <w:tcPr>
            <w:tcW w:w="3462" w:type="pct"/>
            <w:gridSpan w:val="9"/>
            <w:tcBorders>
              <w:top w:val="nil"/>
              <w:left w:val="nil"/>
              <w:bottom w:val="single" w:sz="4" w:space="0" w:color="auto"/>
              <w:right w:val="nil"/>
            </w:tcBorders>
            <w:noWrap/>
            <w:vAlign w:val="bottom"/>
            <w:hideMark/>
          </w:tcPr>
          <w:p w14:paraId="66D24608"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Movimentação do ativo intangível</w:t>
            </w:r>
          </w:p>
        </w:tc>
      </w:tr>
      <w:tr w:rsidR="00E15F81" w:rsidRPr="00D57975" w14:paraId="6AA2FAEF" w14:textId="77777777" w:rsidTr="00E15F81">
        <w:trPr>
          <w:trHeight w:val="20"/>
        </w:trPr>
        <w:tc>
          <w:tcPr>
            <w:tcW w:w="1538" w:type="pct"/>
            <w:tcBorders>
              <w:top w:val="nil"/>
              <w:left w:val="nil"/>
              <w:bottom w:val="nil"/>
              <w:right w:val="nil"/>
            </w:tcBorders>
            <w:noWrap/>
            <w:vAlign w:val="bottom"/>
            <w:hideMark/>
          </w:tcPr>
          <w:p w14:paraId="3DA97FCF" w14:textId="77777777" w:rsidR="00C31C0D" w:rsidRPr="00D57975" w:rsidRDefault="00C31C0D" w:rsidP="00F32446">
            <w:pPr>
              <w:ind w:left="-57"/>
              <w:jc w:val="center"/>
              <w:rPr>
                <w:rFonts w:ascii="Trebuchet MS" w:hAnsi="Trebuchet MS"/>
                <w:b/>
                <w:bCs/>
                <w:color w:val="000000"/>
                <w:sz w:val="18"/>
                <w:szCs w:val="18"/>
              </w:rPr>
            </w:pPr>
          </w:p>
        </w:tc>
        <w:tc>
          <w:tcPr>
            <w:tcW w:w="651" w:type="pct"/>
            <w:tcBorders>
              <w:top w:val="nil"/>
              <w:left w:val="nil"/>
              <w:bottom w:val="single" w:sz="4" w:space="0" w:color="auto"/>
              <w:right w:val="nil"/>
            </w:tcBorders>
            <w:vAlign w:val="bottom"/>
            <w:hideMark/>
          </w:tcPr>
          <w:p w14:paraId="2A9906FC"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dez/24</w:t>
            </w:r>
          </w:p>
        </w:tc>
        <w:tc>
          <w:tcPr>
            <w:tcW w:w="58" w:type="pct"/>
            <w:tcBorders>
              <w:top w:val="nil"/>
              <w:left w:val="nil"/>
              <w:bottom w:val="nil"/>
              <w:right w:val="nil"/>
            </w:tcBorders>
            <w:noWrap/>
            <w:vAlign w:val="bottom"/>
            <w:hideMark/>
          </w:tcPr>
          <w:p w14:paraId="4BADC2C5" w14:textId="77777777" w:rsidR="00C31C0D" w:rsidRPr="00D57975" w:rsidRDefault="00C31C0D" w:rsidP="00C711BD">
            <w:pPr>
              <w:jc w:val="center"/>
              <w:rPr>
                <w:rFonts w:ascii="Trebuchet MS" w:hAnsi="Trebuchet MS"/>
                <w:b/>
                <w:bCs/>
                <w:sz w:val="18"/>
                <w:szCs w:val="18"/>
              </w:rPr>
            </w:pPr>
          </w:p>
        </w:tc>
        <w:tc>
          <w:tcPr>
            <w:tcW w:w="650" w:type="pct"/>
            <w:tcBorders>
              <w:top w:val="nil"/>
              <w:left w:val="nil"/>
              <w:bottom w:val="single" w:sz="4" w:space="0" w:color="auto"/>
              <w:right w:val="nil"/>
            </w:tcBorders>
            <w:noWrap/>
            <w:vAlign w:val="bottom"/>
            <w:hideMark/>
          </w:tcPr>
          <w:p w14:paraId="6415D582"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Aquisições</w:t>
            </w:r>
          </w:p>
        </w:tc>
        <w:tc>
          <w:tcPr>
            <w:tcW w:w="58" w:type="pct"/>
            <w:tcBorders>
              <w:top w:val="nil"/>
              <w:left w:val="nil"/>
              <w:bottom w:val="nil"/>
              <w:right w:val="nil"/>
            </w:tcBorders>
            <w:noWrap/>
            <w:vAlign w:val="bottom"/>
            <w:hideMark/>
          </w:tcPr>
          <w:p w14:paraId="34ACC32E" w14:textId="77777777" w:rsidR="00C31C0D" w:rsidRPr="00D57975" w:rsidRDefault="00C31C0D" w:rsidP="00C711BD">
            <w:pPr>
              <w:jc w:val="center"/>
              <w:rPr>
                <w:rFonts w:ascii="Trebuchet MS" w:hAnsi="Trebuchet MS"/>
                <w:b/>
                <w:bCs/>
                <w:color w:val="000000"/>
                <w:sz w:val="18"/>
                <w:szCs w:val="18"/>
              </w:rPr>
            </w:pPr>
          </w:p>
        </w:tc>
        <w:tc>
          <w:tcPr>
            <w:tcW w:w="650" w:type="pct"/>
            <w:tcBorders>
              <w:top w:val="nil"/>
              <w:left w:val="nil"/>
              <w:bottom w:val="single" w:sz="4" w:space="0" w:color="auto"/>
              <w:right w:val="nil"/>
            </w:tcBorders>
            <w:noWrap/>
            <w:vAlign w:val="bottom"/>
            <w:hideMark/>
          </w:tcPr>
          <w:p w14:paraId="62C88537"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Transferência</w:t>
            </w:r>
          </w:p>
        </w:tc>
        <w:tc>
          <w:tcPr>
            <w:tcW w:w="58" w:type="pct"/>
            <w:tcBorders>
              <w:top w:val="nil"/>
              <w:left w:val="nil"/>
              <w:bottom w:val="nil"/>
              <w:right w:val="nil"/>
            </w:tcBorders>
            <w:noWrap/>
            <w:vAlign w:val="bottom"/>
            <w:hideMark/>
          </w:tcPr>
          <w:p w14:paraId="41AB7016" w14:textId="77777777" w:rsidR="00C31C0D" w:rsidRPr="00D57975" w:rsidRDefault="00C31C0D" w:rsidP="00C711BD">
            <w:pPr>
              <w:jc w:val="center"/>
              <w:rPr>
                <w:rFonts w:ascii="Trebuchet MS" w:hAnsi="Trebuchet MS"/>
                <w:b/>
                <w:bCs/>
                <w:sz w:val="18"/>
                <w:szCs w:val="18"/>
              </w:rPr>
            </w:pPr>
          </w:p>
        </w:tc>
        <w:tc>
          <w:tcPr>
            <w:tcW w:w="651" w:type="pct"/>
            <w:tcBorders>
              <w:top w:val="nil"/>
              <w:left w:val="nil"/>
              <w:bottom w:val="single" w:sz="4" w:space="0" w:color="auto"/>
              <w:right w:val="nil"/>
            </w:tcBorders>
            <w:noWrap/>
            <w:vAlign w:val="bottom"/>
            <w:hideMark/>
          </w:tcPr>
          <w:p w14:paraId="68F7E56A"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Amortizações</w:t>
            </w:r>
          </w:p>
        </w:tc>
        <w:tc>
          <w:tcPr>
            <w:tcW w:w="58" w:type="pct"/>
            <w:tcBorders>
              <w:top w:val="nil"/>
              <w:left w:val="nil"/>
              <w:bottom w:val="nil"/>
              <w:right w:val="nil"/>
            </w:tcBorders>
            <w:noWrap/>
            <w:vAlign w:val="bottom"/>
            <w:hideMark/>
          </w:tcPr>
          <w:p w14:paraId="09290328" w14:textId="77777777" w:rsidR="00C31C0D" w:rsidRPr="00D57975" w:rsidRDefault="00C31C0D" w:rsidP="00C711BD">
            <w:pPr>
              <w:jc w:val="center"/>
              <w:rPr>
                <w:rFonts w:ascii="Trebuchet MS" w:hAnsi="Trebuchet MS"/>
                <w:b/>
                <w:bCs/>
                <w:color w:val="000000"/>
                <w:sz w:val="18"/>
                <w:szCs w:val="18"/>
              </w:rPr>
            </w:pPr>
          </w:p>
        </w:tc>
        <w:tc>
          <w:tcPr>
            <w:tcW w:w="626" w:type="pct"/>
            <w:tcBorders>
              <w:top w:val="nil"/>
              <w:left w:val="nil"/>
              <w:bottom w:val="single" w:sz="4" w:space="0" w:color="auto"/>
              <w:right w:val="nil"/>
            </w:tcBorders>
            <w:vAlign w:val="bottom"/>
            <w:hideMark/>
          </w:tcPr>
          <w:p w14:paraId="056ABB60"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dez/25</w:t>
            </w:r>
          </w:p>
        </w:tc>
      </w:tr>
      <w:tr w:rsidR="00E15F81" w:rsidRPr="00D57975" w14:paraId="4967E5FF" w14:textId="77777777" w:rsidTr="00E15F81">
        <w:trPr>
          <w:trHeight w:val="20"/>
        </w:trPr>
        <w:tc>
          <w:tcPr>
            <w:tcW w:w="1538" w:type="pct"/>
            <w:tcBorders>
              <w:top w:val="nil"/>
              <w:left w:val="nil"/>
              <w:bottom w:val="nil"/>
              <w:right w:val="nil"/>
            </w:tcBorders>
            <w:noWrap/>
            <w:vAlign w:val="bottom"/>
            <w:hideMark/>
          </w:tcPr>
          <w:p w14:paraId="09819159" w14:textId="77777777" w:rsidR="00C31C0D" w:rsidRPr="00D57975" w:rsidRDefault="00C31C0D" w:rsidP="00F32446">
            <w:pPr>
              <w:ind w:left="-57"/>
              <w:rPr>
                <w:rFonts w:ascii="Trebuchet MS" w:hAnsi="Trebuchet MS"/>
                <w:sz w:val="18"/>
                <w:szCs w:val="18"/>
              </w:rPr>
            </w:pPr>
            <w:r w:rsidRPr="00D57975">
              <w:rPr>
                <w:rFonts w:ascii="Trebuchet MS" w:hAnsi="Trebuchet MS"/>
                <w:sz w:val="18"/>
                <w:szCs w:val="18"/>
              </w:rPr>
              <w:t>Direito de uso</w:t>
            </w:r>
          </w:p>
        </w:tc>
        <w:tc>
          <w:tcPr>
            <w:tcW w:w="651" w:type="pct"/>
            <w:tcBorders>
              <w:top w:val="nil"/>
              <w:left w:val="nil"/>
              <w:bottom w:val="nil"/>
              <w:right w:val="nil"/>
            </w:tcBorders>
            <w:noWrap/>
            <w:vAlign w:val="bottom"/>
            <w:hideMark/>
          </w:tcPr>
          <w:p w14:paraId="4AB1B3BC" w14:textId="28CBC153" w:rsidR="00C31C0D" w:rsidRPr="00D57975" w:rsidRDefault="00C31C0D" w:rsidP="00C711BD">
            <w:pPr>
              <w:jc w:val="right"/>
              <w:rPr>
                <w:rFonts w:ascii="Trebuchet MS" w:hAnsi="Trebuchet MS"/>
                <w:sz w:val="18"/>
                <w:szCs w:val="18"/>
              </w:rPr>
            </w:pPr>
            <w:r w:rsidRPr="00D57975">
              <w:rPr>
                <w:rFonts w:ascii="Trebuchet MS" w:hAnsi="Trebuchet MS"/>
                <w:sz w:val="18"/>
                <w:szCs w:val="18"/>
              </w:rPr>
              <w:t>708.319</w:t>
            </w:r>
          </w:p>
        </w:tc>
        <w:tc>
          <w:tcPr>
            <w:tcW w:w="58" w:type="pct"/>
            <w:tcBorders>
              <w:top w:val="nil"/>
              <w:left w:val="nil"/>
              <w:bottom w:val="nil"/>
              <w:right w:val="nil"/>
            </w:tcBorders>
            <w:noWrap/>
            <w:vAlign w:val="bottom"/>
            <w:hideMark/>
          </w:tcPr>
          <w:p w14:paraId="1E491A2D"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757DF2E2" w14:textId="2579D4EF"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7BDBAD54"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359558A4" w14:textId="3D921492" w:rsidR="00C31C0D" w:rsidRPr="00D57975" w:rsidRDefault="00C31C0D" w:rsidP="00C711BD">
            <w:pPr>
              <w:jc w:val="right"/>
              <w:rPr>
                <w:rFonts w:ascii="Trebuchet MS" w:hAnsi="Trebuchet MS"/>
                <w:sz w:val="18"/>
                <w:szCs w:val="18"/>
              </w:rPr>
            </w:pPr>
            <w:r w:rsidRPr="00D57975">
              <w:rPr>
                <w:rFonts w:ascii="Trebuchet MS" w:hAnsi="Trebuchet MS"/>
                <w:sz w:val="18"/>
                <w:szCs w:val="18"/>
              </w:rPr>
              <w:t>50.914</w:t>
            </w:r>
          </w:p>
        </w:tc>
        <w:tc>
          <w:tcPr>
            <w:tcW w:w="58" w:type="pct"/>
            <w:tcBorders>
              <w:top w:val="nil"/>
              <w:left w:val="nil"/>
              <w:bottom w:val="nil"/>
              <w:right w:val="nil"/>
            </w:tcBorders>
            <w:noWrap/>
            <w:vAlign w:val="bottom"/>
            <w:hideMark/>
          </w:tcPr>
          <w:p w14:paraId="3D765F6C" w14:textId="77777777" w:rsidR="00C31C0D" w:rsidRPr="00D57975" w:rsidRDefault="00C31C0D" w:rsidP="00C711BD">
            <w:pPr>
              <w:jc w:val="right"/>
              <w:rPr>
                <w:rFonts w:ascii="Trebuchet MS" w:hAnsi="Trebuchet MS"/>
                <w:sz w:val="18"/>
                <w:szCs w:val="18"/>
              </w:rPr>
            </w:pPr>
          </w:p>
        </w:tc>
        <w:tc>
          <w:tcPr>
            <w:tcW w:w="651" w:type="pct"/>
            <w:tcBorders>
              <w:top w:val="nil"/>
              <w:left w:val="nil"/>
              <w:bottom w:val="nil"/>
              <w:right w:val="nil"/>
            </w:tcBorders>
            <w:noWrap/>
            <w:vAlign w:val="bottom"/>
            <w:hideMark/>
          </w:tcPr>
          <w:p w14:paraId="013795E5" w14:textId="282BFA89" w:rsidR="00C31C0D" w:rsidRPr="00D57975" w:rsidRDefault="00C31C0D" w:rsidP="00C711BD">
            <w:pPr>
              <w:jc w:val="right"/>
              <w:rPr>
                <w:rFonts w:ascii="Trebuchet MS" w:hAnsi="Trebuchet MS"/>
                <w:sz w:val="18"/>
                <w:szCs w:val="18"/>
              </w:rPr>
            </w:pPr>
            <w:r w:rsidRPr="00D57975">
              <w:rPr>
                <w:rFonts w:ascii="Trebuchet MS" w:hAnsi="Trebuchet MS"/>
                <w:sz w:val="18"/>
                <w:szCs w:val="18"/>
              </w:rPr>
              <w:t>(30.402)</w:t>
            </w:r>
          </w:p>
        </w:tc>
        <w:tc>
          <w:tcPr>
            <w:tcW w:w="58" w:type="pct"/>
            <w:tcBorders>
              <w:top w:val="nil"/>
              <w:left w:val="nil"/>
              <w:bottom w:val="nil"/>
              <w:right w:val="nil"/>
            </w:tcBorders>
            <w:noWrap/>
            <w:vAlign w:val="bottom"/>
            <w:hideMark/>
          </w:tcPr>
          <w:p w14:paraId="4C7E15A2" w14:textId="77777777" w:rsidR="00C31C0D" w:rsidRPr="00D57975" w:rsidRDefault="00C31C0D" w:rsidP="00C711BD">
            <w:pPr>
              <w:jc w:val="right"/>
              <w:rPr>
                <w:rFonts w:ascii="Trebuchet MS" w:hAnsi="Trebuchet MS"/>
                <w:sz w:val="18"/>
                <w:szCs w:val="18"/>
              </w:rPr>
            </w:pPr>
          </w:p>
        </w:tc>
        <w:tc>
          <w:tcPr>
            <w:tcW w:w="626" w:type="pct"/>
            <w:tcBorders>
              <w:top w:val="nil"/>
              <w:left w:val="nil"/>
              <w:bottom w:val="nil"/>
              <w:right w:val="nil"/>
            </w:tcBorders>
            <w:noWrap/>
            <w:vAlign w:val="bottom"/>
            <w:hideMark/>
          </w:tcPr>
          <w:p w14:paraId="1C10BE79" w14:textId="6E76CADF"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728.831</w:t>
            </w:r>
          </w:p>
        </w:tc>
      </w:tr>
      <w:tr w:rsidR="00E15F81" w:rsidRPr="00D57975" w14:paraId="49933155" w14:textId="77777777" w:rsidTr="00E15F81">
        <w:trPr>
          <w:trHeight w:val="20"/>
        </w:trPr>
        <w:tc>
          <w:tcPr>
            <w:tcW w:w="1538" w:type="pct"/>
            <w:tcBorders>
              <w:top w:val="nil"/>
              <w:left w:val="nil"/>
              <w:bottom w:val="nil"/>
              <w:right w:val="nil"/>
            </w:tcBorders>
            <w:noWrap/>
            <w:vAlign w:val="bottom"/>
            <w:hideMark/>
          </w:tcPr>
          <w:p w14:paraId="31EF50C3" w14:textId="77777777" w:rsidR="00C31C0D" w:rsidRPr="00D57975" w:rsidRDefault="00C31C0D" w:rsidP="00F32446">
            <w:pPr>
              <w:ind w:left="-57"/>
              <w:rPr>
                <w:rFonts w:ascii="Trebuchet MS" w:hAnsi="Trebuchet MS"/>
                <w:color w:val="000000"/>
                <w:sz w:val="18"/>
                <w:szCs w:val="18"/>
              </w:rPr>
            </w:pPr>
            <w:r w:rsidRPr="00D57975">
              <w:rPr>
                <w:rFonts w:ascii="Trebuchet MS" w:hAnsi="Trebuchet MS"/>
                <w:color w:val="000000"/>
                <w:sz w:val="18"/>
                <w:szCs w:val="18"/>
              </w:rPr>
              <w:t>Software</w:t>
            </w:r>
          </w:p>
        </w:tc>
        <w:tc>
          <w:tcPr>
            <w:tcW w:w="651" w:type="pct"/>
            <w:tcBorders>
              <w:top w:val="nil"/>
              <w:left w:val="nil"/>
              <w:bottom w:val="nil"/>
              <w:right w:val="nil"/>
            </w:tcBorders>
            <w:shd w:val="clear" w:color="000000" w:fill="FFFFFF"/>
            <w:noWrap/>
            <w:vAlign w:val="bottom"/>
            <w:hideMark/>
          </w:tcPr>
          <w:p w14:paraId="44FA1C9C" w14:textId="03FB2024" w:rsidR="00C31C0D" w:rsidRPr="00D57975" w:rsidRDefault="00C31C0D" w:rsidP="00C711BD">
            <w:pPr>
              <w:jc w:val="right"/>
              <w:rPr>
                <w:rFonts w:ascii="Trebuchet MS" w:hAnsi="Trebuchet MS"/>
                <w:sz w:val="18"/>
                <w:szCs w:val="18"/>
              </w:rPr>
            </w:pPr>
            <w:r w:rsidRPr="00D57975">
              <w:rPr>
                <w:rFonts w:ascii="Trebuchet MS" w:hAnsi="Trebuchet MS"/>
                <w:sz w:val="18"/>
                <w:szCs w:val="18"/>
              </w:rPr>
              <w:t>458</w:t>
            </w:r>
          </w:p>
        </w:tc>
        <w:tc>
          <w:tcPr>
            <w:tcW w:w="58" w:type="pct"/>
            <w:tcBorders>
              <w:top w:val="nil"/>
              <w:left w:val="nil"/>
              <w:bottom w:val="nil"/>
              <w:right w:val="nil"/>
            </w:tcBorders>
            <w:noWrap/>
            <w:vAlign w:val="bottom"/>
            <w:hideMark/>
          </w:tcPr>
          <w:p w14:paraId="4A28695C"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0B5EBC5A" w14:textId="07F4070B" w:rsidR="00C31C0D" w:rsidRPr="00D57975" w:rsidRDefault="00C31C0D" w:rsidP="00C711BD">
            <w:pPr>
              <w:jc w:val="right"/>
              <w:rPr>
                <w:rFonts w:ascii="Trebuchet MS" w:hAnsi="Trebuchet MS"/>
                <w:sz w:val="18"/>
                <w:szCs w:val="18"/>
              </w:rPr>
            </w:pPr>
            <w:r w:rsidRPr="00D57975">
              <w:rPr>
                <w:rFonts w:ascii="Trebuchet MS" w:hAnsi="Trebuchet MS"/>
                <w:sz w:val="18"/>
                <w:szCs w:val="18"/>
              </w:rPr>
              <w:t>958</w:t>
            </w:r>
          </w:p>
        </w:tc>
        <w:tc>
          <w:tcPr>
            <w:tcW w:w="58" w:type="pct"/>
            <w:tcBorders>
              <w:top w:val="nil"/>
              <w:left w:val="nil"/>
              <w:bottom w:val="nil"/>
              <w:right w:val="nil"/>
            </w:tcBorders>
            <w:noWrap/>
            <w:vAlign w:val="bottom"/>
            <w:hideMark/>
          </w:tcPr>
          <w:p w14:paraId="4C6C7893"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785A7BDC" w14:textId="34328665"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424EACAB" w14:textId="77777777" w:rsidR="00C31C0D" w:rsidRPr="00D57975" w:rsidRDefault="00C31C0D" w:rsidP="00C711BD">
            <w:pPr>
              <w:jc w:val="right"/>
              <w:rPr>
                <w:rFonts w:ascii="Trebuchet MS" w:hAnsi="Trebuchet MS"/>
                <w:sz w:val="18"/>
                <w:szCs w:val="18"/>
              </w:rPr>
            </w:pPr>
          </w:p>
        </w:tc>
        <w:tc>
          <w:tcPr>
            <w:tcW w:w="651" w:type="pct"/>
            <w:tcBorders>
              <w:top w:val="nil"/>
              <w:left w:val="nil"/>
              <w:bottom w:val="nil"/>
              <w:right w:val="nil"/>
            </w:tcBorders>
            <w:noWrap/>
            <w:vAlign w:val="bottom"/>
            <w:hideMark/>
          </w:tcPr>
          <w:p w14:paraId="5F42FECD" w14:textId="115A92C8" w:rsidR="00C31C0D" w:rsidRPr="00D57975" w:rsidRDefault="00C31C0D" w:rsidP="00C711BD">
            <w:pPr>
              <w:jc w:val="right"/>
              <w:rPr>
                <w:rFonts w:ascii="Trebuchet MS" w:hAnsi="Trebuchet MS"/>
                <w:sz w:val="18"/>
                <w:szCs w:val="18"/>
              </w:rPr>
            </w:pPr>
            <w:r w:rsidRPr="00D57975">
              <w:rPr>
                <w:rFonts w:ascii="Trebuchet MS" w:hAnsi="Trebuchet MS"/>
                <w:sz w:val="18"/>
                <w:szCs w:val="18"/>
              </w:rPr>
              <w:t>(587)</w:t>
            </w:r>
          </w:p>
        </w:tc>
        <w:tc>
          <w:tcPr>
            <w:tcW w:w="58" w:type="pct"/>
            <w:tcBorders>
              <w:top w:val="nil"/>
              <w:left w:val="nil"/>
              <w:bottom w:val="nil"/>
              <w:right w:val="nil"/>
            </w:tcBorders>
            <w:noWrap/>
            <w:vAlign w:val="bottom"/>
            <w:hideMark/>
          </w:tcPr>
          <w:p w14:paraId="2835E0C8" w14:textId="77777777" w:rsidR="00C31C0D" w:rsidRPr="00D57975" w:rsidRDefault="00C31C0D" w:rsidP="00C711BD">
            <w:pPr>
              <w:jc w:val="right"/>
              <w:rPr>
                <w:rFonts w:ascii="Trebuchet MS" w:hAnsi="Trebuchet MS"/>
                <w:sz w:val="18"/>
                <w:szCs w:val="18"/>
              </w:rPr>
            </w:pPr>
          </w:p>
        </w:tc>
        <w:tc>
          <w:tcPr>
            <w:tcW w:w="626" w:type="pct"/>
            <w:tcBorders>
              <w:top w:val="nil"/>
              <w:left w:val="nil"/>
              <w:bottom w:val="nil"/>
              <w:right w:val="nil"/>
            </w:tcBorders>
            <w:noWrap/>
            <w:vAlign w:val="bottom"/>
            <w:hideMark/>
          </w:tcPr>
          <w:p w14:paraId="35FD181F" w14:textId="3C31BA51"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829</w:t>
            </w:r>
          </w:p>
        </w:tc>
      </w:tr>
      <w:tr w:rsidR="00F32446" w:rsidRPr="00D57975" w14:paraId="0F02C2DD" w14:textId="77777777" w:rsidTr="00F32446">
        <w:trPr>
          <w:trHeight w:val="20"/>
        </w:trPr>
        <w:tc>
          <w:tcPr>
            <w:tcW w:w="1538" w:type="pct"/>
            <w:tcBorders>
              <w:top w:val="nil"/>
              <w:left w:val="nil"/>
              <w:bottom w:val="nil"/>
              <w:right w:val="nil"/>
            </w:tcBorders>
            <w:noWrap/>
            <w:vAlign w:val="bottom"/>
            <w:hideMark/>
          </w:tcPr>
          <w:p w14:paraId="2ED85C14" w14:textId="77777777" w:rsidR="00C31C0D" w:rsidRPr="00D57975" w:rsidRDefault="00C31C0D" w:rsidP="00F32446">
            <w:pPr>
              <w:ind w:left="-57"/>
              <w:rPr>
                <w:rFonts w:ascii="Trebuchet MS" w:hAnsi="Trebuchet MS"/>
                <w:color w:val="000000"/>
                <w:sz w:val="18"/>
                <w:szCs w:val="18"/>
              </w:rPr>
            </w:pPr>
            <w:r w:rsidRPr="00D57975">
              <w:rPr>
                <w:rFonts w:ascii="Trebuchet MS" w:hAnsi="Trebuchet MS"/>
                <w:color w:val="000000"/>
                <w:sz w:val="18"/>
                <w:szCs w:val="18"/>
              </w:rPr>
              <w:t>Construções em andamento</w:t>
            </w:r>
          </w:p>
        </w:tc>
        <w:tc>
          <w:tcPr>
            <w:tcW w:w="651" w:type="pct"/>
            <w:tcBorders>
              <w:top w:val="nil"/>
              <w:left w:val="nil"/>
              <w:bottom w:val="single" w:sz="4" w:space="0" w:color="auto"/>
              <w:right w:val="nil"/>
            </w:tcBorders>
            <w:shd w:val="clear" w:color="000000" w:fill="FFFFFF"/>
            <w:noWrap/>
            <w:vAlign w:val="bottom"/>
            <w:hideMark/>
          </w:tcPr>
          <w:p w14:paraId="3D5128B5" w14:textId="65CB8FC1" w:rsidR="00C31C0D" w:rsidRPr="00D57975" w:rsidRDefault="00C31C0D" w:rsidP="00C711BD">
            <w:pPr>
              <w:jc w:val="right"/>
              <w:rPr>
                <w:rFonts w:ascii="Trebuchet MS" w:hAnsi="Trebuchet MS"/>
                <w:sz w:val="18"/>
                <w:szCs w:val="18"/>
              </w:rPr>
            </w:pPr>
            <w:r w:rsidRPr="00D57975">
              <w:rPr>
                <w:rFonts w:ascii="Trebuchet MS" w:hAnsi="Trebuchet MS"/>
                <w:sz w:val="18"/>
                <w:szCs w:val="18"/>
              </w:rPr>
              <w:t>80.832</w:t>
            </w:r>
          </w:p>
        </w:tc>
        <w:tc>
          <w:tcPr>
            <w:tcW w:w="58" w:type="pct"/>
            <w:tcBorders>
              <w:top w:val="nil"/>
              <w:left w:val="nil"/>
              <w:bottom w:val="nil"/>
              <w:right w:val="nil"/>
            </w:tcBorders>
            <w:noWrap/>
            <w:vAlign w:val="bottom"/>
            <w:hideMark/>
          </w:tcPr>
          <w:p w14:paraId="6D937F7E" w14:textId="77777777" w:rsidR="00C31C0D" w:rsidRPr="00D57975" w:rsidRDefault="00C31C0D" w:rsidP="00C711BD">
            <w:pPr>
              <w:jc w:val="right"/>
              <w:rPr>
                <w:rFonts w:ascii="Trebuchet MS" w:hAnsi="Trebuchet MS"/>
                <w:sz w:val="18"/>
                <w:szCs w:val="18"/>
              </w:rPr>
            </w:pPr>
          </w:p>
        </w:tc>
        <w:tc>
          <w:tcPr>
            <w:tcW w:w="650" w:type="pct"/>
            <w:tcBorders>
              <w:top w:val="nil"/>
              <w:left w:val="nil"/>
              <w:bottom w:val="single" w:sz="4" w:space="0" w:color="auto"/>
              <w:right w:val="nil"/>
            </w:tcBorders>
            <w:noWrap/>
            <w:vAlign w:val="bottom"/>
            <w:hideMark/>
          </w:tcPr>
          <w:p w14:paraId="4E8EF983" w14:textId="18323E91" w:rsidR="00C31C0D" w:rsidRPr="00D57975" w:rsidRDefault="00C31C0D" w:rsidP="00C711BD">
            <w:pPr>
              <w:jc w:val="right"/>
              <w:rPr>
                <w:rFonts w:ascii="Trebuchet MS" w:hAnsi="Trebuchet MS"/>
                <w:sz w:val="18"/>
                <w:szCs w:val="18"/>
              </w:rPr>
            </w:pPr>
            <w:r w:rsidRPr="00D57975">
              <w:rPr>
                <w:rFonts w:ascii="Trebuchet MS" w:hAnsi="Trebuchet MS"/>
                <w:sz w:val="18"/>
                <w:szCs w:val="18"/>
              </w:rPr>
              <w:t>51.141</w:t>
            </w:r>
          </w:p>
        </w:tc>
        <w:tc>
          <w:tcPr>
            <w:tcW w:w="58" w:type="pct"/>
            <w:tcBorders>
              <w:top w:val="nil"/>
              <w:left w:val="nil"/>
              <w:bottom w:val="nil"/>
              <w:right w:val="nil"/>
            </w:tcBorders>
            <w:noWrap/>
            <w:vAlign w:val="bottom"/>
            <w:hideMark/>
          </w:tcPr>
          <w:p w14:paraId="5E06F06D" w14:textId="77777777" w:rsidR="00C31C0D" w:rsidRPr="00D57975" w:rsidRDefault="00C31C0D" w:rsidP="00C711BD">
            <w:pPr>
              <w:jc w:val="right"/>
              <w:rPr>
                <w:rFonts w:ascii="Trebuchet MS" w:hAnsi="Trebuchet MS"/>
                <w:sz w:val="18"/>
                <w:szCs w:val="18"/>
              </w:rPr>
            </w:pPr>
          </w:p>
        </w:tc>
        <w:tc>
          <w:tcPr>
            <w:tcW w:w="650" w:type="pct"/>
            <w:tcBorders>
              <w:top w:val="nil"/>
              <w:left w:val="nil"/>
              <w:bottom w:val="single" w:sz="4" w:space="0" w:color="auto"/>
              <w:right w:val="nil"/>
            </w:tcBorders>
            <w:noWrap/>
            <w:vAlign w:val="bottom"/>
            <w:hideMark/>
          </w:tcPr>
          <w:p w14:paraId="4B427DA2" w14:textId="5A9701F0" w:rsidR="00C31C0D" w:rsidRPr="00D57975" w:rsidRDefault="00C31C0D" w:rsidP="00C711BD">
            <w:pPr>
              <w:jc w:val="right"/>
              <w:rPr>
                <w:rFonts w:ascii="Trebuchet MS" w:hAnsi="Trebuchet MS"/>
                <w:sz w:val="18"/>
                <w:szCs w:val="18"/>
              </w:rPr>
            </w:pPr>
            <w:r w:rsidRPr="00D57975">
              <w:rPr>
                <w:rFonts w:ascii="Trebuchet MS" w:hAnsi="Trebuchet MS"/>
                <w:sz w:val="18"/>
                <w:szCs w:val="18"/>
              </w:rPr>
              <w:t>(50.914)</w:t>
            </w:r>
          </w:p>
        </w:tc>
        <w:tc>
          <w:tcPr>
            <w:tcW w:w="58" w:type="pct"/>
            <w:tcBorders>
              <w:top w:val="nil"/>
              <w:left w:val="nil"/>
              <w:bottom w:val="nil"/>
              <w:right w:val="nil"/>
            </w:tcBorders>
            <w:noWrap/>
            <w:vAlign w:val="bottom"/>
            <w:hideMark/>
          </w:tcPr>
          <w:p w14:paraId="50DA893E" w14:textId="77777777" w:rsidR="00C31C0D" w:rsidRPr="00D57975" w:rsidRDefault="00C31C0D" w:rsidP="00C711BD">
            <w:pPr>
              <w:jc w:val="right"/>
              <w:rPr>
                <w:rFonts w:ascii="Trebuchet MS" w:hAnsi="Trebuchet MS"/>
                <w:sz w:val="18"/>
                <w:szCs w:val="18"/>
              </w:rPr>
            </w:pPr>
          </w:p>
        </w:tc>
        <w:tc>
          <w:tcPr>
            <w:tcW w:w="651" w:type="pct"/>
            <w:tcBorders>
              <w:top w:val="nil"/>
              <w:left w:val="nil"/>
              <w:bottom w:val="single" w:sz="4" w:space="0" w:color="auto"/>
              <w:right w:val="nil"/>
            </w:tcBorders>
            <w:noWrap/>
            <w:vAlign w:val="bottom"/>
            <w:hideMark/>
          </w:tcPr>
          <w:p w14:paraId="6ACFDDBF" w14:textId="17502661"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437ADA81" w14:textId="77777777" w:rsidR="00C31C0D" w:rsidRPr="00D57975" w:rsidRDefault="00C31C0D" w:rsidP="00C711BD">
            <w:pPr>
              <w:jc w:val="right"/>
              <w:rPr>
                <w:rFonts w:ascii="Trebuchet MS" w:hAnsi="Trebuchet MS"/>
                <w:sz w:val="18"/>
                <w:szCs w:val="18"/>
              </w:rPr>
            </w:pPr>
          </w:p>
        </w:tc>
        <w:tc>
          <w:tcPr>
            <w:tcW w:w="626" w:type="pct"/>
            <w:tcBorders>
              <w:top w:val="nil"/>
              <w:left w:val="nil"/>
              <w:bottom w:val="single" w:sz="4" w:space="0" w:color="auto"/>
              <w:right w:val="nil"/>
            </w:tcBorders>
            <w:noWrap/>
            <w:vAlign w:val="bottom"/>
            <w:hideMark/>
          </w:tcPr>
          <w:p w14:paraId="5B1D52EA" w14:textId="55CAFF4D"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81.059</w:t>
            </w:r>
          </w:p>
        </w:tc>
      </w:tr>
      <w:tr w:rsidR="00F32446" w:rsidRPr="00D57975" w14:paraId="1A457BD4" w14:textId="77777777" w:rsidTr="00F32446">
        <w:trPr>
          <w:trHeight w:val="20"/>
        </w:trPr>
        <w:tc>
          <w:tcPr>
            <w:tcW w:w="1538" w:type="pct"/>
            <w:tcBorders>
              <w:top w:val="nil"/>
              <w:left w:val="nil"/>
              <w:bottom w:val="nil"/>
              <w:right w:val="nil"/>
            </w:tcBorders>
            <w:noWrap/>
            <w:vAlign w:val="bottom"/>
            <w:hideMark/>
          </w:tcPr>
          <w:p w14:paraId="77FA4251" w14:textId="77777777" w:rsidR="00C31C0D" w:rsidRPr="00D57975" w:rsidRDefault="00C31C0D" w:rsidP="00F32446">
            <w:pPr>
              <w:ind w:left="-57"/>
              <w:rPr>
                <w:rFonts w:ascii="Trebuchet MS" w:hAnsi="Trebuchet MS"/>
                <w:sz w:val="18"/>
                <w:szCs w:val="18"/>
              </w:rPr>
            </w:pPr>
          </w:p>
        </w:tc>
        <w:tc>
          <w:tcPr>
            <w:tcW w:w="651" w:type="pct"/>
            <w:tcBorders>
              <w:top w:val="single" w:sz="4" w:space="0" w:color="auto"/>
              <w:left w:val="nil"/>
              <w:bottom w:val="double" w:sz="4" w:space="0" w:color="auto"/>
              <w:right w:val="nil"/>
            </w:tcBorders>
            <w:noWrap/>
            <w:vAlign w:val="bottom"/>
            <w:hideMark/>
          </w:tcPr>
          <w:p w14:paraId="56CF19CE" w14:textId="1169FCAE"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789.609</w:t>
            </w:r>
          </w:p>
        </w:tc>
        <w:tc>
          <w:tcPr>
            <w:tcW w:w="58" w:type="pct"/>
            <w:tcBorders>
              <w:top w:val="nil"/>
              <w:left w:val="nil"/>
              <w:bottom w:val="nil"/>
              <w:right w:val="nil"/>
            </w:tcBorders>
            <w:noWrap/>
            <w:vAlign w:val="bottom"/>
            <w:hideMark/>
          </w:tcPr>
          <w:p w14:paraId="621DE1C1" w14:textId="77777777" w:rsidR="00C31C0D" w:rsidRPr="00D57975" w:rsidRDefault="00C31C0D" w:rsidP="00C711BD">
            <w:pPr>
              <w:jc w:val="right"/>
              <w:rPr>
                <w:rFonts w:ascii="Trebuchet MS" w:hAnsi="Trebuchet MS"/>
                <w:b/>
                <w:bCs/>
                <w:sz w:val="18"/>
                <w:szCs w:val="18"/>
              </w:rPr>
            </w:pPr>
          </w:p>
        </w:tc>
        <w:tc>
          <w:tcPr>
            <w:tcW w:w="650" w:type="pct"/>
            <w:tcBorders>
              <w:top w:val="single" w:sz="4" w:space="0" w:color="auto"/>
              <w:left w:val="nil"/>
              <w:bottom w:val="double" w:sz="4" w:space="0" w:color="auto"/>
              <w:right w:val="nil"/>
            </w:tcBorders>
            <w:shd w:val="clear" w:color="000000" w:fill="FFFFFF"/>
            <w:noWrap/>
            <w:vAlign w:val="bottom"/>
            <w:hideMark/>
          </w:tcPr>
          <w:p w14:paraId="2F6A94DD" w14:textId="2AB5A6A9"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52.099</w:t>
            </w:r>
          </w:p>
        </w:tc>
        <w:tc>
          <w:tcPr>
            <w:tcW w:w="58" w:type="pct"/>
            <w:tcBorders>
              <w:top w:val="nil"/>
              <w:left w:val="nil"/>
              <w:bottom w:val="nil"/>
              <w:right w:val="nil"/>
            </w:tcBorders>
            <w:shd w:val="clear" w:color="000000" w:fill="FFFFFF"/>
            <w:noWrap/>
            <w:vAlign w:val="bottom"/>
            <w:hideMark/>
          </w:tcPr>
          <w:p w14:paraId="26DD9D68" w14:textId="15C76B5A" w:rsidR="00C31C0D" w:rsidRPr="00D57975" w:rsidRDefault="00C31C0D" w:rsidP="00C711BD">
            <w:pPr>
              <w:jc w:val="right"/>
              <w:rPr>
                <w:rFonts w:ascii="Trebuchet MS" w:hAnsi="Trebuchet MS"/>
                <w:sz w:val="18"/>
                <w:szCs w:val="18"/>
              </w:rPr>
            </w:pPr>
          </w:p>
        </w:tc>
        <w:tc>
          <w:tcPr>
            <w:tcW w:w="650" w:type="pct"/>
            <w:tcBorders>
              <w:top w:val="single" w:sz="4" w:space="0" w:color="auto"/>
              <w:left w:val="nil"/>
              <w:bottom w:val="double" w:sz="4" w:space="0" w:color="auto"/>
              <w:right w:val="nil"/>
            </w:tcBorders>
            <w:noWrap/>
            <w:vAlign w:val="bottom"/>
            <w:hideMark/>
          </w:tcPr>
          <w:p w14:paraId="1EEC5E53" w14:textId="00E3EA2B"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w:t>
            </w:r>
          </w:p>
        </w:tc>
        <w:tc>
          <w:tcPr>
            <w:tcW w:w="58" w:type="pct"/>
            <w:tcBorders>
              <w:top w:val="nil"/>
              <w:left w:val="nil"/>
              <w:bottom w:val="nil"/>
              <w:right w:val="nil"/>
            </w:tcBorders>
            <w:noWrap/>
            <w:vAlign w:val="bottom"/>
            <w:hideMark/>
          </w:tcPr>
          <w:p w14:paraId="6CEB4AD3" w14:textId="77777777" w:rsidR="00C31C0D" w:rsidRPr="00D57975" w:rsidRDefault="00C31C0D" w:rsidP="00C711BD">
            <w:pPr>
              <w:jc w:val="right"/>
              <w:rPr>
                <w:rFonts w:ascii="Trebuchet MS" w:hAnsi="Trebuchet MS"/>
                <w:b/>
                <w:bCs/>
                <w:sz w:val="18"/>
                <w:szCs w:val="18"/>
              </w:rPr>
            </w:pPr>
          </w:p>
        </w:tc>
        <w:tc>
          <w:tcPr>
            <w:tcW w:w="651" w:type="pct"/>
            <w:tcBorders>
              <w:top w:val="single" w:sz="4" w:space="0" w:color="auto"/>
              <w:left w:val="nil"/>
              <w:bottom w:val="double" w:sz="4" w:space="0" w:color="auto"/>
              <w:right w:val="nil"/>
            </w:tcBorders>
            <w:noWrap/>
            <w:vAlign w:val="bottom"/>
            <w:hideMark/>
          </w:tcPr>
          <w:p w14:paraId="19A27518" w14:textId="429B18C9"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(30.989)</w:t>
            </w:r>
          </w:p>
        </w:tc>
        <w:tc>
          <w:tcPr>
            <w:tcW w:w="58" w:type="pct"/>
            <w:tcBorders>
              <w:top w:val="nil"/>
              <w:left w:val="nil"/>
              <w:bottom w:val="nil"/>
              <w:right w:val="nil"/>
            </w:tcBorders>
            <w:noWrap/>
            <w:vAlign w:val="bottom"/>
            <w:hideMark/>
          </w:tcPr>
          <w:p w14:paraId="0872D7B0" w14:textId="77777777" w:rsidR="00C31C0D" w:rsidRPr="00D57975" w:rsidRDefault="00C31C0D" w:rsidP="00C711BD">
            <w:pPr>
              <w:jc w:val="right"/>
              <w:rPr>
                <w:rFonts w:ascii="Trebuchet MS" w:hAnsi="Trebuchet MS"/>
                <w:b/>
                <w:bCs/>
                <w:sz w:val="18"/>
                <w:szCs w:val="18"/>
              </w:rPr>
            </w:pPr>
          </w:p>
        </w:tc>
        <w:tc>
          <w:tcPr>
            <w:tcW w:w="626" w:type="pct"/>
            <w:tcBorders>
              <w:top w:val="single" w:sz="4" w:space="0" w:color="auto"/>
              <w:left w:val="nil"/>
              <w:bottom w:val="double" w:sz="4" w:space="0" w:color="auto"/>
              <w:right w:val="nil"/>
            </w:tcBorders>
            <w:noWrap/>
            <w:vAlign w:val="bottom"/>
            <w:hideMark/>
          </w:tcPr>
          <w:p w14:paraId="38C936BB" w14:textId="0FA1BEDA"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810.719</w:t>
            </w:r>
          </w:p>
        </w:tc>
      </w:tr>
    </w:tbl>
    <w:p w14:paraId="7775860F" w14:textId="77777777" w:rsidR="00E15F81" w:rsidRPr="004F7469" w:rsidRDefault="00E15F81">
      <w:r w:rsidRPr="004F7469">
        <w:br w:type="page"/>
      </w:r>
    </w:p>
    <w:tbl>
      <w:tblPr>
        <w:tblW w:w="4808" w:type="pct"/>
        <w:tblInd w:w="567" w:type="dxa"/>
        <w:tblLayout w:type="fixed"/>
        <w:tblCellMar>
          <w:left w:w="68" w:type="dxa"/>
          <w:right w:w="68" w:type="dxa"/>
        </w:tblCellMar>
        <w:tblLook w:val="04A0" w:firstRow="1" w:lastRow="0" w:firstColumn="1" w:lastColumn="0" w:noHBand="0" w:noVBand="1"/>
      </w:tblPr>
      <w:tblGrid>
        <w:gridCol w:w="4132"/>
        <w:gridCol w:w="1751"/>
        <w:gridCol w:w="156"/>
        <w:gridCol w:w="1751"/>
        <w:gridCol w:w="156"/>
        <w:gridCol w:w="1753"/>
        <w:gridCol w:w="156"/>
        <w:gridCol w:w="1756"/>
        <w:gridCol w:w="156"/>
        <w:gridCol w:w="1700"/>
      </w:tblGrid>
      <w:tr w:rsidR="00E15F81" w:rsidRPr="00D57975" w14:paraId="355FEB4D" w14:textId="77777777" w:rsidTr="00F32446">
        <w:trPr>
          <w:trHeight w:val="20"/>
        </w:trPr>
        <w:tc>
          <w:tcPr>
            <w:tcW w:w="1534" w:type="pct"/>
            <w:tcBorders>
              <w:top w:val="nil"/>
              <w:left w:val="nil"/>
              <w:bottom w:val="nil"/>
              <w:right w:val="nil"/>
            </w:tcBorders>
            <w:noWrap/>
            <w:vAlign w:val="bottom"/>
            <w:hideMark/>
          </w:tcPr>
          <w:p w14:paraId="2D7DDFEE" w14:textId="77777777" w:rsidR="00C31C0D" w:rsidRPr="00D57975" w:rsidRDefault="00C31C0D" w:rsidP="00F32446">
            <w:pPr>
              <w:ind w:left="-57"/>
              <w:rPr>
                <w:rFonts w:ascii="Trebuchet MS" w:hAnsi="Trebuchet MS"/>
                <w:sz w:val="18"/>
                <w:szCs w:val="18"/>
              </w:rPr>
            </w:pPr>
          </w:p>
        </w:tc>
        <w:tc>
          <w:tcPr>
            <w:tcW w:w="3466" w:type="pct"/>
            <w:gridSpan w:val="9"/>
            <w:tcBorders>
              <w:top w:val="nil"/>
              <w:left w:val="nil"/>
              <w:bottom w:val="single" w:sz="4" w:space="0" w:color="auto"/>
              <w:right w:val="nil"/>
            </w:tcBorders>
            <w:noWrap/>
            <w:vAlign w:val="bottom"/>
            <w:hideMark/>
          </w:tcPr>
          <w:p w14:paraId="5104849A"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Consolidado</w:t>
            </w:r>
          </w:p>
        </w:tc>
      </w:tr>
      <w:tr w:rsidR="00E15F81" w:rsidRPr="00D57975" w14:paraId="70F87646" w14:textId="77777777" w:rsidTr="00F32446">
        <w:trPr>
          <w:trHeight w:val="20"/>
        </w:trPr>
        <w:tc>
          <w:tcPr>
            <w:tcW w:w="1534" w:type="pct"/>
            <w:tcBorders>
              <w:top w:val="nil"/>
              <w:left w:val="nil"/>
              <w:bottom w:val="nil"/>
              <w:right w:val="nil"/>
            </w:tcBorders>
            <w:noWrap/>
            <w:vAlign w:val="bottom"/>
            <w:hideMark/>
          </w:tcPr>
          <w:p w14:paraId="3BD2BD44" w14:textId="77777777" w:rsidR="00C31C0D" w:rsidRPr="00D57975" w:rsidRDefault="00C31C0D" w:rsidP="00F32446">
            <w:pPr>
              <w:ind w:left="-57"/>
              <w:jc w:val="center"/>
              <w:rPr>
                <w:rFonts w:ascii="Trebuchet MS" w:hAnsi="Trebuchet MS"/>
                <w:b/>
                <w:bCs/>
                <w:color w:val="000000"/>
                <w:sz w:val="18"/>
                <w:szCs w:val="18"/>
              </w:rPr>
            </w:pPr>
          </w:p>
        </w:tc>
        <w:tc>
          <w:tcPr>
            <w:tcW w:w="3466" w:type="pct"/>
            <w:gridSpan w:val="9"/>
            <w:tcBorders>
              <w:top w:val="nil"/>
              <w:left w:val="nil"/>
              <w:bottom w:val="single" w:sz="4" w:space="0" w:color="auto"/>
              <w:right w:val="nil"/>
            </w:tcBorders>
            <w:noWrap/>
            <w:vAlign w:val="bottom"/>
            <w:hideMark/>
          </w:tcPr>
          <w:p w14:paraId="1EB3C0CF"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Movimentação do ativo intangível</w:t>
            </w:r>
          </w:p>
        </w:tc>
      </w:tr>
      <w:tr w:rsidR="00F32446" w:rsidRPr="00D57975" w14:paraId="37BF4100" w14:textId="77777777" w:rsidTr="00F32446">
        <w:trPr>
          <w:trHeight w:val="20"/>
        </w:trPr>
        <w:tc>
          <w:tcPr>
            <w:tcW w:w="1534" w:type="pct"/>
            <w:tcBorders>
              <w:top w:val="nil"/>
              <w:left w:val="nil"/>
              <w:bottom w:val="nil"/>
              <w:right w:val="nil"/>
            </w:tcBorders>
            <w:noWrap/>
            <w:vAlign w:val="bottom"/>
            <w:hideMark/>
          </w:tcPr>
          <w:p w14:paraId="06DE5AA9" w14:textId="77777777" w:rsidR="00C31C0D" w:rsidRPr="00D57975" w:rsidRDefault="00C31C0D" w:rsidP="00F32446">
            <w:pPr>
              <w:ind w:left="-57"/>
              <w:jc w:val="center"/>
              <w:rPr>
                <w:rFonts w:ascii="Trebuchet MS" w:hAnsi="Trebuchet MS"/>
                <w:b/>
                <w:bCs/>
                <w:color w:val="000000"/>
                <w:sz w:val="18"/>
                <w:szCs w:val="18"/>
              </w:rPr>
            </w:pPr>
          </w:p>
        </w:tc>
        <w:tc>
          <w:tcPr>
            <w:tcW w:w="650" w:type="pct"/>
            <w:tcBorders>
              <w:top w:val="nil"/>
              <w:left w:val="nil"/>
              <w:bottom w:val="single" w:sz="4" w:space="0" w:color="auto"/>
              <w:right w:val="nil"/>
            </w:tcBorders>
            <w:vAlign w:val="bottom"/>
            <w:hideMark/>
          </w:tcPr>
          <w:p w14:paraId="1B48C95B"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dez/24</w:t>
            </w:r>
          </w:p>
        </w:tc>
        <w:tc>
          <w:tcPr>
            <w:tcW w:w="58" w:type="pct"/>
            <w:tcBorders>
              <w:top w:val="nil"/>
              <w:left w:val="nil"/>
              <w:bottom w:val="nil"/>
              <w:right w:val="nil"/>
            </w:tcBorders>
            <w:noWrap/>
            <w:vAlign w:val="bottom"/>
            <w:hideMark/>
          </w:tcPr>
          <w:p w14:paraId="5261783B" w14:textId="77777777" w:rsidR="00C31C0D" w:rsidRPr="00D57975" w:rsidRDefault="00C31C0D" w:rsidP="00C711BD">
            <w:pPr>
              <w:jc w:val="center"/>
              <w:rPr>
                <w:rFonts w:ascii="Trebuchet MS" w:hAnsi="Trebuchet MS"/>
                <w:b/>
                <w:bCs/>
                <w:sz w:val="18"/>
                <w:szCs w:val="18"/>
              </w:rPr>
            </w:pPr>
          </w:p>
        </w:tc>
        <w:tc>
          <w:tcPr>
            <w:tcW w:w="650" w:type="pct"/>
            <w:tcBorders>
              <w:top w:val="nil"/>
              <w:left w:val="nil"/>
              <w:bottom w:val="single" w:sz="4" w:space="0" w:color="auto"/>
              <w:right w:val="nil"/>
            </w:tcBorders>
            <w:noWrap/>
            <w:vAlign w:val="bottom"/>
            <w:hideMark/>
          </w:tcPr>
          <w:p w14:paraId="004E56EA"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Aquisições</w:t>
            </w:r>
          </w:p>
        </w:tc>
        <w:tc>
          <w:tcPr>
            <w:tcW w:w="58" w:type="pct"/>
            <w:tcBorders>
              <w:top w:val="nil"/>
              <w:left w:val="nil"/>
              <w:bottom w:val="nil"/>
              <w:right w:val="nil"/>
            </w:tcBorders>
            <w:noWrap/>
            <w:vAlign w:val="bottom"/>
            <w:hideMark/>
          </w:tcPr>
          <w:p w14:paraId="5868FC90" w14:textId="77777777" w:rsidR="00C31C0D" w:rsidRPr="00D57975" w:rsidRDefault="00C31C0D" w:rsidP="00C711BD">
            <w:pPr>
              <w:jc w:val="center"/>
              <w:rPr>
                <w:rFonts w:ascii="Trebuchet MS" w:hAnsi="Trebuchet MS"/>
                <w:b/>
                <w:bCs/>
                <w:color w:val="000000"/>
                <w:sz w:val="18"/>
                <w:szCs w:val="18"/>
              </w:rPr>
            </w:pPr>
          </w:p>
        </w:tc>
        <w:tc>
          <w:tcPr>
            <w:tcW w:w="651" w:type="pct"/>
            <w:tcBorders>
              <w:top w:val="nil"/>
              <w:left w:val="nil"/>
              <w:bottom w:val="single" w:sz="4" w:space="0" w:color="auto"/>
              <w:right w:val="nil"/>
            </w:tcBorders>
            <w:noWrap/>
            <w:vAlign w:val="bottom"/>
            <w:hideMark/>
          </w:tcPr>
          <w:p w14:paraId="4EAE0AF0"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Transferência</w:t>
            </w:r>
          </w:p>
        </w:tc>
        <w:tc>
          <w:tcPr>
            <w:tcW w:w="58" w:type="pct"/>
            <w:tcBorders>
              <w:top w:val="nil"/>
              <w:left w:val="nil"/>
              <w:bottom w:val="nil"/>
              <w:right w:val="nil"/>
            </w:tcBorders>
            <w:noWrap/>
            <w:vAlign w:val="bottom"/>
            <w:hideMark/>
          </w:tcPr>
          <w:p w14:paraId="05E66D43" w14:textId="77777777" w:rsidR="00C31C0D" w:rsidRPr="00D57975" w:rsidRDefault="00C31C0D" w:rsidP="00C711BD">
            <w:pPr>
              <w:jc w:val="center"/>
              <w:rPr>
                <w:rFonts w:ascii="Trebuchet MS" w:hAnsi="Trebuchet MS"/>
                <w:b/>
                <w:bCs/>
                <w:sz w:val="18"/>
                <w:szCs w:val="18"/>
              </w:rPr>
            </w:pPr>
          </w:p>
        </w:tc>
        <w:tc>
          <w:tcPr>
            <w:tcW w:w="652" w:type="pct"/>
            <w:tcBorders>
              <w:top w:val="nil"/>
              <w:left w:val="nil"/>
              <w:bottom w:val="single" w:sz="4" w:space="0" w:color="auto"/>
              <w:right w:val="nil"/>
            </w:tcBorders>
            <w:noWrap/>
            <w:vAlign w:val="bottom"/>
            <w:hideMark/>
          </w:tcPr>
          <w:p w14:paraId="73FA4F2C" w14:textId="77777777" w:rsidR="00C31C0D" w:rsidRPr="00D57975" w:rsidRDefault="00C31C0D" w:rsidP="00C711BD">
            <w:pPr>
              <w:jc w:val="center"/>
              <w:rPr>
                <w:rFonts w:ascii="Trebuchet MS" w:hAnsi="Trebuchet MS"/>
                <w:b/>
                <w:bCs/>
                <w:color w:val="000000"/>
                <w:sz w:val="18"/>
                <w:szCs w:val="18"/>
              </w:rPr>
            </w:pPr>
            <w:r w:rsidRPr="00D57975">
              <w:rPr>
                <w:rFonts w:ascii="Trebuchet MS" w:hAnsi="Trebuchet MS"/>
                <w:b/>
                <w:bCs/>
                <w:color w:val="000000"/>
                <w:sz w:val="18"/>
                <w:szCs w:val="18"/>
              </w:rPr>
              <w:t>Amortizações</w:t>
            </w:r>
          </w:p>
        </w:tc>
        <w:tc>
          <w:tcPr>
            <w:tcW w:w="58" w:type="pct"/>
            <w:tcBorders>
              <w:top w:val="nil"/>
              <w:left w:val="nil"/>
              <w:bottom w:val="nil"/>
              <w:right w:val="nil"/>
            </w:tcBorders>
            <w:noWrap/>
            <w:vAlign w:val="bottom"/>
            <w:hideMark/>
          </w:tcPr>
          <w:p w14:paraId="64BC2EC9" w14:textId="77777777" w:rsidR="00C31C0D" w:rsidRPr="00D57975" w:rsidRDefault="00C31C0D" w:rsidP="00C711BD">
            <w:pPr>
              <w:jc w:val="center"/>
              <w:rPr>
                <w:rFonts w:ascii="Trebuchet MS" w:hAnsi="Trebuchet MS"/>
                <w:b/>
                <w:bCs/>
                <w:color w:val="000000"/>
                <w:sz w:val="18"/>
                <w:szCs w:val="18"/>
              </w:rPr>
            </w:pPr>
          </w:p>
        </w:tc>
        <w:tc>
          <w:tcPr>
            <w:tcW w:w="629" w:type="pct"/>
            <w:tcBorders>
              <w:top w:val="nil"/>
              <w:left w:val="nil"/>
              <w:bottom w:val="single" w:sz="4" w:space="0" w:color="auto"/>
              <w:right w:val="nil"/>
            </w:tcBorders>
            <w:vAlign w:val="bottom"/>
            <w:hideMark/>
          </w:tcPr>
          <w:p w14:paraId="225BD320" w14:textId="77777777" w:rsidR="00C31C0D" w:rsidRPr="00D57975" w:rsidRDefault="00C31C0D" w:rsidP="00C711BD">
            <w:pPr>
              <w:jc w:val="center"/>
              <w:rPr>
                <w:rFonts w:ascii="Trebuchet MS" w:hAnsi="Trebuchet MS"/>
                <w:b/>
                <w:bCs/>
                <w:sz w:val="18"/>
                <w:szCs w:val="18"/>
              </w:rPr>
            </w:pPr>
            <w:r w:rsidRPr="00D57975">
              <w:rPr>
                <w:rFonts w:ascii="Trebuchet MS" w:hAnsi="Trebuchet MS"/>
                <w:b/>
                <w:bCs/>
                <w:sz w:val="18"/>
                <w:szCs w:val="18"/>
              </w:rPr>
              <w:t>dez/25</w:t>
            </w:r>
          </w:p>
        </w:tc>
      </w:tr>
      <w:tr w:rsidR="00E15F81" w:rsidRPr="00D57975" w14:paraId="32FAA849" w14:textId="77777777" w:rsidTr="00F32446">
        <w:trPr>
          <w:trHeight w:val="20"/>
        </w:trPr>
        <w:tc>
          <w:tcPr>
            <w:tcW w:w="1534" w:type="pct"/>
            <w:tcBorders>
              <w:top w:val="nil"/>
              <w:left w:val="nil"/>
              <w:bottom w:val="nil"/>
              <w:right w:val="nil"/>
            </w:tcBorders>
            <w:noWrap/>
            <w:vAlign w:val="bottom"/>
            <w:hideMark/>
          </w:tcPr>
          <w:p w14:paraId="3F2D76B1" w14:textId="77777777" w:rsidR="00C31C0D" w:rsidRPr="00D57975" w:rsidRDefault="00C31C0D" w:rsidP="00F32446">
            <w:pPr>
              <w:ind w:left="-57"/>
              <w:rPr>
                <w:rFonts w:ascii="Trebuchet MS" w:hAnsi="Trebuchet MS"/>
                <w:sz w:val="18"/>
                <w:szCs w:val="18"/>
              </w:rPr>
            </w:pPr>
            <w:r w:rsidRPr="00D57975">
              <w:rPr>
                <w:rFonts w:ascii="Trebuchet MS" w:hAnsi="Trebuchet MS"/>
                <w:sz w:val="18"/>
                <w:szCs w:val="18"/>
              </w:rPr>
              <w:t>Direito de uso</w:t>
            </w:r>
          </w:p>
        </w:tc>
        <w:tc>
          <w:tcPr>
            <w:tcW w:w="650" w:type="pct"/>
            <w:tcBorders>
              <w:top w:val="nil"/>
              <w:left w:val="nil"/>
              <w:bottom w:val="nil"/>
              <w:right w:val="nil"/>
            </w:tcBorders>
            <w:noWrap/>
            <w:vAlign w:val="bottom"/>
            <w:hideMark/>
          </w:tcPr>
          <w:p w14:paraId="4E2F2809" w14:textId="2B6EE2E7" w:rsidR="00C31C0D" w:rsidRPr="00D57975" w:rsidRDefault="00C31C0D" w:rsidP="00C711BD">
            <w:pPr>
              <w:jc w:val="right"/>
              <w:rPr>
                <w:rFonts w:ascii="Trebuchet MS" w:hAnsi="Trebuchet MS"/>
                <w:sz w:val="18"/>
                <w:szCs w:val="18"/>
              </w:rPr>
            </w:pPr>
            <w:r w:rsidRPr="00D57975">
              <w:rPr>
                <w:rFonts w:ascii="Trebuchet MS" w:hAnsi="Trebuchet MS"/>
                <w:sz w:val="18"/>
                <w:szCs w:val="18"/>
              </w:rPr>
              <w:t>708.319</w:t>
            </w:r>
          </w:p>
        </w:tc>
        <w:tc>
          <w:tcPr>
            <w:tcW w:w="58" w:type="pct"/>
            <w:tcBorders>
              <w:top w:val="nil"/>
              <w:left w:val="nil"/>
              <w:bottom w:val="nil"/>
              <w:right w:val="nil"/>
            </w:tcBorders>
            <w:noWrap/>
            <w:vAlign w:val="bottom"/>
            <w:hideMark/>
          </w:tcPr>
          <w:p w14:paraId="021FC2E8"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1784E566" w14:textId="1A6083A5"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6061267D" w14:textId="77777777" w:rsidR="00C31C0D" w:rsidRPr="00D57975" w:rsidRDefault="00C31C0D" w:rsidP="00C711BD">
            <w:pPr>
              <w:jc w:val="right"/>
              <w:rPr>
                <w:rFonts w:ascii="Trebuchet MS" w:hAnsi="Trebuchet MS"/>
                <w:sz w:val="18"/>
                <w:szCs w:val="18"/>
              </w:rPr>
            </w:pPr>
          </w:p>
        </w:tc>
        <w:tc>
          <w:tcPr>
            <w:tcW w:w="651" w:type="pct"/>
            <w:tcBorders>
              <w:top w:val="nil"/>
              <w:left w:val="nil"/>
              <w:bottom w:val="nil"/>
              <w:right w:val="nil"/>
            </w:tcBorders>
            <w:noWrap/>
            <w:vAlign w:val="bottom"/>
            <w:hideMark/>
          </w:tcPr>
          <w:p w14:paraId="0A0E6F3E" w14:textId="3B63D765" w:rsidR="00C31C0D" w:rsidRPr="00D57975" w:rsidRDefault="00C31C0D" w:rsidP="00C711BD">
            <w:pPr>
              <w:jc w:val="right"/>
              <w:rPr>
                <w:rFonts w:ascii="Trebuchet MS" w:hAnsi="Trebuchet MS"/>
                <w:sz w:val="18"/>
                <w:szCs w:val="18"/>
              </w:rPr>
            </w:pPr>
            <w:r w:rsidRPr="00D57975">
              <w:rPr>
                <w:rFonts w:ascii="Trebuchet MS" w:hAnsi="Trebuchet MS"/>
                <w:sz w:val="18"/>
                <w:szCs w:val="18"/>
              </w:rPr>
              <w:t>50.914</w:t>
            </w:r>
          </w:p>
        </w:tc>
        <w:tc>
          <w:tcPr>
            <w:tcW w:w="58" w:type="pct"/>
            <w:tcBorders>
              <w:top w:val="nil"/>
              <w:left w:val="nil"/>
              <w:bottom w:val="nil"/>
              <w:right w:val="nil"/>
            </w:tcBorders>
            <w:noWrap/>
            <w:vAlign w:val="bottom"/>
            <w:hideMark/>
          </w:tcPr>
          <w:p w14:paraId="66CE4B3A" w14:textId="77777777" w:rsidR="00C31C0D" w:rsidRPr="00D57975" w:rsidRDefault="00C31C0D" w:rsidP="00C711BD">
            <w:pPr>
              <w:jc w:val="right"/>
              <w:rPr>
                <w:rFonts w:ascii="Trebuchet MS" w:hAnsi="Trebuchet MS"/>
                <w:sz w:val="18"/>
                <w:szCs w:val="18"/>
              </w:rPr>
            </w:pPr>
          </w:p>
        </w:tc>
        <w:tc>
          <w:tcPr>
            <w:tcW w:w="652" w:type="pct"/>
            <w:tcBorders>
              <w:top w:val="nil"/>
              <w:left w:val="nil"/>
              <w:bottom w:val="nil"/>
              <w:right w:val="nil"/>
            </w:tcBorders>
            <w:noWrap/>
            <w:vAlign w:val="bottom"/>
            <w:hideMark/>
          </w:tcPr>
          <w:p w14:paraId="1328E8A2" w14:textId="004B0E52" w:rsidR="00C31C0D" w:rsidRPr="00D57975" w:rsidRDefault="00C31C0D" w:rsidP="00C711BD">
            <w:pPr>
              <w:jc w:val="right"/>
              <w:rPr>
                <w:rFonts w:ascii="Trebuchet MS" w:hAnsi="Trebuchet MS"/>
                <w:sz w:val="18"/>
                <w:szCs w:val="18"/>
              </w:rPr>
            </w:pPr>
            <w:r w:rsidRPr="00D57975">
              <w:rPr>
                <w:rFonts w:ascii="Trebuchet MS" w:hAnsi="Trebuchet MS"/>
                <w:sz w:val="18"/>
                <w:szCs w:val="18"/>
              </w:rPr>
              <w:t>(30.402)</w:t>
            </w:r>
          </w:p>
        </w:tc>
        <w:tc>
          <w:tcPr>
            <w:tcW w:w="58" w:type="pct"/>
            <w:tcBorders>
              <w:top w:val="nil"/>
              <w:left w:val="nil"/>
              <w:bottom w:val="nil"/>
              <w:right w:val="nil"/>
            </w:tcBorders>
            <w:noWrap/>
            <w:vAlign w:val="bottom"/>
            <w:hideMark/>
          </w:tcPr>
          <w:p w14:paraId="23714C4B" w14:textId="77777777" w:rsidR="00C31C0D" w:rsidRPr="00D57975" w:rsidRDefault="00C31C0D" w:rsidP="00C711BD">
            <w:pPr>
              <w:jc w:val="right"/>
              <w:rPr>
                <w:rFonts w:ascii="Trebuchet MS" w:hAnsi="Trebuchet MS"/>
                <w:sz w:val="18"/>
                <w:szCs w:val="18"/>
              </w:rPr>
            </w:pPr>
          </w:p>
        </w:tc>
        <w:tc>
          <w:tcPr>
            <w:tcW w:w="629" w:type="pct"/>
            <w:tcBorders>
              <w:top w:val="nil"/>
              <w:left w:val="nil"/>
              <w:bottom w:val="nil"/>
              <w:right w:val="nil"/>
            </w:tcBorders>
            <w:noWrap/>
            <w:vAlign w:val="bottom"/>
            <w:hideMark/>
          </w:tcPr>
          <w:p w14:paraId="4C88B0FD" w14:textId="3BCC8E1B" w:rsidR="00C31C0D" w:rsidRPr="00D57975" w:rsidRDefault="00C31C0D" w:rsidP="00C711BD">
            <w:pPr>
              <w:jc w:val="right"/>
              <w:rPr>
                <w:rFonts w:ascii="Trebuchet MS" w:hAnsi="Trebuchet MS"/>
                <w:b/>
                <w:bCs/>
                <w:color w:val="000000"/>
                <w:sz w:val="18"/>
                <w:szCs w:val="18"/>
              </w:rPr>
            </w:pPr>
            <w:r w:rsidRPr="00D57975">
              <w:rPr>
                <w:rFonts w:ascii="Trebuchet MS" w:hAnsi="Trebuchet MS"/>
                <w:b/>
                <w:bCs/>
                <w:color w:val="000000"/>
                <w:sz w:val="18"/>
                <w:szCs w:val="18"/>
              </w:rPr>
              <w:t>728.831</w:t>
            </w:r>
          </w:p>
        </w:tc>
      </w:tr>
      <w:tr w:rsidR="00E15F81" w:rsidRPr="00D57975" w14:paraId="114C7778" w14:textId="77777777" w:rsidTr="00F32446">
        <w:trPr>
          <w:trHeight w:val="20"/>
        </w:trPr>
        <w:tc>
          <w:tcPr>
            <w:tcW w:w="1534" w:type="pct"/>
            <w:tcBorders>
              <w:top w:val="nil"/>
              <w:left w:val="nil"/>
              <w:bottom w:val="nil"/>
              <w:right w:val="nil"/>
            </w:tcBorders>
            <w:noWrap/>
            <w:vAlign w:val="bottom"/>
            <w:hideMark/>
          </w:tcPr>
          <w:p w14:paraId="5516D235" w14:textId="77777777" w:rsidR="00C31C0D" w:rsidRPr="00D57975" w:rsidRDefault="00C31C0D" w:rsidP="00F32446">
            <w:pPr>
              <w:ind w:left="-57"/>
              <w:rPr>
                <w:rFonts w:ascii="Trebuchet MS" w:hAnsi="Trebuchet MS"/>
                <w:color w:val="000000"/>
                <w:sz w:val="18"/>
                <w:szCs w:val="18"/>
              </w:rPr>
            </w:pPr>
            <w:r w:rsidRPr="00D57975">
              <w:rPr>
                <w:rFonts w:ascii="Trebuchet MS" w:hAnsi="Trebuchet MS"/>
                <w:color w:val="000000"/>
                <w:sz w:val="18"/>
                <w:szCs w:val="18"/>
              </w:rPr>
              <w:t>Software</w:t>
            </w:r>
          </w:p>
        </w:tc>
        <w:tc>
          <w:tcPr>
            <w:tcW w:w="650" w:type="pct"/>
            <w:tcBorders>
              <w:top w:val="nil"/>
              <w:left w:val="nil"/>
              <w:bottom w:val="nil"/>
              <w:right w:val="nil"/>
            </w:tcBorders>
            <w:noWrap/>
            <w:vAlign w:val="bottom"/>
            <w:hideMark/>
          </w:tcPr>
          <w:p w14:paraId="678B255A" w14:textId="5BFAA983" w:rsidR="00C31C0D" w:rsidRPr="00D57975" w:rsidRDefault="00C31C0D" w:rsidP="00C711BD">
            <w:pPr>
              <w:jc w:val="right"/>
              <w:rPr>
                <w:rFonts w:ascii="Trebuchet MS" w:hAnsi="Trebuchet MS"/>
                <w:sz w:val="18"/>
                <w:szCs w:val="18"/>
              </w:rPr>
            </w:pPr>
            <w:r w:rsidRPr="00D57975">
              <w:rPr>
                <w:rFonts w:ascii="Trebuchet MS" w:hAnsi="Trebuchet MS"/>
                <w:sz w:val="18"/>
                <w:szCs w:val="18"/>
              </w:rPr>
              <w:t>2.243</w:t>
            </w:r>
          </w:p>
        </w:tc>
        <w:tc>
          <w:tcPr>
            <w:tcW w:w="58" w:type="pct"/>
            <w:tcBorders>
              <w:top w:val="nil"/>
              <w:left w:val="nil"/>
              <w:bottom w:val="nil"/>
              <w:right w:val="nil"/>
            </w:tcBorders>
            <w:noWrap/>
            <w:vAlign w:val="bottom"/>
            <w:hideMark/>
          </w:tcPr>
          <w:p w14:paraId="6024CF53"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7F3296FD" w14:textId="2632A876" w:rsidR="00C31C0D" w:rsidRPr="00D57975" w:rsidRDefault="00C31C0D" w:rsidP="00C711BD">
            <w:pPr>
              <w:jc w:val="right"/>
              <w:rPr>
                <w:rFonts w:ascii="Trebuchet MS" w:hAnsi="Trebuchet MS"/>
                <w:sz w:val="18"/>
                <w:szCs w:val="18"/>
              </w:rPr>
            </w:pPr>
            <w:r w:rsidRPr="00D57975">
              <w:rPr>
                <w:rFonts w:ascii="Trebuchet MS" w:hAnsi="Trebuchet MS"/>
                <w:sz w:val="18"/>
                <w:szCs w:val="18"/>
              </w:rPr>
              <w:t>1.718</w:t>
            </w:r>
          </w:p>
        </w:tc>
        <w:tc>
          <w:tcPr>
            <w:tcW w:w="58" w:type="pct"/>
            <w:tcBorders>
              <w:top w:val="nil"/>
              <w:left w:val="nil"/>
              <w:bottom w:val="nil"/>
              <w:right w:val="nil"/>
            </w:tcBorders>
            <w:noWrap/>
            <w:vAlign w:val="bottom"/>
            <w:hideMark/>
          </w:tcPr>
          <w:p w14:paraId="52D76112" w14:textId="77777777" w:rsidR="00C31C0D" w:rsidRPr="00D57975" w:rsidRDefault="00C31C0D" w:rsidP="00C711BD">
            <w:pPr>
              <w:jc w:val="right"/>
              <w:rPr>
                <w:rFonts w:ascii="Trebuchet MS" w:hAnsi="Trebuchet MS"/>
                <w:sz w:val="18"/>
                <w:szCs w:val="18"/>
              </w:rPr>
            </w:pPr>
          </w:p>
        </w:tc>
        <w:tc>
          <w:tcPr>
            <w:tcW w:w="651" w:type="pct"/>
            <w:tcBorders>
              <w:top w:val="nil"/>
              <w:left w:val="nil"/>
              <w:bottom w:val="nil"/>
              <w:right w:val="nil"/>
            </w:tcBorders>
            <w:noWrap/>
            <w:vAlign w:val="bottom"/>
            <w:hideMark/>
          </w:tcPr>
          <w:p w14:paraId="2BB3BE71" w14:textId="377715DC"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299DB2CB" w14:textId="77777777" w:rsidR="00C31C0D" w:rsidRPr="00D57975" w:rsidRDefault="00C31C0D" w:rsidP="00C711BD">
            <w:pPr>
              <w:jc w:val="right"/>
              <w:rPr>
                <w:rFonts w:ascii="Trebuchet MS" w:hAnsi="Trebuchet MS"/>
                <w:sz w:val="18"/>
                <w:szCs w:val="18"/>
              </w:rPr>
            </w:pPr>
          </w:p>
        </w:tc>
        <w:tc>
          <w:tcPr>
            <w:tcW w:w="652" w:type="pct"/>
            <w:tcBorders>
              <w:top w:val="nil"/>
              <w:left w:val="nil"/>
              <w:bottom w:val="nil"/>
              <w:right w:val="nil"/>
            </w:tcBorders>
            <w:noWrap/>
            <w:vAlign w:val="bottom"/>
            <w:hideMark/>
          </w:tcPr>
          <w:p w14:paraId="21E0E300" w14:textId="6E8E7143" w:rsidR="00C31C0D" w:rsidRPr="00D57975" w:rsidRDefault="00C31C0D" w:rsidP="00C711BD">
            <w:pPr>
              <w:jc w:val="right"/>
              <w:rPr>
                <w:rFonts w:ascii="Trebuchet MS" w:hAnsi="Trebuchet MS"/>
                <w:sz w:val="18"/>
                <w:szCs w:val="18"/>
              </w:rPr>
            </w:pPr>
            <w:r w:rsidRPr="00D57975">
              <w:rPr>
                <w:rFonts w:ascii="Trebuchet MS" w:hAnsi="Trebuchet MS"/>
                <w:sz w:val="18"/>
                <w:szCs w:val="18"/>
              </w:rPr>
              <w:t>(1.341)</w:t>
            </w:r>
          </w:p>
        </w:tc>
        <w:tc>
          <w:tcPr>
            <w:tcW w:w="58" w:type="pct"/>
            <w:tcBorders>
              <w:top w:val="nil"/>
              <w:left w:val="nil"/>
              <w:bottom w:val="nil"/>
              <w:right w:val="nil"/>
            </w:tcBorders>
            <w:noWrap/>
            <w:vAlign w:val="bottom"/>
            <w:hideMark/>
          </w:tcPr>
          <w:p w14:paraId="4B7134E4" w14:textId="77777777" w:rsidR="00C31C0D" w:rsidRPr="00D57975" w:rsidRDefault="00C31C0D" w:rsidP="00C711BD">
            <w:pPr>
              <w:jc w:val="right"/>
              <w:rPr>
                <w:rFonts w:ascii="Trebuchet MS" w:hAnsi="Trebuchet MS"/>
                <w:sz w:val="18"/>
                <w:szCs w:val="18"/>
              </w:rPr>
            </w:pPr>
          </w:p>
        </w:tc>
        <w:tc>
          <w:tcPr>
            <w:tcW w:w="629" w:type="pct"/>
            <w:tcBorders>
              <w:top w:val="nil"/>
              <w:left w:val="nil"/>
              <w:bottom w:val="nil"/>
              <w:right w:val="nil"/>
            </w:tcBorders>
            <w:noWrap/>
            <w:vAlign w:val="bottom"/>
            <w:hideMark/>
          </w:tcPr>
          <w:p w14:paraId="5106EA04" w14:textId="211B2575" w:rsidR="00C31C0D" w:rsidRPr="00D57975" w:rsidRDefault="00C31C0D" w:rsidP="00C711BD">
            <w:pPr>
              <w:jc w:val="right"/>
              <w:rPr>
                <w:rFonts w:ascii="Trebuchet MS" w:hAnsi="Trebuchet MS"/>
                <w:b/>
                <w:bCs/>
                <w:color w:val="000000"/>
                <w:sz w:val="18"/>
                <w:szCs w:val="18"/>
              </w:rPr>
            </w:pPr>
            <w:r w:rsidRPr="00D57975">
              <w:rPr>
                <w:rFonts w:ascii="Trebuchet MS" w:hAnsi="Trebuchet MS"/>
                <w:b/>
                <w:bCs/>
                <w:color w:val="000000"/>
                <w:sz w:val="18"/>
                <w:szCs w:val="18"/>
              </w:rPr>
              <w:t>2.620</w:t>
            </w:r>
          </w:p>
        </w:tc>
      </w:tr>
      <w:tr w:rsidR="00E15F81" w:rsidRPr="00D57975" w14:paraId="676BACFF" w14:textId="77777777" w:rsidTr="00F32446">
        <w:trPr>
          <w:trHeight w:val="20"/>
        </w:trPr>
        <w:tc>
          <w:tcPr>
            <w:tcW w:w="1534" w:type="pct"/>
            <w:tcBorders>
              <w:top w:val="nil"/>
              <w:left w:val="nil"/>
              <w:bottom w:val="nil"/>
              <w:right w:val="nil"/>
            </w:tcBorders>
            <w:noWrap/>
            <w:vAlign w:val="bottom"/>
            <w:hideMark/>
          </w:tcPr>
          <w:p w14:paraId="3D8FEC2B" w14:textId="77777777" w:rsidR="00C31C0D" w:rsidRPr="00D57975" w:rsidRDefault="00C31C0D" w:rsidP="00F32446">
            <w:pPr>
              <w:ind w:left="-57"/>
              <w:rPr>
                <w:rFonts w:ascii="Trebuchet MS" w:hAnsi="Trebuchet MS"/>
                <w:color w:val="000000"/>
                <w:sz w:val="18"/>
                <w:szCs w:val="18"/>
              </w:rPr>
            </w:pPr>
            <w:r w:rsidRPr="00D57975">
              <w:rPr>
                <w:rFonts w:ascii="Trebuchet MS" w:hAnsi="Trebuchet MS"/>
                <w:color w:val="000000"/>
                <w:sz w:val="18"/>
                <w:szCs w:val="18"/>
              </w:rPr>
              <w:t>Construções em andamento</w:t>
            </w:r>
          </w:p>
        </w:tc>
        <w:tc>
          <w:tcPr>
            <w:tcW w:w="650" w:type="pct"/>
            <w:tcBorders>
              <w:top w:val="nil"/>
              <w:left w:val="nil"/>
              <w:bottom w:val="nil"/>
              <w:right w:val="nil"/>
            </w:tcBorders>
            <w:noWrap/>
            <w:vAlign w:val="bottom"/>
            <w:hideMark/>
          </w:tcPr>
          <w:p w14:paraId="55640297" w14:textId="16FDFA6F" w:rsidR="00C31C0D" w:rsidRPr="00D57975" w:rsidRDefault="00C31C0D" w:rsidP="00C711BD">
            <w:pPr>
              <w:jc w:val="right"/>
              <w:rPr>
                <w:rFonts w:ascii="Trebuchet MS" w:hAnsi="Trebuchet MS"/>
                <w:sz w:val="18"/>
                <w:szCs w:val="18"/>
              </w:rPr>
            </w:pPr>
            <w:r w:rsidRPr="00D57975">
              <w:rPr>
                <w:rFonts w:ascii="Trebuchet MS" w:hAnsi="Trebuchet MS"/>
                <w:sz w:val="18"/>
                <w:szCs w:val="18"/>
              </w:rPr>
              <w:t>80.832</w:t>
            </w:r>
          </w:p>
        </w:tc>
        <w:tc>
          <w:tcPr>
            <w:tcW w:w="58" w:type="pct"/>
            <w:tcBorders>
              <w:top w:val="nil"/>
              <w:left w:val="nil"/>
              <w:bottom w:val="nil"/>
              <w:right w:val="nil"/>
            </w:tcBorders>
            <w:noWrap/>
            <w:vAlign w:val="bottom"/>
            <w:hideMark/>
          </w:tcPr>
          <w:p w14:paraId="78C433F1"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1A09A3A2" w14:textId="66697E40" w:rsidR="00C31C0D" w:rsidRPr="00D57975" w:rsidRDefault="00C31C0D" w:rsidP="00C711BD">
            <w:pPr>
              <w:jc w:val="right"/>
              <w:rPr>
                <w:rFonts w:ascii="Trebuchet MS" w:hAnsi="Trebuchet MS"/>
                <w:sz w:val="18"/>
                <w:szCs w:val="18"/>
              </w:rPr>
            </w:pPr>
            <w:r w:rsidRPr="00D57975">
              <w:rPr>
                <w:rFonts w:ascii="Trebuchet MS" w:hAnsi="Trebuchet MS"/>
                <w:sz w:val="18"/>
                <w:szCs w:val="18"/>
              </w:rPr>
              <w:t>51.141</w:t>
            </w:r>
          </w:p>
        </w:tc>
        <w:tc>
          <w:tcPr>
            <w:tcW w:w="58" w:type="pct"/>
            <w:tcBorders>
              <w:top w:val="nil"/>
              <w:left w:val="nil"/>
              <w:bottom w:val="nil"/>
              <w:right w:val="nil"/>
            </w:tcBorders>
            <w:noWrap/>
            <w:vAlign w:val="bottom"/>
            <w:hideMark/>
          </w:tcPr>
          <w:p w14:paraId="7ED733B9" w14:textId="77777777" w:rsidR="00C31C0D" w:rsidRPr="00D57975" w:rsidRDefault="00C31C0D" w:rsidP="00C711BD">
            <w:pPr>
              <w:jc w:val="right"/>
              <w:rPr>
                <w:rFonts w:ascii="Trebuchet MS" w:hAnsi="Trebuchet MS"/>
                <w:sz w:val="18"/>
                <w:szCs w:val="18"/>
              </w:rPr>
            </w:pPr>
          </w:p>
        </w:tc>
        <w:tc>
          <w:tcPr>
            <w:tcW w:w="651" w:type="pct"/>
            <w:tcBorders>
              <w:top w:val="nil"/>
              <w:left w:val="nil"/>
              <w:bottom w:val="nil"/>
              <w:right w:val="nil"/>
            </w:tcBorders>
            <w:noWrap/>
            <w:vAlign w:val="bottom"/>
            <w:hideMark/>
          </w:tcPr>
          <w:p w14:paraId="20E8310D" w14:textId="781D5C7A" w:rsidR="00C31C0D" w:rsidRPr="00D57975" w:rsidRDefault="00C31C0D" w:rsidP="00C711BD">
            <w:pPr>
              <w:jc w:val="right"/>
              <w:rPr>
                <w:rFonts w:ascii="Trebuchet MS" w:hAnsi="Trebuchet MS"/>
                <w:sz w:val="18"/>
                <w:szCs w:val="18"/>
              </w:rPr>
            </w:pPr>
            <w:r w:rsidRPr="00D57975">
              <w:rPr>
                <w:rFonts w:ascii="Trebuchet MS" w:hAnsi="Trebuchet MS"/>
                <w:sz w:val="18"/>
                <w:szCs w:val="18"/>
              </w:rPr>
              <w:t>(50.914)</w:t>
            </w:r>
          </w:p>
        </w:tc>
        <w:tc>
          <w:tcPr>
            <w:tcW w:w="58" w:type="pct"/>
            <w:tcBorders>
              <w:top w:val="nil"/>
              <w:left w:val="nil"/>
              <w:bottom w:val="nil"/>
              <w:right w:val="nil"/>
            </w:tcBorders>
            <w:noWrap/>
            <w:vAlign w:val="bottom"/>
            <w:hideMark/>
          </w:tcPr>
          <w:p w14:paraId="06AE887B" w14:textId="77777777" w:rsidR="00C31C0D" w:rsidRPr="00D57975" w:rsidRDefault="00C31C0D" w:rsidP="00C711BD">
            <w:pPr>
              <w:jc w:val="right"/>
              <w:rPr>
                <w:rFonts w:ascii="Trebuchet MS" w:hAnsi="Trebuchet MS"/>
                <w:sz w:val="18"/>
                <w:szCs w:val="18"/>
              </w:rPr>
            </w:pPr>
          </w:p>
        </w:tc>
        <w:tc>
          <w:tcPr>
            <w:tcW w:w="652" w:type="pct"/>
            <w:tcBorders>
              <w:top w:val="nil"/>
              <w:left w:val="nil"/>
              <w:bottom w:val="nil"/>
              <w:right w:val="nil"/>
            </w:tcBorders>
            <w:noWrap/>
            <w:vAlign w:val="bottom"/>
            <w:hideMark/>
          </w:tcPr>
          <w:p w14:paraId="70B69878" w14:textId="36DA3073"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28041FDE" w14:textId="77777777" w:rsidR="00C31C0D" w:rsidRPr="00D57975" w:rsidRDefault="00C31C0D" w:rsidP="00C711BD">
            <w:pPr>
              <w:jc w:val="right"/>
              <w:rPr>
                <w:rFonts w:ascii="Trebuchet MS" w:hAnsi="Trebuchet MS"/>
                <w:sz w:val="18"/>
                <w:szCs w:val="18"/>
              </w:rPr>
            </w:pPr>
          </w:p>
        </w:tc>
        <w:tc>
          <w:tcPr>
            <w:tcW w:w="629" w:type="pct"/>
            <w:tcBorders>
              <w:top w:val="nil"/>
              <w:left w:val="nil"/>
              <w:bottom w:val="nil"/>
              <w:right w:val="nil"/>
            </w:tcBorders>
            <w:noWrap/>
            <w:vAlign w:val="bottom"/>
            <w:hideMark/>
          </w:tcPr>
          <w:p w14:paraId="41474D42" w14:textId="6182C07E" w:rsidR="00C31C0D" w:rsidRPr="00D57975" w:rsidRDefault="00C31C0D" w:rsidP="00C711BD">
            <w:pPr>
              <w:jc w:val="right"/>
              <w:rPr>
                <w:rFonts w:ascii="Trebuchet MS" w:hAnsi="Trebuchet MS"/>
                <w:b/>
                <w:bCs/>
                <w:color w:val="000000"/>
                <w:sz w:val="18"/>
                <w:szCs w:val="18"/>
              </w:rPr>
            </w:pPr>
            <w:r w:rsidRPr="00D57975">
              <w:rPr>
                <w:rFonts w:ascii="Trebuchet MS" w:hAnsi="Trebuchet MS"/>
                <w:b/>
                <w:bCs/>
                <w:color w:val="000000"/>
                <w:sz w:val="18"/>
                <w:szCs w:val="18"/>
              </w:rPr>
              <w:t>81.059</w:t>
            </w:r>
          </w:p>
        </w:tc>
      </w:tr>
      <w:tr w:rsidR="00F32446" w:rsidRPr="00D57975" w14:paraId="206304BC" w14:textId="77777777" w:rsidTr="00F32446">
        <w:trPr>
          <w:trHeight w:val="20"/>
        </w:trPr>
        <w:tc>
          <w:tcPr>
            <w:tcW w:w="1534" w:type="pct"/>
            <w:tcBorders>
              <w:top w:val="nil"/>
              <w:left w:val="nil"/>
              <w:bottom w:val="nil"/>
              <w:right w:val="nil"/>
            </w:tcBorders>
            <w:noWrap/>
            <w:vAlign w:val="bottom"/>
            <w:hideMark/>
          </w:tcPr>
          <w:p w14:paraId="28D8B28B" w14:textId="77777777" w:rsidR="00C31C0D" w:rsidRPr="00D57975" w:rsidRDefault="00C31C0D" w:rsidP="00F32446">
            <w:pPr>
              <w:ind w:left="-57"/>
              <w:rPr>
                <w:rFonts w:ascii="Trebuchet MS" w:hAnsi="Trebuchet MS"/>
                <w:color w:val="000000"/>
                <w:sz w:val="18"/>
                <w:szCs w:val="18"/>
              </w:rPr>
            </w:pPr>
            <w:r w:rsidRPr="00D57975">
              <w:rPr>
                <w:rFonts w:ascii="Trebuchet MS" w:hAnsi="Trebuchet MS"/>
                <w:color w:val="000000"/>
                <w:sz w:val="18"/>
                <w:szCs w:val="18"/>
              </w:rPr>
              <w:t>Mais valia na aquisição da ZPE Ceará</w:t>
            </w:r>
          </w:p>
        </w:tc>
        <w:tc>
          <w:tcPr>
            <w:tcW w:w="650" w:type="pct"/>
            <w:tcBorders>
              <w:top w:val="nil"/>
              <w:left w:val="nil"/>
              <w:bottom w:val="single" w:sz="4" w:space="0" w:color="auto"/>
              <w:right w:val="nil"/>
            </w:tcBorders>
            <w:noWrap/>
            <w:vAlign w:val="bottom"/>
            <w:hideMark/>
          </w:tcPr>
          <w:p w14:paraId="1C46344C" w14:textId="06795DCF" w:rsidR="00C31C0D" w:rsidRPr="00D57975" w:rsidRDefault="00C31C0D" w:rsidP="00C711BD">
            <w:pPr>
              <w:jc w:val="right"/>
              <w:rPr>
                <w:rFonts w:ascii="Trebuchet MS" w:hAnsi="Trebuchet MS"/>
                <w:sz w:val="18"/>
                <w:szCs w:val="18"/>
              </w:rPr>
            </w:pPr>
            <w:r w:rsidRPr="00D57975">
              <w:rPr>
                <w:rFonts w:ascii="Trebuchet MS" w:hAnsi="Trebuchet MS"/>
                <w:sz w:val="18"/>
                <w:szCs w:val="18"/>
              </w:rPr>
              <w:t>67.376</w:t>
            </w:r>
          </w:p>
        </w:tc>
        <w:tc>
          <w:tcPr>
            <w:tcW w:w="58" w:type="pct"/>
            <w:tcBorders>
              <w:top w:val="nil"/>
              <w:left w:val="nil"/>
              <w:bottom w:val="nil"/>
              <w:right w:val="nil"/>
            </w:tcBorders>
            <w:noWrap/>
            <w:vAlign w:val="bottom"/>
            <w:hideMark/>
          </w:tcPr>
          <w:p w14:paraId="4C510B1F" w14:textId="77777777" w:rsidR="00C31C0D" w:rsidRPr="00D57975" w:rsidRDefault="00C31C0D" w:rsidP="00C711BD">
            <w:pPr>
              <w:jc w:val="right"/>
              <w:rPr>
                <w:rFonts w:ascii="Trebuchet MS" w:hAnsi="Trebuchet MS"/>
                <w:sz w:val="18"/>
                <w:szCs w:val="18"/>
              </w:rPr>
            </w:pPr>
          </w:p>
        </w:tc>
        <w:tc>
          <w:tcPr>
            <w:tcW w:w="650" w:type="pct"/>
            <w:tcBorders>
              <w:top w:val="nil"/>
              <w:left w:val="nil"/>
              <w:bottom w:val="nil"/>
              <w:right w:val="nil"/>
            </w:tcBorders>
            <w:noWrap/>
            <w:vAlign w:val="bottom"/>
            <w:hideMark/>
          </w:tcPr>
          <w:p w14:paraId="5C2470FD" w14:textId="0A5F8F1C"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7D0F73BF" w14:textId="77777777" w:rsidR="00C31C0D" w:rsidRPr="00D57975" w:rsidRDefault="00C31C0D" w:rsidP="00C711BD">
            <w:pPr>
              <w:jc w:val="right"/>
              <w:rPr>
                <w:rFonts w:ascii="Trebuchet MS" w:hAnsi="Trebuchet MS"/>
                <w:sz w:val="18"/>
                <w:szCs w:val="18"/>
              </w:rPr>
            </w:pPr>
          </w:p>
        </w:tc>
        <w:tc>
          <w:tcPr>
            <w:tcW w:w="651" w:type="pct"/>
            <w:tcBorders>
              <w:top w:val="nil"/>
              <w:left w:val="nil"/>
              <w:bottom w:val="single" w:sz="4" w:space="0" w:color="auto"/>
              <w:right w:val="nil"/>
            </w:tcBorders>
            <w:noWrap/>
            <w:vAlign w:val="bottom"/>
            <w:hideMark/>
          </w:tcPr>
          <w:p w14:paraId="54D85E6C" w14:textId="5309BF2F" w:rsidR="00C31C0D" w:rsidRPr="00D57975" w:rsidRDefault="00C31C0D" w:rsidP="00C711BD">
            <w:pPr>
              <w:jc w:val="right"/>
              <w:rPr>
                <w:rFonts w:ascii="Trebuchet MS" w:hAnsi="Trebuchet MS"/>
                <w:sz w:val="18"/>
                <w:szCs w:val="18"/>
              </w:rPr>
            </w:pPr>
            <w:r w:rsidRPr="00D57975">
              <w:rPr>
                <w:rFonts w:ascii="Trebuchet MS" w:hAnsi="Trebuchet MS"/>
                <w:sz w:val="18"/>
                <w:szCs w:val="18"/>
              </w:rPr>
              <w:t>-</w:t>
            </w:r>
          </w:p>
        </w:tc>
        <w:tc>
          <w:tcPr>
            <w:tcW w:w="58" w:type="pct"/>
            <w:tcBorders>
              <w:top w:val="nil"/>
              <w:left w:val="nil"/>
              <w:bottom w:val="nil"/>
              <w:right w:val="nil"/>
            </w:tcBorders>
            <w:noWrap/>
            <w:vAlign w:val="bottom"/>
            <w:hideMark/>
          </w:tcPr>
          <w:p w14:paraId="0BAB2EC7" w14:textId="77777777" w:rsidR="00C31C0D" w:rsidRPr="00D57975" w:rsidRDefault="00C31C0D" w:rsidP="00C711BD">
            <w:pPr>
              <w:jc w:val="right"/>
              <w:rPr>
                <w:rFonts w:ascii="Trebuchet MS" w:hAnsi="Trebuchet MS"/>
                <w:sz w:val="18"/>
                <w:szCs w:val="18"/>
              </w:rPr>
            </w:pPr>
          </w:p>
        </w:tc>
        <w:tc>
          <w:tcPr>
            <w:tcW w:w="652" w:type="pct"/>
            <w:tcBorders>
              <w:top w:val="nil"/>
              <w:left w:val="nil"/>
              <w:bottom w:val="nil"/>
              <w:right w:val="nil"/>
            </w:tcBorders>
            <w:noWrap/>
            <w:vAlign w:val="bottom"/>
            <w:hideMark/>
          </w:tcPr>
          <w:p w14:paraId="412E3E17" w14:textId="37F85F24" w:rsidR="00C31C0D" w:rsidRPr="00D57975" w:rsidRDefault="00C31C0D" w:rsidP="00C711BD">
            <w:pPr>
              <w:jc w:val="right"/>
              <w:rPr>
                <w:rFonts w:ascii="Trebuchet MS" w:hAnsi="Trebuchet MS"/>
                <w:sz w:val="18"/>
                <w:szCs w:val="18"/>
              </w:rPr>
            </w:pPr>
            <w:r w:rsidRPr="00D57975">
              <w:rPr>
                <w:rFonts w:ascii="Trebuchet MS" w:hAnsi="Trebuchet MS"/>
                <w:sz w:val="18"/>
                <w:szCs w:val="18"/>
              </w:rPr>
              <w:t>(1.521)</w:t>
            </w:r>
          </w:p>
        </w:tc>
        <w:tc>
          <w:tcPr>
            <w:tcW w:w="58" w:type="pct"/>
            <w:tcBorders>
              <w:top w:val="nil"/>
              <w:left w:val="nil"/>
              <w:bottom w:val="nil"/>
              <w:right w:val="nil"/>
            </w:tcBorders>
            <w:noWrap/>
            <w:vAlign w:val="bottom"/>
            <w:hideMark/>
          </w:tcPr>
          <w:p w14:paraId="2610E23B" w14:textId="77777777" w:rsidR="00C31C0D" w:rsidRPr="00D57975" w:rsidRDefault="00C31C0D" w:rsidP="00C711BD">
            <w:pPr>
              <w:jc w:val="right"/>
              <w:rPr>
                <w:rFonts w:ascii="Trebuchet MS" w:hAnsi="Trebuchet MS"/>
                <w:sz w:val="18"/>
                <w:szCs w:val="18"/>
              </w:rPr>
            </w:pPr>
          </w:p>
        </w:tc>
        <w:tc>
          <w:tcPr>
            <w:tcW w:w="629" w:type="pct"/>
            <w:tcBorders>
              <w:top w:val="nil"/>
              <w:left w:val="nil"/>
              <w:bottom w:val="single" w:sz="4" w:space="0" w:color="auto"/>
              <w:right w:val="nil"/>
            </w:tcBorders>
            <w:noWrap/>
            <w:vAlign w:val="bottom"/>
            <w:hideMark/>
          </w:tcPr>
          <w:p w14:paraId="70C3BE28" w14:textId="57B6FFB4" w:rsidR="00C31C0D" w:rsidRPr="00D57975" w:rsidRDefault="00C31C0D" w:rsidP="00C711BD">
            <w:pPr>
              <w:jc w:val="right"/>
              <w:rPr>
                <w:rFonts w:ascii="Trebuchet MS" w:hAnsi="Trebuchet MS"/>
                <w:b/>
                <w:bCs/>
                <w:color w:val="000000"/>
                <w:sz w:val="18"/>
                <w:szCs w:val="18"/>
              </w:rPr>
            </w:pPr>
            <w:r w:rsidRPr="00D57975">
              <w:rPr>
                <w:rFonts w:ascii="Trebuchet MS" w:hAnsi="Trebuchet MS"/>
                <w:b/>
                <w:bCs/>
                <w:color w:val="000000"/>
                <w:sz w:val="18"/>
                <w:szCs w:val="18"/>
              </w:rPr>
              <w:t>65.855</w:t>
            </w:r>
          </w:p>
        </w:tc>
      </w:tr>
      <w:tr w:rsidR="00F32446" w:rsidRPr="00D57975" w14:paraId="6BDB5AC5" w14:textId="77777777" w:rsidTr="00F32446">
        <w:trPr>
          <w:trHeight w:val="20"/>
        </w:trPr>
        <w:tc>
          <w:tcPr>
            <w:tcW w:w="1534" w:type="pct"/>
            <w:tcBorders>
              <w:top w:val="nil"/>
              <w:left w:val="nil"/>
              <w:bottom w:val="nil"/>
              <w:right w:val="nil"/>
            </w:tcBorders>
            <w:noWrap/>
            <w:vAlign w:val="bottom"/>
            <w:hideMark/>
          </w:tcPr>
          <w:p w14:paraId="11B9720C" w14:textId="77777777" w:rsidR="00C31C0D" w:rsidRPr="00D57975" w:rsidRDefault="00C31C0D" w:rsidP="00F32446">
            <w:pPr>
              <w:ind w:left="-57"/>
              <w:rPr>
                <w:rFonts w:ascii="Trebuchet MS" w:hAnsi="Trebuchet MS"/>
                <w:color w:val="000000"/>
                <w:sz w:val="18"/>
                <w:szCs w:val="18"/>
              </w:rPr>
            </w:pPr>
          </w:p>
        </w:tc>
        <w:tc>
          <w:tcPr>
            <w:tcW w:w="650" w:type="pct"/>
            <w:tcBorders>
              <w:top w:val="single" w:sz="4" w:space="0" w:color="auto"/>
              <w:left w:val="nil"/>
              <w:bottom w:val="double" w:sz="4" w:space="0" w:color="auto"/>
              <w:right w:val="nil"/>
            </w:tcBorders>
            <w:noWrap/>
            <w:vAlign w:val="bottom"/>
            <w:hideMark/>
          </w:tcPr>
          <w:p w14:paraId="1258F05B" w14:textId="1FFAF721"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858.770</w:t>
            </w:r>
          </w:p>
        </w:tc>
        <w:tc>
          <w:tcPr>
            <w:tcW w:w="58" w:type="pct"/>
            <w:tcBorders>
              <w:top w:val="nil"/>
              <w:left w:val="nil"/>
              <w:bottom w:val="nil"/>
              <w:right w:val="nil"/>
            </w:tcBorders>
            <w:noWrap/>
            <w:vAlign w:val="bottom"/>
            <w:hideMark/>
          </w:tcPr>
          <w:p w14:paraId="79099D29" w14:textId="77777777" w:rsidR="00C31C0D" w:rsidRPr="00D57975" w:rsidRDefault="00C31C0D" w:rsidP="00C711BD">
            <w:pPr>
              <w:jc w:val="right"/>
              <w:rPr>
                <w:rFonts w:ascii="Trebuchet MS" w:hAnsi="Trebuchet MS"/>
                <w:b/>
                <w:bCs/>
                <w:sz w:val="18"/>
                <w:szCs w:val="18"/>
              </w:rPr>
            </w:pPr>
          </w:p>
        </w:tc>
        <w:tc>
          <w:tcPr>
            <w:tcW w:w="650" w:type="pct"/>
            <w:tcBorders>
              <w:top w:val="single" w:sz="4" w:space="0" w:color="auto"/>
              <w:left w:val="nil"/>
              <w:bottom w:val="double" w:sz="6" w:space="0" w:color="auto"/>
              <w:right w:val="nil"/>
            </w:tcBorders>
            <w:noWrap/>
            <w:vAlign w:val="bottom"/>
            <w:hideMark/>
          </w:tcPr>
          <w:p w14:paraId="00DF2064" w14:textId="3D32DDFB"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52.859</w:t>
            </w:r>
          </w:p>
        </w:tc>
        <w:tc>
          <w:tcPr>
            <w:tcW w:w="58" w:type="pct"/>
            <w:tcBorders>
              <w:top w:val="nil"/>
              <w:left w:val="nil"/>
              <w:bottom w:val="nil"/>
              <w:right w:val="nil"/>
            </w:tcBorders>
            <w:noWrap/>
            <w:vAlign w:val="bottom"/>
            <w:hideMark/>
          </w:tcPr>
          <w:p w14:paraId="0AEA3E6D" w14:textId="77777777" w:rsidR="00C31C0D" w:rsidRPr="00D57975" w:rsidRDefault="00C31C0D" w:rsidP="00C711BD">
            <w:pPr>
              <w:jc w:val="right"/>
              <w:rPr>
                <w:rFonts w:ascii="Trebuchet MS" w:hAnsi="Trebuchet MS"/>
                <w:b/>
                <w:bCs/>
                <w:sz w:val="18"/>
                <w:szCs w:val="18"/>
              </w:rPr>
            </w:pPr>
          </w:p>
        </w:tc>
        <w:tc>
          <w:tcPr>
            <w:tcW w:w="651" w:type="pct"/>
            <w:tcBorders>
              <w:top w:val="single" w:sz="4" w:space="0" w:color="auto"/>
              <w:left w:val="nil"/>
              <w:bottom w:val="double" w:sz="4" w:space="0" w:color="auto"/>
              <w:right w:val="nil"/>
            </w:tcBorders>
            <w:noWrap/>
            <w:vAlign w:val="bottom"/>
            <w:hideMark/>
          </w:tcPr>
          <w:p w14:paraId="57698183" w14:textId="74B893C8"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w:t>
            </w:r>
          </w:p>
        </w:tc>
        <w:tc>
          <w:tcPr>
            <w:tcW w:w="58" w:type="pct"/>
            <w:tcBorders>
              <w:top w:val="nil"/>
              <w:left w:val="nil"/>
              <w:bottom w:val="nil"/>
              <w:right w:val="nil"/>
            </w:tcBorders>
            <w:noWrap/>
            <w:vAlign w:val="bottom"/>
            <w:hideMark/>
          </w:tcPr>
          <w:p w14:paraId="059A607D" w14:textId="77777777" w:rsidR="00C31C0D" w:rsidRPr="00D57975" w:rsidRDefault="00C31C0D" w:rsidP="00C711BD">
            <w:pPr>
              <w:jc w:val="right"/>
              <w:rPr>
                <w:rFonts w:ascii="Trebuchet MS" w:hAnsi="Trebuchet MS"/>
                <w:b/>
                <w:bCs/>
                <w:sz w:val="18"/>
                <w:szCs w:val="18"/>
              </w:rPr>
            </w:pPr>
          </w:p>
        </w:tc>
        <w:tc>
          <w:tcPr>
            <w:tcW w:w="652" w:type="pct"/>
            <w:tcBorders>
              <w:top w:val="single" w:sz="4" w:space="0" w:color="auto"/>
              <w:left w:val="nil"/>
              <w:bottom w:val="double" w:sz="6" w:space="0" w:color="auto"/>
              <w:right w:val="nil"/>
            </w:tcBorders>
            <w:noWrap/>
            <w:vAlign w:val="bottom"/>
            <w:hideMark/>
          </w:tcPr>
          <w:p w14:paraId="0E7447C5" w14:textId="680A6733"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(33.264)</w:t>
            </w:r>
          </w:p>
        </w:tc>
        <w:tc>
          <w:tcPr>
            <w:tcW w:w="58" w:type="pct"/>
            <w:tcBorders>
              <w:top w:val="nil"/>
              <w:left w:val="nil"/>
              <w:bottom w:val="nil"/>
              <w:right w:val="nil"/>
            </w:tcBorders>
            <w:noWrap/>
            <w:vAlign w:val="bottom"/>
            <w:hideMark/>
          </w:tcPr>
          <w:p w14:paraId="1DF2186D" w14:textId="77777777" w:rsidR="00C31C0D" w:rsidRPr="00D57975" w:rsidRDefault="00C31C0D" w:rsidP="00C711BD">
            <w:pPr>
              <w:jc w:val="right"/>
              <w:rPr>
                <w:rFonts w:ascii="Trebuchet MS" w:hAnsi="Trebuchet MS"/>
                <w:b/>
                <w:bCs/>
                <w:sz w:val="18"/>
                <w:szCs w:val="18"/>
              </w:rPr>
            </w:pPr>
          </w:p>
        </w:tc>
        <w:tc>
          <w:tcPr>
            <w:tcW w:w="629" w:type="pct"/>
            <w:tcBorders>
              <w:top w:val="single" w:sz="4" w:space="0" w:color="auto"/>
              <w:left w:val="nil"/>
              <w:bottom w:val="double" w:sz="4" w:space="0" w:color="auto"/>
              <w:right w:val="nil"/>
            </w:tcBorders>
            <w:noWrap/>
            <w:vAlign w:val="bottom"/>
            <w:hideMark/>
          </w:tcPr>
          <w:p w14:paraId="6B9FC87D" w14:textId="36DAA5C4" w:rsidR="00C31C0D" w:rsidRPr="00D57975" w:rsidRDefault="00C31C0D" w:rsidP="00C711BD">
            <w:pPr>
              <w:jc w:val="right"/>
              <w:rPr>
                <w:rFonts w:ascii="Trebuchet MS" w:hAnsi="Trebuchet MS"/>
                <w:b/>
                <w:bCs/>
                <w:sz w:val="18"/>
                <w:szCs w:val="18"/>
              </w:rPr>
            </w:pPr>
            <w:r w:rsidRPr="00D57975">
              <w:rPr>
                <w:rFonts w:ascii="Trebuchet MS" w:hAnsi="Trebuchet MS"/>
                <w:b/>
                <w:bCs/>
                <w:sz w:val="18"/>
                <w:szCs w:val="18"/>
              </w:rPr>
              <w:t>878.365</w:t>
            </w:r>
          </w:p>
        </w:tc>
      </w:tr>
    </w:tbl>
    <w:p w14:paraId="68D4C2ED" w14:textId="4813F75E" w:rsidR="000B0AC2" w:rsidRPr="004F7469" w:rsidRDefault="000B0AC2" w:rsidP="000B0AC2">
      <w:pPr>
        <w:widowControl w:val="0"/>
        <w:shd w:val="clear" w:color="auto" w:fill="FFFFFF"/>
        <w:suppressAutoHyphens/>
        <w:ind w:left="1276"/>
        <w:jc w:val="both"/>
        <w:textAlignment w:val="baseline"/>
        <w:rPr>
          <w:rFonts w:ascii="Trebuchet MS" w:hAnsi="Trebuchet MS" w:cs="Arial"/>
          <w:color w:val="000000"/>
        </w:rPr>
      </w:pPr>
    </w:p>
    <w:p w14:paraId="55F8E053" w14:textId="79747214" w:rsidR="000B0AC2" w:rsidRPr="000B0AC2" w:rsidRDefault="000B0AC2" w:rsidP="000B0AC2">
      <w:pPr>
        <w:tabs>
          <w:tab w:val="left" w:pos="6469"/>
        </w:tabs>
        <w:rPr>
          <w:rFonts w:ascii="Trebuchet MS" w:hAnsi="Trebuchet MS" w:cs="Arial"/>
        </w:rPr>
        <w:sectPr w:rsidR="000B0AC2" w:rsidRPr="000B0AC2" w:rsidSect="008974B5">
          <w:type w:val="nextColumn"/>
          <w:pgSz w:w="16840" w:h="11907" w:orient="landscape" w:code="9"/>
          <w:pgMar w:top="2552" w:right="1134" w:bottom="1134" w:left="1701" w:header="567" w:footer="567" w:gutter="0"/>
          <w:cols w:space="720"/>
          <w:noEndnote/>
          <w:docGrid w:linePitch="326"/>
        </w:sectPr>
      </w:pPr>
    </w:p>
    <w:p w14:paraId="186448A9" w14:textId="77777777" w:rsidR="00B24C98" w:rsidRPr="004F7469" w:rsidRDefault="00B24C98" w:rsidP="00B24C98">
      <w:pPr>
        <w:pStyle w:val="Corpodetexto"/>
        <w:suppressAutoHyphens/>
        <w:ind w:left="567"/>
        <w:contextualSpacing/>
        <w:rPr>
          <w:rFonts w:ascii="Trebuchet MS" w:hAnsi="Trebuchet MS" w:cs="Arial"/>
          <w:color w:val="000000" w:themeColor="text1"/>
          <w:szCs w:val="24"/>
        </w:rPr>
      </w:pPr>
      <w:r w:rsidRPr="004F7469">
        <w:rPr>
          <w:rFonts w:ascii="Trebuchet MS" w:hAnsi="Trebuchet MS" w:cs="Arial"/>
          <w:color w:val="000000" w:themeColor="text1"/>
          <w:szCs w:val="24"/>
        </w:rPr>
        <w:lastRenderedPageBreak/>
        <w:t>Em virtude das alterações trazidas pela Lei nº 18.589 o prazo do Termo de Cessão passou de 25 para 40 anos, prorrogáveis por igual período, desde que cumpridas as obrigações do Termo. Em virtude da prorrogação do prazo de autorização para operar o Porto, a Companhia revisou o período de amortização dos ativos vinculados ao Termo. Como resultado, os valores de amortização linear desses ativos da Concessão/autorização foram reajustados de forma prospectiva a partir dessa data.</w:t>
      </w:r>
    </w:p>
    <w:p w14:paraId="5A4439E2" w14:textId="77777777" w:rsidR="00B24C98" w:rsidRPr="004F7469" w:rsidRDefault="00B24C98" w:rsidP="00B24C98">
      <w:pPr>
        <w:pStyle w:val="Corpodetexto"/>
        <w:suppressAutoHyphens/>
        <w:ind w:left="567"/>
        <w:contextualSpacing/>
        <w:rPr>
          <w:rFonts w:ascii="Trebuchet MS" w:hAnsi="Trebuchet MS" w:cs="Arial"/>
          <w:color w:val="000000" w:themeColor="text1"/>
          <w:szCs w:val="24"/>
        </w:rPr>
      </w:pPr>
    </w:p>
    <w:p w14:paraId="066D7FAD" w14:textId="77777777" w:rsidR="00B24C98" w:rsidRPr="004F7469" w:rsidRDefault="00B24C98" w:rsidP="00B24C98">
      <w:pPr>
        <w:pStyle w:val="Corpodetexto"/>
        <w:suppressAutoHyphens/>
        <w:ind w:left="567"/>
        <w:contextualSpacing/>
        <w:rPr>
          <w:rFonts w:ascii="Trebuchet MS" w:hAnsi="Trebuchet MS" w:cs="Arial"/>
          <w:color w:val="000000" w:themeColor="text1"/>
          <w:szCs w:val="24"/>
        </w:rPr>
      </w:pPr>
      <w:r w:rsidRPr="004F7469">
        <w:rPr>
          <w:rFonts w:ascii="Trebuchet MS" w:hAnsi="Trebuchet MS" w:cs="Arial"/>
          <w:color w:val="000000" w:themeColor="text1"/>
          <w:szCs w:val="24"/>
        </w:rPr>
        <w:t xml:space="preserve">A amortização, quando aplicável, é reconhecida linearmente com base na vida útil estimada dos ativos. A vida útil estimada e o método de amortização são revisados no fim de cada exercício e o efeito de quaisquer mudanças nas estimativas é contabilizado prospectivamente. </w:t>
      </w:r>
    </w:p>
    <w:p w14:paraId="31C7CAE4" w14:textId="77777777" w:rsidR="00B24C98" w:rsidRPr="004F7469" w:rsidRDefault="00B24C98" w:rsidP="00B24C98">
      <w:pPr>
        <w:pStyle w:val="Corpodetexto"/>
        <w:suppressAutoHyphens/>
        <w:ind w:left="567"/>
        <w:contextualSpacing/>
        <w:rPr>
          <w:rFonts w:ascii="Trebuchet MS" w:hAnsi="Trebuchet MS" w:cs="Arial"/>
          <w:color w:val="000000" w:themeColor="text1"/>
          <w:szCs w:val="24"/>
        </w:rPr>
      </w:pPr>
    </w:p>
    <w:p w14:paraId="58BF6BC3" w14:textId="77777777" w:rsidR="00B24C98" w:rsidRPr="004F7469" w:rsidRDefault="00B24C98" w:rsidP="00B24C98">
      <w:pPr>
        <w:pStyle w:val="PargrafodaLista"/>
        <w:widowControl w:val="0"/>
        <w:numPr>
          <w:ilvl w:val="1"/>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Combinação de negócio - ZPE</w:t>
      </w:r>
    </w:p>
    <w:p w14:paraId="4295F700" w14:textId="77777777" w:rsidR="00B24C98" w:rsidRPr="004F7469" w:rsidRDefault="00B24C98" w:rsidP="007A33BE">
      <w:pPr>
        <w:widowControl w:val="0"/>
        <w:suppressAutoHyphens/>
        <w:ind w:left="1276"/>
        <w:jc w:val="both"/>
        <w:rPr>
          <w:rFonts w:ascii="Trebuchet MS" w:hAnsi="Trebuchet MS" w:cs="Arial"/>
          <w:color w:val="000000" w:themeColor="text1"/>
        </w:rPr>
      </w:pPr>
    </w:p>
    <w:p w14:paraId="0E3188B4" w14:textId="77777777" w:rsidR="00B24C98" w:rsidRPr="004F7469" w:rsidRDefault="00B24C98" w:rsidP="007A33BE">
      <w:pPr>
        <w:widowControl w:val="0"/>
        <w:shd w:val="clear" w:color="auto" w:fill="FFFFFF"/>
        <w:suppressAutoHyphens/>
        <w:ind w:left="1276"/>
        <w:jc w:val="both"/>
        <w:textAlignment w:val="baseline"/>
        <w:rPr>
          <w:rFonts w:ascii="Trebuchet MS" w:hAnsi="Trebuchet MS" w:cs="Arial"/>
          <w:color w:val="000000"/>
        </w:rPr>
      </w:pPr>
      <w:r w:rsidRPr="004F7469">
        <w:rPr>
          <w:rFonts w:ascii="Trebuchet MS" w:hAnsi="Trebuchet MS" w:cs="Arial"/>
          <w:color w:val="000000"/>
        </w:rPr>
        <w:t>A Companhia, através de processo de inexigibilidade, devidamente homologado pelo Parecer nº 05/2018 (Processo nº 32673770/2018) emitido pela Procuradoria Geral do Estado do Ceará em 25 de julho de 2018, celebrou contrato de compra e venda de ações e outras avenças para aquisição de 10.000.000 (dez milhões) de ações da Companhia Administradora da Zona de Processamento de Exportação do Ceará - ZPE, sociedade brasileira que tem como principal objetivo promover atos de gestão necessários a implantação, operação e desenvolvimento da Zona de Processamento de Produtos para Exportação sediada no Estado do Ceará.</w:t>
      </w:r>
    </w:p>
    <w:p w14:paraId="1D5622BB" w14:textId="77777777" w:rsidR="00B24C98" w:rsidRPr="004F7469" w:rsidRDefault="00B24C98" w:rsidP="007A33BE">
      <w:pPr>
        <w:widowControl w:val="0"/>
        <w:shd w:val="clear" w:color="auto" w:fill="FFFFFF"/>
        <w:suppressAutoHyphens/>
        <w:ind w:left="1276"/>
        <w:jc w:val="both"/>
        <w:textAlignment w:val="baseline"/>
        <w:rPr>
          <w:rFonts w:ascii="Trebuchet MS" w:hAnsi="Trebuchet MS" w:cs="Arial"/>
          <w:color w:val="000000"/>
        </w:rPr>
      </w:pPr>
    </w:p>
    <w:p w14:paraId="7F82929B" w14:textId="0C7F2266" w:rsidR="00B24C98" w:rsidRDefault="00B24C98" w:rsidP="007A33BE">
      <w:pPr>
        <w:pStyle w:val="PargrafodaLista"/>
        <w:widowControl w:val="0"/>
        <w:suppressAutoHyphens/>
        <w:autoSpaceDE w:val="0"/>
        <w:autoSpaceDN w:val="0"/>
        <w:adjustRightInd w:val="0"/>
        <w:ind w:left="1276"/>
        <w:jc w:val="both"/>
        <w:rPr>
          <w:rFonts w:ascii="Trebuchet MS" w:hAnsi="Trebuchet MS" w:cs="Arial"/>
          <w:b/>
          <w:bCs/>
          <w:color w:val="000000" w:themeColor="text1"/>
          <w:sz w:val="24"/>
          <w:szCs w:val="24"/>
        </w:rPr>
      </w:pPr>
      <w:r w:rsidRPr="004F7469">
        <w:rPr>
          <w:rFonts w:ascii="Trebuchet MS" w:hAnsi="Trebuchet MS" w:cs="Arial"/>
          <w:color w:val="000000"/>
        </w:rPr>
        <w:t>O processo de aquisição das supramencionadas ações seguiu as previsões legais afetas ao art. 26 da Lei nº 8.666/93, uma vez que o proprietário dessas ações (vendedor) era o Estado do Ceará. Em razão do exposto a negociação se realizou pelo valor de mercado das ações.</w:t>
      </w:r>
    </w:p>
    <w:p w14:paraId="46CD0303" w14:textId="77777777" w:rsidR="00B24C98" w:rsidRDefault="00B24C98" w:rsidP="007A33BE">
      <w:pPr>
        <w:pStyle w:val="PargrafodaLista"/>
        <w:widowControl w:val="0"/>
        <w:suppressAutoHyphens/>
        <w:autoSpaceDE w:val="0"/>
        <w:autoSpaceDN w:val="0"/>
        <w:adjustRightInd w:val="0"/>
        <w:ind w:left="1276"/>
        <w:jc w:val="both"/>
        <w:rPr>
          <w:rFonts w:ascii="Trebuchet MS" w:hAnsi="Trebuchet MS" w:cs="Arial"/>
          <w:b/>
          <w:bCs/>
          <w:color w:val="000000" w:themeColor="text1"/>
          <w:sz w:val="24"/>
          <w:szCs w:val="24"/>
        </w:rPr>
      </w:pPr>
    </w:p>
    <w:p w14:paraId="2405C441" w14:textId="77777777" w:rsidR="007A33BE" w:rsidRDefault="007A33BE" w:rsidP="007A33BE">
      <w:pPr>
        <w:pStyle w:val="PargrafodaLista"/>
        <w:widowControl w:val="0"/>
        <w:suppressAutoHyphens/>
        <w:autoSpaceDE w:val="0"/>
        <w:autoSpaceDN w:val="0"/>
        <w:adjustRightInd w:val="0"/>
        <w:ind w:left="1276"/>
        <w:jc w:val="both"/>
        <w:rPr>
          <w:rFonts w:ascii="Trebuchet MS" w:hAnsi="Trebuchet MS" w:cs="Arial"/>
          <w:b/>
          <w:bCs/>
          <w:color w:val="000000" w:themeColor="text1"/>
          <w:sz w:val="24"/>
          <w:szCs w:val="24"/>
        </w:rPr>
      </w:pPr>
    </w:p>
    <w:p w14:paraId="4B89CF35" w14:textId="79F32294" w:rsidR="002F3B88" w:rsidRPr="004F7469" w:rsidRDefault="001C563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Fornecedores</w:t>
      </w:r>
    </w:p>
    <w:p w14:paraId="0A2F881F" w14:textId="191C0D9B" w:rsidR="00785EC4" w:rsidRPr="004F7469" w:rsidRDefault="00785EC4" w:rsidP="0018405E">
      <w:pPr>
        <w:pStyle w:val="PargrafodaLista"/>
        <w:widowControl w:val="0"/>
        <w:suppressAutoHyphens/>
        <w:ind w:left="814"/>
        <w:jc w:val="both"/>
        <w:rPr>
          <w:rFonts w:ascii="Trebuchet MS" w:hAnsi="Trebuchet MS" w:cs="Arial"/>
          <w:b/>
          <w:color w:val="000000" w:themeColor="text1"/>
          <w:sz w:val="24"/>
          <w:szCs w:val="24"/>
        </w:rPr>
      </w:pPr>
    </w:p>
    <w:p w14:paraId="22D710C4" w14:textId="4C2A9535" w:rsidR="008A4C44" w:rsidRPr="004F7469" w:rsidRDefault="006C3192" w:rsidP="0018405E">
      <w:pPr>
        <w:widowControl w:val="0"/>
        <w:suppressAutoHyphens/>
        <w:ind w:left="567"/>
        <w:contextualSpacing/>
        <w:jc w:val="both"/>
        <w:rPr>
          <w:rFonts w:ascii="Trebuchet MS" w:hAnsi="Trebuchet MS" w:cs="Arial"/>
          <w:color w:val="000000" w:themeColor="text1"/>
        </w:rPr>
      </w:pPr>
      <w:bookmarkStart w:id="6" w:name="_Hlk36800040"/>
      <w:r w:rsidRPr="004F7469">
        <w:rPr>
          <w:rFonts w:ascii="Trebuchet MS" w:hAnsi="Trebuchet MS" w:cs="Arial"/>
          <w:color w:val="000000" w:themeColor="text1"/>
        </w:rPr>
        <w:t xml:space="preserve">Composto por fornecedores nacionais, substancialmente para manutenção do funcionamento e operações das instalações da Companhia e sua controlada, tendo prazo de pagamento médio inferior a 60 dias. Em 31 de dezembro de </w:t>
      </w:r>
      <w:r w:rsidR="007A03D4" w:rsidRPr="004F7469">
        <w:rPr>
          <w:rFonts w:ascii="Trebuchet MS" w:hAnsi="Trebuchet MS" w:cs="Arial"/>
          <w:color w:val="000000" w:themeColor="text1"/>
        </w:rPr>
        <w:t>2025</w:t>
      </w:r>
      <w:r w:rsidRPr="004F7469">
        <w:rPr>
          <w:rFonts w:ascii="Trebuchet MS" w:hAnsi="Trebuchet MS" w:cs="Arial"/>
          <w:color w:val="000000" w:themeColor="text1"/>
        </w:rPr>
        <w:t xml:space="preserve">, os saldos apresentados na rubrica são nos montantes de R$ </w:t>
      </w:r>
      <w:r w:rsidR="00CD147A" w:rsidRPr="004F7469">
        <w:rPr>
          <w:rFonts w:ascii="Trebuchet MS" w:hAnsi="Trebuchet MS" w:cs="Arial"/>
          <w:color w:val="000000" w:themeColor="text1"/>
        </w:rPr>
        <w:t>22.317</w:t>
      </w:r>
      <w:r w:rsidRPr="004F7469">
        <w:rPr>
          <w:rFonts w:ascii="Trebuchet MS" w:hAnsi="Trebuchet MS" w:cs="Arial"/>
          <w:color w:val="000000" w:themeColor="text1"/>
        </w:rPr>
        <w:t xml:space="preserve"> e R$</w:t>
      </w:r>
      <w:r w:rsidR="00153352" w:rsidRPr="004F7469">
        <w:rPr>
          <w:rFonts w:ascii="Trebuchet MS" w:hAnsi="Trebuchet MS" w:cs="Arial"/>
          <w:color w:val="000000" w:themeColor="text1"/>
        </w:rPr>
        <w:t> </w:t>
      </w:r>
      <w:r w:rsidR="00CD147A" w:rsidRPr="004F7469">
        <w:rPr>
          <w:rFonts w:ascii="Trebuchet MS" w:hAnsi="Trebuchet MS" w:cs="Arial"/>
          <w:color w:val="000000" w:themeColor="text1"/>
        </w:rPr>
        <w:t>22.842</w:t>
      </w:r>
      <w:r w:rsidRPr="004F7469">
        <w:rPr>
          <w:rFonts w:ascii="Trebuchet MS" w:hAnsi="Trebuchet MS" w:cs="Arial"/>
          <w:color w:val="000000" w:themeColor="text1"/>
        </w:rPr>
        <w:t>, respectivamente na controladora e consolidado</w:t>
      </w:r>
      <w:bookmarkEnd w:id="6"/>
      <w:r w:rsidR="00997B7F" w:rsidRPr="004F7469">
        <w:rPr>
          <w:rFonts w:ascii="Trebuchet MS" w:hAnsi="Trebuchet MS" w:cs="Arial"/>
          <w:color w:val="000000" w:themeColor="text1"/>
        </w:rPr>
        <w:t>.</w:t>
      </w:r>
      <w:r w:rsidR="00E80615" w:rsidRPr="004F7469">
        <w:rPr>
          <w:rFonts w:ascii="Trebuchet MS" w:hAnsi="Trebuchet MS" w:cs="Arial"/>
          <w:color w:val="000000" w:themeColor="text1"/>
        </w:rPr>
        <w:t xml:space="preserve"> </w:t>
      </w:r>
    </w:p>
    <w:p w14:paraId="3E6E42E1" w14:textId="0C46AA1D" w:rsidR="007A33BE" w:rsidRDefault="007A33BE">
      <w:pPr>
        <w:spacing w:after="200" w:line="276" w:lineRule="auto"/>
        <w:rPr>
          <w:rFonts w:ascii="Trebuchet MS" w:hAnsi="Trebuchet MS" w:cs="Arial"/>
          <w:color w:val="000000" w:themeColor="text1"/>
        </w:rPr>
      </w:pPr>
      <w:r>
        <w:rPr>
          <w:rFonts w:ascii="Trebuchet MS" w:hAnsi="Trebuchet MS" w:cs="Arial"/>
          <w:color w:val="000000" w:themeColor="text1"/>
        </w:rPr>
        <w:br w:type="page"/>
      </w:r>
    </w:p>
    <w:p w14:paraId="4B89CF4A" w14:textId="3982C87C" w:rsidR="002F3B88" w:rsidRPr="004F7469" w:rsidRDefault="001C563E" w:rsidP="007A33BE">
      <w:pPr>
        <w:pStyle w:val="PargrafodaLista"/>
        <w:widowControl w:val="0"/>
        <w:numPr>
          <w:ilvl w:val="0"/>
          <w:numId w:val="7"/>
        </w:numPr>
        <w:suppressAutoHyphens/>
        <w:autoSpaceDE w:val="0"/>
        <w:autoSpaceDN w:val="0"/>
        <w:adjustRightInd w:val="0"/>
        <w:spacing w:line="233"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Obrigações fiscais</w:t>
      </w:r>
    </w:p>
    <w:p w14:paraId="695220A0" w14:textId="77777777" w:rsidR="00D07A3D" w:rsidRPr="004F7469" w:rsidRDefault="00D07A3D" w:rsidP="007A33BE">
      <w:pPr>
        <w:pStyle w:val="PargrafodaLista"/>
        <w:widowControl w:val="0"/>
        <w:suppressAutoHyphens/>
        <w:spacing w:line="233" w:lineRule="auto"/>
        <w:ind w:left="567"/>
        <w:jc w:val="both"/>
        <w:rPr>
          <w:rFonts w:ascii="Trebuchet MS" w:hAnsi="Trebuchet MS" w:cs="Arial"/>
          <w:b/>
          <w:color w:val="000000" w:themeColor="text1"/>
          <w:sz w:val="24"/>
          <w:szCs w:val="24"/>
        </w:rPr>
      </w:pPr>
    </w:p>
    <w:tbl>
      <w:tblPr>
        <w:tblW w:w="8491" w:type="dxa"/>
        <w:tblInd w:w="567" w:type="dxa"/>
        <w:tblLayout w:type="fixed"/>
        <w:tblCellMar>
          <w:left w:w="68" w:type="dxa"/>
          <w:right w:w="68" w:type="dxa"/>
        </w:tblCellMar>
        <w:tblLook w:val="04A0" w:firstRow="1" w:lastRow="0" w:firstColumn="1" w:lastColumn="0" w:noHBand="0" w:noVBand="1"/>
      </w:tblPr>
      <w:tblGrid>
        <w:gridCol w:w="2834"/>
        <w:gridCol w:w="189"/>
        <w:gridCol w:w="1247"/>
        <w:gridCol w:w="160"/>
        <w:gridCol w:w="1247"/>
        <w:gridCol w:w="160"/>
        <w:gridCol w:w="1247"/>
        <w:gridCol w:w="160"/>
        <w:gridCol w:w="1247"/>
      </w:tblGrid>
      <w:tr w:rsidR="00E15F81" w:rsidRPr="00F10C97" w14:paraId="211647F1" w14:textId="77777777" w:rsidTr="00F32446">
        <w:trPr>
          <w:trHeight w:val="20"/>
        </w:trPr>
        <w:tc>
          <w:tcPr>
            <w:tcW w:w="2834" w:type="dxa"/>
            <w:tcBorders>
              <w:top w:val="nil"/>
              <w:left w:val="nil"/>
              <w:bottom w:val="nil"/>
              <w:right w:val="nil"/>
            </w:tcBorders>
            <w:noWrap/>
            <w:vAlign w:val="bottom"/>
            <w:hideMark/>
          </w:tcPr>
          <w:p w14:paraId="79B3FF4D" w14:textId="77777777" w:rsidR="006002CF" w:rsidRPr="00F10C97" w:rsidRDefault="006002CF" w:rsidP="007A33BE">
            <w:pPr>
              <w:spacing w:line="233" w:lineRule="auto"/>
              <w:rPr>
                <w:rFonts w:ascii="Trebuchet MS" w:hAnsi="Trebuchet MS"/>
                <w:sz w:val="18"/>
                <w:szCs w:val="18"/>
              </w:rPr>
            </w:pPr>
          </w:p>
        </w:tc>
        <w:tc>
          <w:tcPr>
            <w:tcW w:w="189" w:type="dxa"/>
            <w:tcBorders>
              <w:top w:val="nil"/>
              <w:left w:val="nil"/>
              <w:bottom w:val="nil"/>
              <w:right w:val="nil"/>
            </w:tcBorders>
            <w:noWrap/>
            <w:vAlign w:val="bottom"/>
            <w:hideMark/>
          </w:tcPr>
          <w:p w14:paraId="0956380B" w14:textId="77777777" w:rsidR="006002CF" w:rsidRPr="00F10C97" w:rsidRDefault="006002CF" w:rsidP="007A33BE">
            <w:pPr>
              <w:spacing w:line="233" w:lineRule="auto"/>
              <w:rPr>
                <w:rFonts w:ascii="Trebuchet MS" w:hAnsi="Trebuchet MS"/>
                <w:sz w:val="18"/>
                <w:szCs w:val="18"/>
              </w:rPr>
            </w:pPr>
          </w:p>
        </w:tc>
        <w:tc>
          <w:tcPr>
            <w:tcW w:w="2654" w:type="dxa"/>
            <w:gridSpan w:val="3"/>
            <w:tcBorders>
              <w:top w:val="nil"/>
              <w:left w:val="nil"/>
              <w:bottom w:val="single" w:sz="4" w:space="0" w:color="auto"/>
              <w:right w:val="nil"/>
            </w:tcBorders>
            <w:vAlign w:val="bottom"/>
            <w:hideMark/>
          </w:tcPr>
          <w:p w14:paraId="4BB0B644" w14:textId="77777777" w:rsidR="006002CF" w:rsidRPr="00F10C97" w:rsidRDefault="006002CF"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Controladora</w:t>
            </w:r>
          </w:p>
        </w:tc>
        <w:tc>
          <w:tcPr>
            <w:tcW w:w="160" w:type="dxa"/>
            <w:tcBorders>
              <w:top w:val="nil"/>
              <w:left w:val="nil"/>
              <w:bottom w:val="nil"/>
              <w:right w:val="nil"/>
            </w:tcBorders>
            <w:noWrap/>
            <w:vAlign w:val="bottom"/>
            <w:hideMark/>
          </w:tcPr>
          <w:p w14:paraId="554D385A" w14:textId="77777777" w:rsidR="006002CF" w:rsidRPr="00F10C97" w:rsidRDefault="006002CF" w:rsidP="007A33BE">
            <w:pPr>
              <w:spacing w:line="233" w:lineRule="auto"/>
              <w:jc w:val="center"/>
              <w:rPr>
                <w:rFonts w:ascii="Trebuchet MS" w:hAnsi="Trebuchet MS" w:cs="Arial"/>
                <w:b/>
                <w:bCs/>
                <w:sz w:val="18"/>
                <w:szCs w:val="18"/>
              </w:rPr>
            </w:pPr>
          </w:p>
        </w:tc>
        <w:tc>
          <w:tcPr>
            <w:tcW w:w="2653" w:type="dxa"/>
            <w:gridSpan w:val="3"/>
            <w:tcBorders>
              <w:top w:val="nil"/>
              <w:left w:val="nil"/>
              <w:bottom w:val="single" w:sz="4" w:space="0" w:color="auto"/>
              <w:right w:val="nil"/>
            </w:tcBorders>
            <w:vAlign w:val="bottom"/>
            <w:hideMark/>
          </w:tcPr>
          <w:p w14:paraId="0E77B2E2" w14:textId="77777777" w:rsidR="006002CF" w:rsidRPr="00F10C97" w:rsidRDefault="006002CF"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Consolidado</w:t>
            </w:r>
          </w:p>
        </w:tc>
      </w:tr>
      <w:tr w:rsidR="00F32446" w:rsidRPr="00F10C97" w14:paraId="195415F9" w14:textId="77777777" w:rsidTr="00F32446">
        <w:trPr>
          <w:trHeight w:val="20"/>
        </w:trPr>
        <w:tc>
          <w:tcPr>
            <w:tcW w:w="2834" w:type="dxa"/>
            <w:tcBorders>
              <w:top w:val="nil"/>
              <w:left w:val="nil"/>
              <w:bottom w:val="single" w:sz="4" w:space="0" w:color="auto"/>
              <w:right w:val="nil"/>
            </w:tcBorders>
            <w:noWrap/>
            <w:vAlign w:val="bottom"/>
            <w:hideMark/>
          </w:tcPr>
          <w:p w14:paraId="6ED2B919" w14:textId="01D96BAC" w:rsidR="000C4C57" w:rsidRPr="00F10C97" w:rsidRDefault="000C4C57"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Descrição</w:t>
            </w:r>
          </w:p>
        </w:tc>
        <w:tc>
          <w:tcPr>
            <w:tcW w:w="189" w:type="dxa"/>
            <w:tcBorders>
              <w:top w:val="nil"/>
              <w:left w:val="nil"/>
              <w:bottom w:val="nil"/>
              <w:right w:val="nil"/>
            </w:tcBorders>
            <w:vAlign w:val="bottom"/>
            <w:hideMark/>
          </w:tcPr>
          <w:p w14:paraId="2513D80A" w14:textId="77777777" w:rsidR="000C4C57" w:rsidRPr="00F10C97" w:rsidRDefault="000C4C57" w:rsidP="007A33BE">
            <w:pPr>
              <w:spacing w:line="233" w:lineRule="auto"/>
              <w:rPr>
                <w:rFonts w:ascii="Trebuchet MS" w:hAnsi="Trebuchet MS"/>
                <w:sz w:val="18"/>
                <w:szCs w:val="18"/>
              </w:rPr>
            </w:pPr>
          </w:p>
        </w:tc>
        <w:tc>
          <w:tcPr>
            <w:tcW w:w="1247" w:type="dxa"/>
            <w:tcBorders>
              <w:top w:val="nil"/>
              <w:left w:val="nil"/>
              <w:bottom w:val="single" w:sz="4" w:space="0" w:color="auto"/>
              <w:right w:val="nil"/>
            </w:tcBorders>
            <w:vAlign w:val="bottom"/>
            <w:hideMark/>
          </w:tcPr>
          <w:p w14:paraId="0553B71A" w14:textId="7E379769"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2025</w:t>
            </w:r>
          </w:p>
        </w:tc>
        <w:tc>
          <w:tcPr>
            <w:tcW w:w="160" w:type="dxa"/>
            <w:tcBorders>
              <w:top w:val="nil"/>
              <w:left w:val="nil"/>
              <w:bottom w:val="nil"/>
              <w:right w:val="nil"/>
            </w:tcBorders>
            <w:vAlign w:val="bottom"/>
            <w:hideMark/>
          </w:tcPr>
          <w:p w14:paraId="77A40E26" w14:textId="77777777" w:rsidR="000C4C57" w:rsidRPr="00F10C97" w:rsidRDefault="000C4C57" w:rsidP="007A33BE">
            <w:pPr>
              <w:spacing w:line="233" w:lineRule="auto"/>
              <w:jc w:val="center"/>
              <w:rPr>
                <w:rFonts w:ascii="Trebuchet MS" w:hAnsi="Trebuchet MS" w:cs="Arial"/>
                <w:b/>
                <w:bCs/>
                <w:sz w:val="18"/>
                <w:szCs w:val="18"/>
              </w:rPr>
            </w:pPr>
          </w:p>
        </w:tc>
        <w:tc>
          <w:tcPr>
            <w:tcW w:w="1247" w:type="dxa"/>
            <w:tcBorders>
              <w:top w:val="nil"/>
              <w:left w:val="nil"/>
              <w:bottom w:val="single" w:sz="4" w:space="0" w:color="auto"/>
              <w:right w:val="nil"/>
            </w:tcBorders>
            <w:vAlign w:val="bottom"/>
            <w:hideMark/>
          </w:tcPr>
          <w:p w14:paraId="6BBFC05D" w14:textId="714E86FC"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2024</w:t>
            </w:r>
          </w:p>
        </w:tc>
        <w:tc>
          <w:tcPr>
            <w:tcW w:w="160" w:type="dxa"/>
            <w:tcBorders>
              <w:top w:val="nil"/>
              <w:left w:val="nil"/>
              <w:bottom w:val="nil"/>
              <w:right w:val="nil"/>
            </w:tcBorders>
            <w:vAlign w:val="bottom"/>
            <w:hideMark/>
          </w:tcPr>
          <w:p w14:paraId="364393AA" w14:textId="77777777" w:rsidR="000C4C57" w:rsidRPr="00F10C97" w:rsidRDefault="000C4C57" w:rsidP="007A33BE">
            <w:pPr>
              <w:spacing w:line="233" w:lineRule="auto"/>
              <w:jc w:val="center"/>
              <w:rPr>
                <w:rFonts w:ascii="Trebuchet MS" w:hAnsi="Trebuchet MS" w:cs="Arial"/>
                <w:b/>
                <w:bCs/>
                <w:sz w:val="18"/>
                <w:szCs w:val="18"/>
              </w:rPr>
            </w:pPr>
          </w:p>
        </w:tc>
        <w:tc>
          <w:tcPr>
            <w:tcW w:w="1247" w:type="dxa"/>
            <w:tcBorders>
              <w:top w:val="nil"/>
              <w:left w:val="nil"/>
              <w:bottom w:val="single" w:sz="4" w:space="0" w:color="auto"/>
              <w:right w:val="nil"/>
            </w:tcBorders>
            <w:vAlign w:val="bottom"/>
            <w:hideMark/>
          </w:tcPr>
          <w:p w14:paraId="5984BF8A" w14:textId="0306805D"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2025</w:t>
            </w:r>
          </w:p>
        </w:tc>
        <w:tc>
          <w:tcPr>
            <w:tcW w:w="160" w:type="dxa"/>
            <w:tcBorders>
              <w:top w:val="nil"/>
              <w:left w:val="nil"/>
              <w:bottom w:val="nil"/>
              <w:right w:val="nil"/>
            </w:tcBorders>
            <w:vAlign w:val="bottom"/>
            <w:hideMark/>
          </w:tcPr>
          <w:p w14:paraId="54B508B8" w14:textId="77777777" w:rsidR="000C4C57" w:rsidRPr="00F10C97" w:rsidRDefault="000C4C57" w:rsidP="007A33BE">
            <w:pPr>
              <w:spacing w:line="233" w:lineRule="auto"/>
              <w:jc w:val="center"/>
              <w:rPr>
                <w:rFonts w:ascii="Trebuchet MS" w:hAnsi="Trebuchet MS" w:cs="Arial"/>
                <w:b/>
                <w:bCs/>
                <w:sz w:val="18"/>
                <w:szCs w:val="18"/>
              </w:rPr>
            </w:pPr>
          </w:p>
        </w:tc>
        <w:tc>
          <w:tcPr>
            <w:tcW w:w="1247" w:type="dxa"/>
            <w:tcBorders>
              <w:top w:val="nil"/>
              <w:left w:val="nil"/>
              <w:bottom w:val="single" w:sz="4" w:space="0" w:color="auto"/>
              <w:right w:val="nil"/>
            </w:tcBorders>
            <w:vAlign w:val="bottom"/>
            <w:hideMark/>
          </w:tcPr>
          <w:p w14:paraId="401C50C9" w14:textId="702458DB"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2024</w:t>
            </w:r>
          </w:p>
        </w:tc>
      </w:tr>
      <w:tr w:rsidR="00E15F81" w:rsidRPr="00F10C97" w14:paraId="45840309" w14:textId="77777777" w:rsidTr="00F32446">
        <w:trPr>
          <w:trHeight w:val="20"/>
        </w:trPr>
        <w:tc>
          <w:tcPr>
            <w:tcW w:w="2834" w:type="dxa"/>
            <w:tcBorders>
              <w:top w:val="single" w:sz="4" w:space="0" w:color="auto"/>
              <w:left w:val="nil"/>
              <w:bottom w:val="nil"/>
              <w:right w:val="nil"/>
            </w:tcBorders>
            <w:noWrap/>
            <w:vAlign w:val="bottom"/>
            <w:hideMark/>
          </w:tcPr>
          <w:p w14:paraId="49DBBAF6" w14:textId="77777777" w:rsidR="007D702A" w:rsidRPr="00F10C97" w:rsidRDefault="007D702A" w:rsidP="007A33BE">
            <w:pPr>
              <w:spacing w:line="233" w:lineRule="auto"/>
              <w:ind w:left="-57"/>
              <w:rPr>
                <w:rFonts w:ascii="Trebuchet MS" w:hAnsi="Trebuchet MS" w:cs="Arial"/>
                <w:sz w:val="18"/>
                <w:szCs w:val="18"/>
              </w:rPr>
            </w:pPr>
            <w:r w:rsidRPr="00F10C97">
              <w:rPr>
                <w:rFonts w:ascii="Trebuchet MS" w:hAnsi="Trebuchet MS" w:cs="Arial"/>
                <w:sz w:val="18"/>
                <w:szCs w:val="18"/>
              </w:rPr>
              <w:t>IRPJ e CSLL a recolher</w:t>
            </w:r>
          </w:p>
        </w:tc>
        <w:tc>
          <w:tcPr>
            <w:tcW w:w="189" w:type="dxa"/>
            <w:tcBorders>
              <w:top w:val="nil"/>
              <w:left w:val="nil"/>
              <w:bottom w:val="nil"/>
              <w:right w:val="nil"/>
            </w:tcBorders>
            <w:vAlign w:val="bottom"/>
            <w:hideMark/>
          </w:tcPr>
          <w:p w14:paraId="0DA0507A" w14:textId="77777777" w:rsidR="007D702A" w:rsidRPr="00F10C97" w:rsidRDefault="007D702A" w:rsidP="007A33BE">
            <w:pPr>
              <w:spacing w:line="233" w:lineRule="auto"/>
              <w:rPr>
                <w:rFonts w:ascii="Trebuchet MS" w:hAnsi="Trebuchet MS" w:cs="Arial"/>
                <w:sz w:val="18"/>
                <w:szCs w:val="18"/>
              </w:rPr>
            </w:pPr>
          </w:p>
        </w:tc>
        <w:tc>
          <w:tcPr>
            <w:tcW w:w="1247" w:type="dxa"/>
            <w:tcBorders>
              <w:top w:val="nil"/>
              <w:left w:val="nil"/>
              <w:bottom w:val="nil"/>
              <w:right w:val="nil"/>
            </w:tcBorders>
            <w:vAlign w:val="bottom"/>
            <w:hideMark/>
          </w:tcPr>
          <w:p w14:paraId="5A3C1B61" w14:textId="3B576A07"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118</w:t>
            </w:r>
          </w:p>
        </w:tc>
        <w:tc>
          <w:tcPr>
            <w:tcW w:w="160" w:type="dxa"/>
            <w:tcBorders>
              <w:top w:val="nil"/>
              <w:left w:val="nil"/>
              <w:bottom w:val="nil"/>
              <w:right w:val="nil"/>
            </w:tcBorders>
            <w:vAlign w:val="bottom"/>
            <w:hideMark/>
          </w:tcPr>
          <w:p w14:paraId="4EF347E1"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6619754D" w14:textId="0FF815C6"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w:t>
            </w:r>
          </w:p>
        </w:tc>
        <w:tc>
          <w:tcPr>
            <w:tcW w:w="160" w:type="dxa"/>
            <w:tcBorders>
              <w:top w:val="nil"/>
              <w:left w:val="nil"/>
              <w:bottom w:val="nil"/>
              <w:right w:val="nil"/>
            </w:tcBorders>
            <w:vAlign w:val="bottom"/>
            <w:hideMark/>
          </w:tcPr>
          <w:p w14:paraId="79B600C2"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564800FF" w14:textId="41BE022A"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168</w:t>
            </w:r>
          </w:p>
        </w:tc>
        <w:tc>
          <w:tcPr>
            <w:tcW w:w="160" w:type="dxa"/>
            <w:tcBorders>
              <w:top w:val="nil"/>
              <w:left w:val="nil"/>
              <w:bottom w:val="nil"/>
              <w:right w:val="nil"/>
            </w:tcBorders>
            <w:vAlign w:val="bottom"/>
            <w:hideMark/>
          </w:tcPr>
          <w:p w14:paraId="235B0D7B"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7720EF2A" w14:textId="72B0952A"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w:t>
            </w:r>
          </w:p>
        </w:tc>
      </w:tr>
      <w:tr w:rsidR="00E15F81" w:rsidRPr="00F10C97" w14:paraId="3F86C181" w14:textId="77777777" w:rsidTr="00F32446">
        <w:trPr>
          <w:trHeight w:val="20"/>
        </w:trPr>
        <w:tc>
          <w:tcPr>
            <w:tcW w:w="2834" w:type="dxa"/>
            <w:tcBorders>
              <w:top w:val="nil"/>
              <w:left w:val="nil"/>
              <w:bottom w:val="nil"/>
              <w:right w:val="nil"/>
            </w:tcBorders>
            <w:noWrap/>
            <w:vAlign w:val="bottom"/>
            <w:hideMark/>
          </w:tcPr>
          <w:p w14:paraId="747555F2"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IRRF a recolher</w:t>
            </w:r>
          </w:p>
        </w:tc>
        <w:tc>
          <w:tcPr>
            <w:tcW w:w="189" w:type="dxa"/>
            <w:tcBorders>
              <w:top w:val="nil"/>
              <w:left w:val="nil"/>
              <w:bottom w:val="nil"/>
              <w:right w:val="nil"/>
            </w:tcBorders>
            <w:vAlign w:val="bottom"/>
            <w:hideMark/>
          </w:tcPr>
          <w:p w14:paraId="546F1169" w14:textId="77777777" w:rsidR="007D702A" w:rsidRPr="00F10C97" w:rsidRDefault="007D702A" w:rsidP="007A33BE">
            <w:pPr>
              <w:spacing w:line="233" w:lineRule="auto"/>
              <w:rPr>
                <w:rFonts w:ascii="Trebuchet MS" w:hAnsi="Trebuchet MS" w:cs="Arial"/>
                <w:color w:val="000000"/>
                <w:sz w:val="18"/>
                <w:szCs w:val="18"/>
              </w:rPr>
            </w:pPr>
          </w:p>
        </w:tc>
        <w:tc>
          <w:tcPr>
            <w:tcW w:w="1247" w:type="dxa"/>
            <w:tcBorders>
              <w:top w:val="nil"/>
              <w:left w:val="nil"/>
              <w:bottom w:val="nil"/>
              <w:right w:val="nil"/>
            </w:tcBorders>
            <w:vAlign w:val="bottom"/>
            <w:hideMark/>
          </w:tcPr>
          <w:p w14:paraId="43FBC395" w14:textId="54C9EF06"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133</w:t>
            </w:r>
          </w:p>
        </w:tc>
        <w:tc>
          <w:tcPr>
            <w:tcW w:w="160" w:type="dxa"/>
            <w:tcBorders>
              <w:top w:val="nil"/>
              <w:left w:val="nil"/>
              <w:bottom w:val="nil"/>
              <w:right w:val="nil"/>
            </w:tcBorders>
            <w:vAlign w:val="bottom"/>
            <w:hideMark/>
          </w:tcPr>
          <w:p w14:paraId="2C8B0E30"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6DABFFDB" w14:textId="43D8E3EE"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243</w:t>
            </w:r>
          </w:p>
        </w:tc>
        <w:tc>
          <w:tcPr>
            <w:tcW w:w="160" w:type="dxa"/>
            <w:tcBorders>
              <w:top w:val="nil"/>
              <w:left w:val="nil"/>
              <w:bottom w:val="nil"/>
              <w:right w:val="nil"/>
            </w:tcBorders>
            <w:vAlign w:val="bottom"/>
            <w:hideMark/>
          </w:tcPr>
          <w:p w14:paraId="7A836C24"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1ED89D63" w14:textId="64724119"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263</w:t>
            </w:r>
          </w:p>
        </w:tc>
        <w:tc>
          <w:tcPr>
            <w:tcW w:w="160" w:type="dxa"/>
            <w:tcBorders>
              <w:top w:val="nil"/>
              <w:left w:val="nil"/>
              <w:bottom w:val="nil"/>
              <w:right w:val="nil"/>
            </w:tcBorders>
            <w:vAlign w:val="bottom"/>
            <w:hideMark/>
          </w:tcPr>
          <w:p w14:paraId="771A9FA0"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536AB3F6" w14:textId="0E58E524"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342</w:t>
            </w:r>
          </w:p>
        </w:tc>
      </w:tr>
      <w:tr w:rsidR="00E15F81" w:rsidRPr="00F10C97" w14:paraId="60BEE9D8" w14:textId="77777777" w:rsidTr="00F32446">
        <w:trPr>
          <w:trHeight w:val="20"/>
        </w:trPr>
        <w:tc>
          <w:tcPr>
            <w:tcW w:w="2834" w:type="dxa"/>
            <w:tcBorders>
              <w:top w:val="nil"/>
              <w:left w:val="nil"/>
              <w:bottom w:val="nil"/>
              <w:right w:val="nil"/>
            </w:tcBorders>
            <w:noWrap/>
            <w:vAlign w:val="bottom"/>
            <w:hideMark/>
          </w:tcPr>
          <w:p w14:paraId="2FBA433D"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ISS a recolher</w:t>
            </w:r>
          </w:p>
        </w:tc>
        <w:tc>
          <w:tcPr>
            <w:tcW w:w="189" w:type="dxa"/>
            <w:tcBorders>
              <w:top w:val="nil"/>
              <w:left w:val="nil"/>
              <w:bottom w:val="nil"/>
              <w:right w:val="nil"/>
            </w:tcBorders>
            <w:noWrap/>
            <w:vAlign w:val="bottom"/>
            <w:hideMark/>
          </w:tcPr>
          <w:p w14:paraId="17B238AE" w14:textId="77777777" w:rsidR="007D702A" w:rsidRPr="00F10C97" w:rsidRDefault="007D702A" w:rsidP="007A33BE">
            <w:pPr>
              <w:spacing w:line="233" w:lineRule="auto"/>
              <w:rPr>
                <w:rFonts w:ascii="Trebuchet MS" w:hAnsi="Trebuchet MS" w:cs="Arial"/>
                <w:color w:val="000000"/>
                <w:sz w:val="18"/>
                <w:szCs w:val="18"/>
              </w:rPr>
            </w:pPr>
          </w:p>
        </w:tc>
        <w:tc>
          <w:tcPr>
            <w:tcW w:w="1247" w:type="dxa"/>
            <w:tcBorders>
              <w:top w:val="nil"/>
              <w:left w:val="nil"/>
              <w:bottom w:val="nil"/>
              <w:right w:val="nil"/>
            </w:tcBorders>
            <w:vAlign w:val="bottom"/>
            <w:hideMark/>
          </w:tcPr>
          <w:p w14:paraId="2B35238F" w14:textId="21CD73B1"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1.887</w:t>
            </w:r>
          </w:p>
        </w:tc>
        <w:tc>
          <w:tcPr>
            <w:tcW w:w="160" w:type="dxa"/>
            <w:tcBorders>
              <w:top w:val="nil"/>
              <w:left w:val="nil"/>
              <w:bottom w:val="nil"/>
              <w:right w:val="nil"/>
            </w:tcBorders>
            <w:vAlign w:val="bottom"/>
            <w:hideMark/>
          </w:tcPr>
          <w:p w14:paraId="30A1EF34"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4F6277F4" w14:textId="189ABF43"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1.697</w:t>
            </w:r>
          </w:p>
        </w:tc>
        <w:tc>
          <w:tcPr>
            <w:tcW w:w="160" w:type="dxa"/>
            <w:tcBorders>
              <w:top w:val="nil"/>
              <w:left w:val="nil"/>
              <w:bottom w:val="nil"/>
              <w:right w:val="nil"/>
            </w:tcBorders>
            <w:vAlign w:val="bottom"/>
            <w:hideMark/>
          </w:tcPr>
          <w:p w14:paraId="0FA0B239"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22E1DB5F" w14:textId="087530E6"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1.948</w:t>
            </w:r>
          </w:p>
        </w:tc>
        <w:tc>
          <w:tcPr>
            <w:tcW w:w="160" w:type="dxa"/>
            <w:tcBorders>
              <w:top w:val="nil"/>
              <w:left w:val="nil"/>
              <w:bottom w:val="nil"/>
              <w:right w:val="nil"/>
            </w:tcBorders>
            <w:vAlign w:val="bottom"/>
            <w:hideMark/>
          </w:tcPr>
          <w:p w14:paraId="4DA99ADC"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7EA6D178" w14:textId="7C8FB508"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1.759</w:t>
            </w:r>
          </w:p>
        </w:tc>
      </w:tr>
      <w:tr w:rsidR="00E15F81" w:rsidRPr="00F10C97" w14:paraId="61D0EF7F" w14:textId="77777777" w:rsidTr="00F32446">
        <w:trPr>
          <w:trHeight w:val="20"/>
        </w:trPr>
        <w:tc>
          <w:tcPr>
            <w:tcW w:w="2834" w:type="dxa"/>
            <w:tcBorders>
              <w:top w:val="nil"/>
              <w:left w:val="nil"/>
              <w:bottom w:val="nil"/>
              <w:right w:val="nil"/>
            </w:tcBorders>
            <w:noWrap/>
            <w:vAlign w:val="bottom"/>
            <w:hideMark/>
          </w:tcPr>
          <w:p w14:paraId="171DEA0C"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PIS e COFINS a recolher</w:t>
            </w:r>
          </w:p>
        </w:tc>
        <w:tc>
          <w:tcPr>
            <w:tcW w:w="189" w:type="dxa"/>
            <w:tcBorders>
              <w:top w:val="nil"/>
              <w:left w:val="nil"/>
              <w:bottom w:val="nil"/>
              <w:right w:val="nil"/>
            </w:tcBorders>
            <w:noWrap/>
            <w:vAlign w:val="bottom"/>
            <w:hideMark/>
          </w:tcPr>
          <w:p w14:paraId="71A89B62" w14:textId="77777777" w:rsidR="007D702A" w:rsidRPr="00F10C97" w:rsidRDefault="007D702A" w:rsidP="007A33BE">
            <w:pPr>
              <w:spacing w:line="233" w:lineRule="auto"/>
              <w:rPr>
                <w:rFonts w:ascii="Trebuchet MS" w:hAnsi="Trebuchet MS" w:cs="Arial"/>
                <w:color w:val="000000"/>
                <w:sz w:val="18"/>
                <w:szCs w:val="18"/>
              </w:rPr>
            </w:pPr>
          </w:p>
        </w:tc>
        <w:tc>
          <w:tcPr>
            <w:tcW w:w="1247" w:type="dxa"/>
            <w:tcBorders>
              <w:top w:val="nil"/>
              <w:left w:val="nil"/>
              <w:bottom w:val="nil"/>
              <w:right w:val="nil"/>
            </w:tcBorders>
            <w:vAlign w:val="bottom"/>
            <w:hideMark/>
          </w:tcPr>
          <w:p w14:paraId="6C5DF450" w14:textId="3E3D067D"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4.243</w:t>
            </w:r>
          </w:p>
        </w:tc>
        <w:tc>
          <w:tcPr>
            <w:tcW w:w="160" w:type="dxa"/>
            <w:tcBorders>
              <w:top w:val="nil"/>
              <w:left w:val="nil"/>
              <w:bottom w:val="nil"/>
              <w:right w:val="nil"/>
            </w:tcBorders>
            <w:vAlign w:val="bottom"/>
            <w:hideMark/>
          </w:tcPr>
          <w:p w14:paraId="6B7288B0"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23F2A9DF" w14:textId="33B7D51A"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2.856</w:t>
            </w:r>
          </w:p>
        </w:tc>
        <w:tc>
          <w:tcPr>
            <w:tcW w:w="160" w:type="dxa"/>
            <w:tcBorders>
              <w:top w:val="nil"/>
              <w:left w:val="nil"/>
              <w:bottom w:val="nil"/>
              <w:right w:val="nil"/>
            </w:tcBorders>
            <w:vAlign w:val="bottom"/>
            <w:hideMark/>
          </w:tcPr>
          <w:p w14:paraId="2F6B9313"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4CF6092F" w14:textId="3B62839E"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4.496</w:t>
            </w:r>
          </w:p>
        </w:tc>
        <w:tc>
          <w:tcPr>
            <w:tcW w:w="160" w:type="dxa"/>
            <w:tcBorders>
              <w:top w:val="nil"/>
              <w:left w:val="nil"/>
              <w:bottom w:val="nil"/>
              <w:right w:val="nil"/>
            </w:tcBorders>
            <w:vAlign w:val="bottom"/>
            <w:hideMark/>
          </w:tcPr>
          <w:p w14:paraId="15CB1C47"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nil"/>
              <w:right w:val="nil"/>
            </w:tcBorders>
            <w:vAlign w:val="bottom"/>
            <w:hideMark/>
          </w:tcPr>
          <w:p w14:paraId="2C089F38" w14:textId="38DBFDDC"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3.049</w:t>
            </w:r>
          </w:p>
        </w:tc>
      </w:tr>
      <w:tr w:rsidR="00E15F81" w:rsidRPr="00F10C97" w14:paraId="32355A58" w14:textId="77777777" w:rsidTr="00F32446">
        <w:trPr>
          <w:trHeight w:val="20"/>
        </w:trPr>
        <w:tc>
          <w:tcPr>
            <w:tcW w:w="2834" w:type="dxa"/>
            <w:tcBorders>
              <w:top w:val="nil"/>
              <w:left w:val="nil"/>
              <w:bottom w:val="nil"/>
              <w:right w:val="nil"/>
            </w:tcBorders>
            <w:noWrap/>
            <w:vAlign w:val="bottom"/>
          </w:tcPr>
          <w:p w14:paraId="0DB21EFB" w14:textId="42A3B008"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INSS retido de terceiros</w:t>
            </w:r>
          </w:p>
        </w:tc>
        <w:tc>
          <w:tcPr>
            <w:tcW w:w="189" w:type="dxa"/>
            <w:tcBorders>
              <w:top w:val="nil"/>
              <w:left w:val="nil"/>
              <w:bottom w:val="nil"/>
              <w:right w:val="nil"/>
            </w:tcBorders>
            <w:noWrap/>
            <w:vAlign w:val="bottom"/>
          </w:tcPr>
          <w:p w14:paraId="055B3EE8" w14:textId="77777777" w:rsidR="007D702A" w:rsidRPr="00F10C97" w:rsidRDefault="007D702A" w:rsidP="007A33BE">
            <w:pPr>
              <w:spacing w:line="233" w:lineRule="auto"/>
              <w:rPr>
                <w:rFonts w:ascii="Trebuchet MS" w:hAnsi="Trebuchet MS" w:cs="Arial"/>
                <w:color w:val="000000"/>
                <w:sz w:val="18"/>
                <w:szCs w:val="18"/>
              </w:rPr>
            </w:pPr>
          </w:p>
        </w:tc>
        <w:tc>
          <w:tcPr>
            <w:tcW w:w="1247" w:type="dxa"/>
            <w:tcBorders>
              <w:top w:val="nil"/>
              <w:left w:val="nil"/>
              <w:bottom w:val="single" w:sz="4" w:space="0" w:color="auto"/>
              <w:right w:val="nil"/>
            </w:tcBorders>
            <w:vAlign w:val="bottom"/>
          </w:tcPr>
          <w:p w14:paraId="1888F4D8" w14:textId="5BC9623B"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1.013</w:t>
            </w:r>
          </w:p>
        </w:tc>
        <w:tc>
          <w:tcPr>
            <w:tcW w:w="160" w:type="dxa"/>
            <w:tcBorders>
              <w:top w:val="nil"/>
              <w:left w:val="nil"/>
              <w:bottom w:val="nil"/>
              <w:right w:val="nil"/>
            </w:tcBorders>
            <w:vAlign w:val="bottom"/>
          </w:tcPr>
          <w:p w14:paraId="5925BC89"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single" w:sz="4" w:space="0" w:color="auto"/>
              <w:right w:val="nil"/>
            </w:tcBorders>
            <w:vAlign w:val="bottom"/>
          </w:tcPr>
          <w:p w14:paraId="17BECB35" w14:textId="0C5CD249"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619</w:t>
            </w:r>
          </w:p>
        </w:tc>
        <w:tc>
          <w:tcPr>
            <w:tcW w:w="160" w:type="dxa"/>
            <w:tcBorders>
              <w:top w:val="nil"/>
              <w:left w:val="nil"/>
              <w:bottom w:val="nil"/>
              <w:right w:val="nil"/>
            </w:tcBorders>
            <w:vAlign w:val="bottom"/>
          </w:tcPr>
          <w:p w14:paraId="0D867843"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single" w:sz="4" w:space="0" w:color="auto"/>
              <w:right w:val="nil"/>
            </w:tcBorders>
            <w:vAlign w:val="bottom"/>
          </w:tcPr>
          <w:p w14:paraId="7AC06B2B" w14:textId="73D178C5"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1.136</w:t>
            </w:r>
          </w:p>
        </w:tc>
        <w:tc>
          <w:tcPr>
            <w:tcW w:w="160" w:type="dxa"/>
            <w:tcBorders>
              <w:top w:val="nil"/>
              <w:left w:val="nil"/>
              <w:bottom w:val="nil"/>
              <w:right w:val="nil"/>
            </w:tcBorders>
            <w:vAlign w:val="bottom"/>
          </w:tcPr>
          <w:p w14:paraId="42DC3FBD" w14:textId="77777777" w:rsidR="007D702A" w:rsidRPr="00F10C97" w:rsidRDefault="007D702A" w:rsidP="007A33BE">
            <w:pPr>
              <w:spacing w:line="233" w:lineRule="auto"/>
              <w:jc w:val="right"/>
              <w:rPr>
                <w:rFonts w:ascii="Trebuchet MS" w:hAnsi="Trebuchet MS" w:cs="Arial"/>
                <w:color w:val="000000"/>
                <w:sz w:val="18"/>
                <w:szCs w:val="18"/>
              </w:rPr>
            </w:pPr>
          </w:p>
        </w:tc>
        <w:tc>
          <w:tcPr>
            <w:tcW w:w="1247" w:type="dxa"/>
            <w:tcBorders>
              <w:top w:val="nil"/>
              <w:left w:val="nil"/>
              <w:bottom w:val="single" w:sz="4" w:space="0" w:color="auto"/>
              <w:right w:val="nil"/>
            </w:tcBorders>
            <w:vAlign w:val="bottom"/>
          </w:tcPr>
          <w:p w14:paraId="16861DE3" w14:textId="4C75F5B4"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747</w:t>
            </w:r>
          </w:p>
        </w:tc>
      </w:tr>
      <w:tr w:rsidR="00F32446" w:rsidRPr="00F10C97" w14:paraId="09BF6F50" w14:textId="77777777" w:rsidTr="00F32446">
        <w:trPr>
          <w:trHeight w:val="20"/>
        </w:trPr>
        <w:tc>
          <w:tcPr>
            <w:tcW w:w="2834" w:type="dxa"/>
            <w:tcBorders>
              <w:top w:val="nil"/>
              <w:left w:val="nil"/>
              <w:bottom w:val="nil"/>
              <w:right w:val="nil"/>
            </w:tcBorders>
            <w:noWrap/>
            <w:vAlign w:val="bottom"/>
            <w:hideMark/>
          </w:tcPr>
          <w:p w14:paraId="090E56D1" w14:textId="77777777" w:rsidR="007D702A" w:rsidRPr="00F10C97" w:rsidRDefault="007D702A" w:rsidP="007A33BE">
            <w:pPr>
              <w:spacing w:line="233" w:lineRule="auto"/>
              <w:jc w:val="right"/>
              <w:rPr>
                <w:rFonts w:ascii="Trebuchet MS" w:hAnsi="Trebuchet MS" w:cs="Arial"/>
                <w:color w:val="000000"/>
                <w:sz w:val="18"/>
                <w:szCs w:val="18"/>
              </w:rPr>
            </w:pPr>
          </w:p>
        </w:tc>
        <w:tc>
          <w:tcPr>
            <w:tcW w:w="189" w:type="dxa"/>
            <w:tcBorders>
              <w:top w:val="nil"/>
              <w:left w:val="nil"/>
              <w:bottom w:val="nil"/>
              <w:right w:val="nil"/>
            </w:tcBorders>
            <w:noWrap/>
            <w:vAlign w:val="bottom"/>
            <w:hideMark/>
          </w:tcPr>
          <w:p w14:paraId="06255503" w14:textId="77777777" w:rsidR="007D702A" w:rsidRPr="00F10C97" w:rsidRDefault="007D702A" w:rsidP="007A33BE">
            <w:pPr>
              <w:spacing w:line="233" w:lineRule="auto"/>
              <w:rPr>
                <w:rFonts w:ascii="Trebuchet MS" w:hAnsi="Trebuchet MS"/>
                <w:sz w:val="18"/>
                <w:szCs w:val="18"/>
              </w:rPr>
            </w:pPr>
          </w:p>
        </w:tc>
        <w:tc>
          <w:tcPr>
            <w:tcW w:w="1247" w:type="dxa"/>
            <w:tcBorders>
              <w:top w:val="single" w:sz="4" w:space="0" w:color="auto"/>
              <w:left w:val="nil"/>
              <w:bottom w:val="double" w:sz="4" w:space="0" w:color="auto"/>
              <w:right w:val="nil"/>
            </w:tcBorders>
            <w:noWrap/>
            <w:vAlign w:val="bottom"/>
            <w:hideMark/>
          </w:tcPr>
          <w:p w14:paraId="613B19B2" w14:textId="74CF50B9"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7.394</w:t>
            </w:r>
          </w:p>
        </w:tc>
        <w:tc>
          <w:tcPr>
            <w:tcW w:w="160" w:type="dxa"/>
            <w:tcBorders>
              <w:top w:val="nil"/>
              <w:left w:val="nil"/>
              <w:bottom w:val="nil"/>
              <w:right w:val="nil"/>
            </w:tcBorders>
            <w:noWrap/>
            <w:vAlign w:val="bottom"/>
            <w:hideMark/>
          </w:tcPr>
          <w:p w14:paraId="3355B80D" w14:textId="77777777" w:rsidR="007D702A" w:rsidRPr="00F10C97" w:rsidRDefault="007D702A" w:rsidP="007A33BE">
            <w:pPr>
              <w:spacing w:line="233" w:lineRule="auto"/>
              <w:jc w:val="right"/>
              <w:rPr>
                <w:rFonts w:ascii="Trebuchet MS" w:hAnsi="Trebuchet MS" w:cs="Arial"/>
                <w:b/>
                <w:bCs/>
                <w:sz w:val="18"/>
                <w:szCs w:val="18"/>
              </w:rPr>
            </w:pPr>
          </w:p>
        </w:tc>
        <w:tc>
          <w:tcPr>
            <w:tcW w:w="1247" w:type="dxa"/>
            <w:tcBorders>
              <w:top w:val="single" w:sz="4" w:space="0" w:color="auto"/>
              <w:left w:val="nil"/>
              <w:bottom w:val="double" w:sz="4" w:space="0" w:color="auto"/>
              <w:right w:val="nil"/>
            </w:tcBorders>
            <w:noWrap/>
            <w:vAlign w:val="bottom"/>
            <w:hideMark/>
          </w:tcPr>
          <w:p w14:paraId="7A82A442" w14:textId="73A1EDAB"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5.415</w:t>
            </w:r>
          </w:p>
        </w:tc>
        <w:tc>
          <w:tcPr>
            <w:tcW w:w="160" w:type="dxa"/>
            <w:tcBorders>
              <w:top w:val="nil"/>
              <w:left w:val="nil"/>
              <w:bottom w:val="nil"/>
              <w:right w:val="nil"/>
            </w:tcBorders>
            <w:noWrap/>
            <w:vAlign w:val="bottom"/>
            <w:hideMark/>
          </w:tcPr>
          <w:p w14:paraId="00E47A81" w14:textId="77777777" w:rsidR="007D702A" w:rsidRPr="00F10C97" w:rsidRDefault="007D702A" w:rsidP="007A33BE">
            <w:pPr>
              <w:spacing w:line="233" w:lineRule="auto"/>
              <w:jc w:val="right"/>
              <w:rPr>
                <w:rFonts w:ascii="Trebuchet MS" w:hAnsi="Trebuchet MS" w:cs="Arial"/>
                <w:b/>
                <w:bCs/>
                <w:sz w:val="18"/>
                <w:szCs w:val="18"/>
              </w:rPr>
            </w:pPr>
          </w:p>
        </w:tc>
        <w:tc>
          <w:tcPr>
            <w:tcW w:w="1247" w:type="dxa"/>
            <w:tcBorders>
              <w:top w:val="single" w:sz="4" w:space="0" w:color="auto"/>
              <w:left w:val="nil"/>
              <w:bottom w:val="double" w:sz="4" w:space="0" w:color="auto"/>
              <w:right w:val="nil"/>
            </w:tcBorders>
            <w:noWrap/>
            <w:vAlign w:val="bottom"/>
            <w:hideMark/>
          </w:tcPr>
          <w:p w14:paraId="583C6A86" w14:textId="713CB268"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8.011</w:t>
            </w:r>
          </w:p>
        </w:tc>
        <w:tc>
          <w:tcPr>
            <w:tcW w:w="160" w:type="dxa"/>
            <w:tcBorders>
              <w:top w:val="nil"/>
              <w:left w:val="nil"/>
              <w:bottom w:val="nil"/>
              <w:right w:val="nil"/>
            </w:tcBorders>
            <w:noWrap/>
            <w:vAlign w:val="bottom"/>
            <w:hideMark/>
          </w:tcPr>
          <w:p w14:paraId="20CF7159" w14:textId="77777777" w:rsidR="007D702A" w:rsidRPr="00F10C97" w:rsidRDefault="007D702A" w:rsidP="007A33BE">
            <w:pPr>
              <w:spacing w:line="233" w:lineRule="auto"/>
              <w:jc w:val="right"/>
              <w:rPr>
                <w:rFonts w:ascii="Trebuchet MS" w:hAnsi="Trebuchet MS" w:cs="Arial"/>
                <w:b/>
                <w:bCs/>
                <w:sz w:val="18"/>
                <w:szCs w:val="18"/>
              </w:rPr>
            </w:pPr>
          </w:p>
        </w:tc>
        <w:tc>
          <w:tcPr>
            <w:tcW w:w="1247" w:type="dxa"/>
            <w:tcBorders>
              <w:top w:val="single" w:sz="4" w:space="0" w:color="auto"/>
              <w:left w:val="nil"/>
              <w:bottom w:val="double" w:sz="4" w:space="0" w:color="auto"/>
              <w:right w:val="nil"/>
            </w:tcBorders>
            <w:noWrap/>
            <w:vAlign w:val="bottom"/>
            <w:hideMark/>
          </w:tcPr>
          <w:p w14:paraId="513C1A07" w14:textId="3F772DAD"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5.897</w:t>
            </w:r>
          </w:p>
        </w:tc>
      </w:tr>
    </w:tbl>
    <w:p w14:paraId="5C96E8FF" w14:textId="37974F6A" w:rsidR="00003DC5" w:rsidRPr="004F7469" w:rsidRDefault="00003DC5" w:rsidP="007A33BE">
      <w:pPr>
        <w:widowControl w:val="0"/>
        <w:suppressAutoHyphens/>
        <w:spacing w:line="233" w:lineRule="auto"/>
        <w:ind w:left="284"/>
        <w:contextualSpacing/>
        <w:jc w:val="both"/>
        <w:rPr>
          <w:rFonts w:ascii="Trebuchet MS" w:hAnsi="Trebuchet MS" w:cs="Arial"/>
          <w:b/>
          <w:color w:val="000000" w:themeColor="text1"/>
        </w:rPr>
      </w:pPr>
    </w:p>
    <w:p w14:paraId="0F93E8AA" w14:textId="77777777" w:rsidR="00D4059C" w:rsidRPr="004F7469" w:rsidRDefault="00D4059C" w:rsidP="007A33BE">
      <w:pPr>
        <w:widowControl w:val="0"/>
        <w:suppressAutoHyphens/>
        <w:spacing w:line="233" w:lineRule="auto"/>
        <w:ind w:left="284"/>
        <w:contextualSpacing/>
        <w:jc w:val="both"/>
        <w:rPr>
          <w:rFonts w:ascii="Trebuchet MS" w:hAnsi="Trebuchet MS" w:cs="Arial"/>
          <w:b/>
          <w:color w:val="000000" w:themeColor="text1"/>
        </w:rPr>
      </w:pPr>
    </w:p>
    <w:p w14:paraId="58C37704" w14:textId="2FD76484" w:rsidR="00003DC5" w:rsidRPr="004F7469" w:rsidRDefault="00003DC5" w:rsidP="007A33BE">
      <w:pPr>
        <w:pStyle w:val="PargrafodaLista"/>
        <w:widowControl w:val="0"/>
        <w:numPr>
          <w:ilvl w:val="0"/>
          <w:numId w:val="7"/>
        </w:numPr>
        <w:suppressAutoHyphens/>
        <w:autoSpaceDE w:val="0"/>
        <w:autoSpaceDN w:val="0"/>
        <w:adjustRightInd w:val="0"/>
        <w:spacing w:line="233"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Obrigações sociais e trabalhistas</w:t>
      </w:r>
    </w:p>
    <w:p w14:paraId="7537E5E8" w14:textId="77777777" w:rsidR="00206524" w:rsidRPr="004F7469" w:rsidRDefault="00206524" w:rsidP="007A33BE">
      <w:pPr>
        <w:pStyle w:val="PargrafodaLista"/>
        <w:widowControl w:val="0"/>
        <w:suppressAutoHyphens/>
        <w:spacing w:line="233" w:lineRule="auto"/>
        <w:ind w:left="644"/>
        <w:jc w:val="both"/>
        <w:rPr>
          <w:rFonts w:ascii="Trebuchet MS" w:hAnsi="Trebuchet MS" w:cs="Arial"/>
          <w:b/>
          <w:color w:val="000000" w:themeColor="text1"/>
          <w:sz w:val="24"/>
          <w:szCs w:val="24"/>
        </w:rPr>
      </w:pPr>
    </w:p>
    <w:tbl>
      <w:tblPr>
        <w:tblW w:w="4668" w:type="pct"/>
        <w:tblInd w:w="567" w:type="dxa"/>
        <w:tblLayout w:type="fixed"/>
        <w:tblCellMar>
          <w:left w:w="68" w:type="dxa"/>
          <w:right w:w="68" w:type="dxa"/>
        </w:tblCellMar>
        <w:tblLook w:val="04A0" w:firstRow="1" w:lastRow="0" w:firstColumn="1" w:lastColumn="0" w:noHBand="0" w:noVBand="1"/>
      </w:tblPr>
      <w:tblGrid>
        <w:gridCol w:w="2835"/>
        <w:gridCol w:w="161"/>
        <w:gridCol w:w="1248"/>
        <w:gridCol w:w="161"/>
        <w:gridCol w:w="1248"/>
        <w:gridCol w:w="161"/>
        <w:gridCol w:w="1248"/>
        <w:gridCol w:w="161"/>
        <w:gridCol w:w="1247"/>
      </w:tblGrid>
      <w:tr w:rsidR="00E15F81" w:rsidRPr="00F10C97" w14:paraId="3A5C009A" w14:textId="77777777" w:rsidTr="00F32446">
        <w:tc>
          <w:tcPr>
            <w:tcW w:w="1673" w:type="pct"/>
            <w:tcBorders>
              <w:top w:val="nil"/>
              <w:left w:val="nil"/>
              <w:right w:val="nil"/>
            </w:tcBorders>
            <w:vAlign w:val="bottom"/>
            <w:hideMark/>
          </w:tcPr>
          <w:p w14:paraId="2A9E8960" w14:textId="78D7CD6D" w:rsidR="002F1159" w:rsidRPr="00F10C97" w:rsidRDefault="002F1159" w:rsidP="007A33BE">
            <w:pPr>
              <w:spacing w:line="233" w:lineRule="auto"/>
              <w:jc w:val="center"/>
              <w:rPr>
                <w:rFonts w:ascii="Trebuchet MS" w:hAnsi="Trebuchet MS" w:cs="Arial"/>
                <w:b/>
                <w:bCs/>
                <w:sz w:val="18"/>
                <w:szCs w:val="18"/>
              </w:rPr>
            </w:pPr>
          </w:p>
        </w:tc>
        <w:tc>
          <w:tcPr>
            <w:tcW w:w="95" w:type="pct"/>
            <w:tcBorders>
              <w:top w:val="nil"/>
              <w:left w:val="nil"/>
              <w:bottom w:val="nil"/>
              <w:right w:val="nil"/>
            </w:tcBorders>
            <w:noWrap/>
            <w:vAlign w:val="bottom"/>
            <w:hideMark/>
          </w:tcPr>
          <w:p w14:paraId="1F08FE92" w14:textId="77777777" w:rsidR="002F1159" w:rsidRPr="00F10C97" w:rsidRDefault="002F1159" w:rsidP="007A33BE">
            <w:pPr>
              <w:spacing w:line="233" w:lineRule="auto"/>
              <w:jc w:val="center"/>
              <w:rPr>
                <w:rFonts w:ascii="Trebuchet MS" w:hAnsi="Trebuchet MS" w:cs="Arial"/>
                <w:b/>
                <w:bCs/>
                <w:sz w:val="18"/>
                <w:szCs w:val="18"/>
              </w:rPr>
            </w:pPr>
          </w:p>
        </w:tc>
        <w:tc>
          <w:tcPr>
            <w:tcW w:w="1569" w:type="pct"/>
            <w:gridSpan w:val="3"/>
            <w:tcBorders>
              <w:top w:val="nil"/>
              <w:left w:val="nil"/>
              <w:bottom w:val="single" w:sz="4" w:space="0" w:color="auto"/>
              <w:right w:val="nil"/>
            </w:tcBorders>
            <w:vAlign w:val="bottom"/>
            <w:hideMark/>
          </w:tcPr>
          <w:p w14:paraId="371AE096" w14:textId="77777777" w:rsidR="002F1159" w:rsidRPr="00F10C97" w:rsidRDefault="002F1159"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Controladora</w:t>
            </w:r>
          </w:p>
        </w:tc>
        <w:tc>
          <w:tcPr>
            <w:tcW w:w="95" w:type="pct"/>
            <w:tcBorders>
              <w:top w:val="nil"/>
              <w:left w:val="nil"/>
              <w:bottom w:val="nil"/>
              <w:right w:val="nil"/>
            </w:tcBorders>
            <w:noWrap/>
            <w:vAlign w:val="bottom"/>
            <w:hideMark/>
          </w:tcPr>
          <w:p w14:paraId="1D26A127" w14:textId="77777777" w:rsidR="002F1159" w:rsidRPr="00F10C97" w:rsidRDefault="002F1159" w:rsidP="007A33BE">
            <w:pPr>
              <w:spacing w:line="233" w:lineRule="auto"/>
              <w:jc w:val="center"/>
              <w:rPr>
                <w:rFonts w:ascii="Trebuchet MS" w:hAnsi="Trebuchet MS" w:cs="Arial"/>
                <w:b/>
                <w:bCs/>
                <w:sz w:val="18"/>
                <w:szCs w:val="18"/>
              </w:rPr>
            </w:pPr>
          </w:p>
        </w:tc>
        <w:tc>
          <w:tcPr>
            <w:tcW w:w="1565" w:type="pct"/>
            <w:gridSpan w:val="3"/>
            <w:tcBorders>
              <w:top w:val="nil"/>
              <w:left w:val="nil"/>
              <w:bottom w:val="single" w:sz="4" w:space="0" w:color="auto"/>
              <w:right w:val="nil"/>
            </w:tcBorders>
            <w:vAlign w:val="bottom"/>
            <w:hideMark/>
          </w:tcPr>
          <w:p w14:paraId="6E0113A8" w14:textId="77777777" w:rsidR="002F1159" w:rsidRPr="00F10C97" w:rsidRDefault="002F1159"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Consolidado</w:t>
            </w:r>
          </w:p>
        </w:tc>
      </w:tr>
      <w:tr w:rsidR="00F32446" w:rsidRPr="00F10C97" w14:paraId="37F06689" w14:textId="77777777" w:rsidTr="00F32446">
        <w:tc>
          <w:tcPr>
            <w:tcW w:w="1673" w:type="pct"/>
            <w:tcBorders>
              <w:top w:val="nil"/>
              <w:left w:val="nil"/>
              <w:bottom w:val="single" w:sz="4" w:space="0" w:color="auto"/>
              <w:right w:val="nil"/>
            </w:tcBorders>
            <w:noWrap/>
            <w:vAlign w:val="bottom"/>
            <w:hideMark/>
          </w:tcPr>
          <w:p w14:paraId="768FF56D" w14:textId="09F0CDE8" w:rsidR="000C4C57" w:rsidRPr="00F10C97" w:rsidRDefault="000C4C57"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Descrição</w:t>
            </w:r>
          </w:p>
        </w:tc>
        <w:tc>
          <w:tcPr>
            <w:tcW w:w="95" w:type="pct"/>
            <w:tcBorders>
              <w:top w:val="nil"/>
              <w:left w:val="nil"/>
              <w:bottom w:val="nil"/>
              <w:right w:val="nil"/>
            </w:tcBorders>
            <w:vAlign w:val="bottom"/>
            <w:hideMark/>
          </w:tcPr>
          <w:p w14:paraId="0BC73C81" w14:textId="77777777" w:rsidR="000C4C57" w:rsidRPr="00F10C97" w:rsidRDefault="000C4C57" w:rsidP="007A33BE">
            <w:pPr>
              <w:spacing w:line="233" w:lineRule="auto"/>
              <w:rPr>
                <w:rFonts w:ascii="Trebuchet MS" w:hAnsi="Trebuchet MS"/>
                <w:sz w:val="18"/>
                <w:szCs w:val="18"/>
              </w:rPr>
            </w:pPr>
          </w:p>
        </w:tc>
        <w:tc>
          <w:tcPr>
            <w:tcW w:w="737" w:type="pct"/>
            <w:tcBorders>
              <w:top w:val="nil"/>
              <w:left w:val="nil"/>
              <w:bottom w:val="single" w:sz="4" w:space="0" w:color="auto"/>
              <w:right w:val="nil"/>
            </w:tcBorders>
            <w:vAlign w:val="bottom"/>
            <w:hideMark/>
          </w:tcPr>
          <w:p w14:paraId="7568D589" w14:textId="16B59A51"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2025</w:t>
            </w:r>
          </w:p>
        </w:tc>
        <w:tc>
          <w:tcPr>
            <w:tcW w:w="95" w:type="pct"/>
            <w:tcBorders>
              <w:top w:val="nil"/>
              <w:left w:val="nil"/>
              <w:bottom w:val="nil"/>
              <w:right w:val="nil"/>
            </w:tcBorders>
            <w:vAlign w:val="bottom"/>
            <w:hideMark/>
          </w:tcPr>
          <w:p w14:paraId="51D4DD35" w14:textId="77777777" w:rsidR="000C4C57" w:rsidRPr="00F10C97" w:rsidRDefault="000C4C57" w:rsidP="007A33BE">
            <w:pPr>
              <w:spacing w:line="233" w:lineRule="auto"/>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6E371E95" w14:textId="4E7BF06F"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2024</w:t>
            </w:r>
          </w:p>
        </w:tc>
        <w:tc>
          <w:tcPr>
            <w:tcW w:w="95" w:type="pct"/>
            <w:tcBorders>
              <w:top w:val="nil"/>
              <w:left w:val="nil"/>
              <w:bottom w:val="nil"/>
              <w:right w:val="nil"/>
            </w:tcBorders>
            <w:vAlign w:val="bottom"/>
            <w:hideMark/>
          </w:tcPr>
          <w:p w14:paraId="539D1C49" w14:textId="77777777" w:rsidR="000C4C57" w:rsidRPr="00F10C97" w:rsidRDefault="000C4C57" w:rsidP="007A33BE">
            <w:pPr>
              <w:spacing w:line="233" w:lineRule="auto"/>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4D52F48F" w14:textId="70A892EE"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2025</w:t>
            </w:r>
          </w:p>
        </w:tc>
        <w:tc>
          <w:tcPr>
            <w:tcW w:w="95" w:type="pct"/>
            <w:tcBorders>
              <w:top w:val="nil"/>
              <w:left w:val="nil"/>
              <w:bottom w:val="nil"/>
              <w:right w:val="nil"/>
            </w:tcBorders>
            <w:vAlign w:val="bottom"/>
            <w:hideMark/>
          </w:tcPr>
          <w:p w14:paraId="027CFC34" w14:textId="77777777" w:rsidR="000C4C57" w:rsidRPr="00F10C97" w:rsidRDefault="000C4C57" w:rsidP="007A33BE">
            <w:pPr>
              <w:spacing w:line="233" w:lineRule="auto"/>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0FE3F9BC" w14:textId="074E5ACD" w:rsidR="000C4C57" w:rsidRPr="00F10C97" w:rsidRDefault="007A03D4" w:rsidP="007A33BE">
            <w:pPr>
              <w:spacing w:line="233" w:lineRule="auto"/>
              <w:jc w:val="center"/>
              <w:rPr>
                <w:rFonts w:ascii="Trebuchet MS" w:hAnsi="Trebuchet MS" w:cs="Arial"/>
                <w:b/>
                <w:bCs/>
                <w:sz w:val="18"/>
                <w:szCs w:val="18"/>
              </w:rPr>
            </w:pPr>
            <w:r w:rsidRPr="00F10C97">
              <w:rPr>
                <w:rFonts w:ascii="Trebuchet MS" w:hAnsi="Trebuchet MS" w:cs="Arial"/>
                <w:b/>
                <w:bCs/>
                <w:sz w:val="18"/>
                <w:szCs w:val="18"/>
              </w:rPr>
              <w:t>2024</w:t>
            </w:r>
          </w:p>
        </w:tc>
      </w:tr>
      <w:tr w:rsidR="00E15F81" w:rsidRPr="00F10C97" w14:paraId="461504C7" w14:textId="77777777" w:rsidTr="00F32446">
        <w:tc>
          <w:tcPr>
            <w:tcW w:w="1673" w:type="pct"/>
            <w:tcBorders>
              <w:top w:val="single" w:sz="4" w:space="0" w:color="auto"/>
              <w:left w:val="nil"/>
              <w:bottom w:val="nil"/>
              <w:right w:val="nil"/>
            </w:tcBorders>
            <w:noWrap/>
            <w:vAlign w:val="bottom"/>
            <w:hideMark/>
          </w:tcPr>
          <w:p w14:paraId="1C9A59F5"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INSS a recolher</w:t>
            </w:r>
          </w:p>
        </w:tc>
        <w:tc>
          <w:tcPr>
            <w:tcW w:w="95" w:type="pct"/>
            <w:tcBorders>
              <w:top w:val="nil"/>
              <w:left w:val="nil"/>
              <w:bottom w:val="nil"/>
              <w:right w:val="nil"/>
            </w:tcBorders>
            <w:noWrap/>
            <w:vAlign w:val="bottom"/>
            <w:hideMark/>
          </w:tcPr>
          <w:p w14:paraId="6879CAB7"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2362CFF5" w14:textId="62421B9A"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830</w:t>
            </w:r>
          </w:p>
        </w:tc>
        <w:tc>
          <w:tcPr>
            <w:tcW w:w="95" w:type="pct"/>
            <w:tcBorders>
              <w:top w:val="nil"/>
              <w:left w:val="nil"/>
              <w:bottom w:val="nil"/>
              <w:right w:val="nil"/>
            </w:tcBorders>
            <w:vAlign w:val="bottom"/>
            <w:hideMark/>
          </w:tcPr>
          <w:p w14:paraId="20D0BF0D"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033E0F6C" w14:textId="51C16BF7"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768</w:t>
            </w:r>
          </w:p>
        </w:tc>
        <w:tc>
          <w:tcPr>
            <w:tcW w:w="95" w:type="pct"/>
            <w:tcBorders>
              <w:top w:val="nil"/>
              <w:left w:val="nil"/>
              <w:bottom w:val="nil"/>
              <w:right w:val="nil"/>
            </w:tcBorders>
            <w:vAlign w:val="bottom"/>
            <w:hideMark/>
          </w:tcPr>
          <w:p w14:paraId="7EE25076"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4B35C1D8" w14:textId="29CEB79C"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934</w:t>
            </w:r>
          </w:p>
        </w:tc>
        <w:tc>
          <w:tcPr>
            <w:tcW w:w="95" w:type="pct"/>
            <w:tcBorders>
              <w:top w:val="nil"/>
              <w:left w:val="nil"/>
              <w:bottom w:val="nil"/>
              <w:right w:val="nil"/>
            </w:tcBorders>
            <w:vAlign w:val="bottom"/>
            <w:hideMark/>
          </w:tcPr>
          <w:p w14:paraId="685A5980"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6D288220" w14:textId="7CAC2F89"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859</w:t>
            </w:r>
          </w:p>
        </w:tc>
      </w:tr>
      <w:tr w:rsidR="00E15F81" w:rsidRPr="00F10C97" w14:paraId="1758B08D" w14:textId="77777777" w:rsidTr="00F32446">
        <w:tc>
          <w:tcPr>
            <w:tcW w:w="1673" w:type="pct"/>
            <w:tcBorders>
              <w:top w:val="nil"/>
              <w:left w:val="nil"/>
              <w:bottom w:val="nil"/>
              <w:right w:val="nil"/>
            </w:tcBorders>
            <w:noWrap/>
            <w:vAlign w:val="bottom"/>
            <w:hideMark/>
          </w:tcPr>
          <w:p w14:paraId="2F652993"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FGTS a recolher</w:t>
            </w:r>
          </w:p>
        </w:tc>
        <w:tc>
          <w:tcPr>
            <w:tcW w:w="95" w:type="pct"/>
            <w:tcBorders>
              <w:top w:val="nil"/>
              <w:left w:val="nil"/>
              <w:bottom w:val="nil"/>
              <w:right w:val="nil"/>
            </w:tcBorders>
            <w:noWrap/>
            <w:vAlign w:val="bottom"/>
            <w:hideMark/>
          </w:tcPr>
          <w:p w14:paraId="56F8B9BA"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1EF9FFCC" w14:textId="7C66F3EF"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316</w:t>
            </w:r>
          </w:p>
        </w:tc>
        <w:tc>
          <w:tcPr>
            <w:tcW w:w="95" w:type="pct"/>
            <w:tcBorders>
              <w:top w:val="nil"/>
              <w:left w:val="nil"/>
              <w:bottom w:val="nil"/>
              <w:right w:val="nil"/>
            </w:tcBorders>
            <w:vAlign w:val="bottom"/>
            <w:hideMark/>
          </w:tcPr>
          <w:p w14:paraId="77D6E5CF"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0A3B38F4" w14:textId="2A5965FD"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276</w:t>
            </w:r>
          </w:p>
        </w:tc>
        <w:tc>
          <w:tcPr>
            <w:tcW w:w="95" w:type="pct"/>
            <w:tcBorders>
              <w:top w:val="nil"/>
              <w:left w:val="nil"/>
              <w:bottom w:val="nil"/>
              <w:right w:val="nil"/>
            </w:tcBorders>
            <w:vAlign w:val="bottom"/>
            <w:hideMark/>
          </w:tcPr>
          <w:p w14:paraId="1D049AC5"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54B23EE6" w14:textId="4E111399"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351</w:t>
            </w:r>
          </w:p>
        </w:tc>
        <w:tc>
          <w:tcPr>
            <w:tcW w:w="95" w:type="pct"/>
            <w:tcBorders>
              <w:top w:val="nil"/>
              <w:left w:val="nil"/>
              <w:bottom w:val="nil"/>
              <w:right w:val="nil"/>
            </w:tcBorders>
            <w:vAlign w:val="bottom"/>
            <w:hideMark/>
          </w:tcPr>
          <w:p w14:paraId="5523D465"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5A981489" w14:textId="0D5B9C61"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305</w:t>
            </w:r>
          </w:p>
        </w:tc>
      </w:tr>
      <w:tr w:rsidR="00E15F81" w:rsidRPr="00F10C97" w14:paraId="491B0EB8" w14:textId="77777777" w:rsidTr="00F32446">
        <w:tc>
          <w:tcPr>
            <w:tcW w:w="1673" w:type="pct"/>
            <w:tcBorders>
              <w:top w:val="nil"/>
              <w:left w:val="nil"/>
              <w:bottom w:val="nil"/>
              <w:right w:val="nil"/>
            </w:tcBorders>
            <w:noWrap/>
            <w:vAlign w:val="bottom"/>
            <w:hideMark/>
          </w:tcPr>
          <w:p w14:paraId="4079D076"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Provisão para férias</w:t>
            </w:r>
          </w:p>
        </w:tc>
        <w:tc>
          <w:tcPr>
            <w:tcW w:w="95" w:type="pct"/>
            <w:tcBorders>
              <w:top w:val="nil"/>
              <w:left w:val="nil"/>
              <w:bottom w:val="nil"/>
              <w:right w:val="nil"/>
            </w:tcBorders>
            <w:noWrap/>
            <w:vAlign w:val="bottom"/>
            <w:hideMark/>
          </w:tcPr>
          <w:p w14:paraId="1C3F2466"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3D641540" w14:textId="5E95202F"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3.359</w:t>
            </w:r>
          </w:p>
        </w:tc>
        <w:tc>
          <w:tcPr>
            <w:tcW w:w="95" w:type="pct"/>
            <w:tcBorders>
              <w:top w:val="nil"/>
              <w:left w:val="nil"/>
              <w:bottom w:val="nil"/>
              <w:right w:val="nil"/>
            </w:tcBorders>
            <w:vAlign w:val="bottom"/>
            <w:hideMark/>
          </w:tcPr>
          <w:p w14:paraId="43901AEE"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0A65FEC5" w14:textId="5FF77A54"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2.776</w:t>
            </w:r>
          </w:p>
        </w:tc>
        <w:tc>
          <w:tcPr>
            <w:tcW w:w="95" w:type="pct"/>
            <w:tcBorders>
              <w:top w:val="nil"/>
              <w:left w:val="nil"/>
              <w:bottom w:val="nil"/>
              <w:right w:val="nil"/>
            </w:tcBorders>
            <w:vAlign w:val="bottom"/>
            <w:hideMark/>
          </w:tcPr>
          <w:p w14:paraId="05EB8B09"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384185FA" w14:textId="632B6B2A"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3.756</w:t>
            </w:r>
          </w:p>
        </w:tc>
        <w:tc>
          <w:tcPr>
            <w:tcW w:w="95" w:type="pct"/>
            <w:tcBorders>
              <w:top w:val="nil"/>
              <w:left w:val="nil"/>
              <w:bottom w:val="nil"/>
              <w:right w:val="nil"/>
            </w:tcBorders>
            <w:vAlign w:val="bottom"/>
            <w:hideMark/>
          </w:tcPr>
          <w:p w14:paraId="44BD9A04"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38CA6F42" w14:textId="10839CD7"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3.057</w:t>
            </w:r>
          </w:p>
        </w:tc>
      </w:tr>
      <w:tr w:rsidR="00E15F81" w:rsidRPr="00F10C97" w14:paraId="267A2798" w14:textId="77777777" w:rsidTr="00F32446">
        <w:tc>
          <w:tcPr>
            <w:tcW w:w="1673" w:type="pct"/>
            <w:tcBorders>
              <w:top w:val="nil"/>
              <w:left w:val="nil"/>
              <w:bottom w:val="nil"/>
              <w:right w:val="nil"/>
            </w:tcBorders>
            <w:noWrap/>
            <w:vAlign w:val="bottom"/>
            <w:hideMark/>
          </w:tcPr>
          <w:p w14:paraId="2E107738"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INSS sobre provisão de férias</w:t>
            </w:r>
          </w:p>
        </w:tc>
        <w:tc>
          <w:tcPr>
            <w:tcW w:w="95" w:type="pct"/>
            <w:tcBorders>
              <w:top w:val="nil"/>
              <w:left w:val="nil"/>
              <w:bottom w:val="nil"/>
              <w:right w:val="nil"/>
            </w:tcBorders>
            <w:noWrap/>
            <w:vAlign w:val="bottom"/>
            <w:hideMark/>
          </w:tcPr>
          <w:p w14:paraId="48BA7908"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34C21201" w14:textId="671825BF"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924</w:t>
            </w:r>
          </w:p>
        </w:tc>
        <w:tc>
          <w:tcPr>
            <w:tcW w:w="95" w:type="pct"/>
            <w:tcBorders>
              <w:top w:val="nil"/>
              <w:left w:val="nil"/>
              <w:bottom w:val="nil"/>
              <w:right w:val="nil"/>
            </w:tcBorders>
            <w:vAlign w:val="bottom"/>
            <w:hideMark/>
          </w:tcPr>
          <w:p w14:paraId="143991FF"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7FA2B11C" w14:textId="6C391FEC"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825</w:t>
            </w:r>
          </w:p>
        </w:tc>
        <w:tc>
          <w:tcPr>
            <w:tcW w:w="95" w:type="pct"/>
            <w:tcBorders>
              <w:top w:val="nil"/>
              <w:left w:val="nil"/>
              <w:bottom w:val="nil"/>
              <w:right w:val="nil"/>
            </w:tcBorders>
            <w:vAlign w:val="bottom"/>
            <w:hideMark/>
          </w:tcPr>
          <w:p w14:paraId="1F717855"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5F2223C7" w14:textId="75476A35"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1.030</w:t>
            </w:r>
          </w:p>
        </w:tc>
        <w:tc>
          <w:tcPr>
            <w:tcW w:w="95" w:type="pct"/>
            <w:tcBorders>
              <w:top w:val="nil"/>
              <w:left w:val="nil"/>
              <w:bottom w:val="nil"/>
              <w:right w:val="nil"/>
            </w:tcBorders>
            <w:vAlign w:val="bottom"/>
            <w:hideMark/>
          </w:tcPr>
          <w:p w14:paraId="3BC36D66"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5348AF4E" w14:textId="79D0FE7F"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900</w:t>
            </w:r>
          </w:p>
        </w:tc>
      </w:tr>
      <w:tr w:rsidR="00E15F81" w:rsidRPr="00F10C97" w14:paraId="54173CDA" w14:textId="77777777" w:rsidTr="00F32446">
        <w:tc>
          <w:tcPr>
            <w:tcW w:w="1673" w:type="pct"/>
            <w:tcBorders>
              <w:top w:val="nil"/>
              <w:left w:val="nil"/>
              <w:bottom w:val="nil"/>
              <w:right w:val="nil"/>
            </w:tcBorders>
            <w:noWrap/>
            <w:vAlign w:val="bottom"/>
            <w:hideMark/>
          </w:tcPr>
          <w:p w14:paraId="374DA70B"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FGTS sobre provisão de férias</w:t>
            </w:r>
          </w:p>
        </w:tc>
        <w:tc>
          <w:tcPr>
            <w:tcW w:w="95" w:type="pct"/>
            <w:tcBorders>
              <w:top w:val="nil"/>
              <w:left w:val="nil"/>
              <w:bottom w:val="nil"/>
              <w:right w:val="nil"/>
            </w:tcBorders>
            <w:noWrap/>
            <w:vAlign w:val="bottom"/>
            <w:hideMark/>
          </w:tcPr>
          <w:p w14:paraId="390E2D02"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6FE181A9" w14:textId="35BA7950"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269</w:t>
            </w:r>
          </w:p>
        </w:tc>
        <w:tc>
          <w:tcPr>
            <w:tcW w:w="95" w:type="pct"/>
            <w:tcBorders>
              <w:top w:val="nil"/>
              <w:left w:val="nil"/>
              <w:bottom w:val="nil"/>
              <w:right w:val="nil"/>
            </w:tcBorders>
            <w:vAlign w:val="bottom"/>
            <w:hideMark/>
          </w:tcPr>
          <w:p w14:paraId="39382BBA"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3AF257CF" w14:textId="1D578FFD"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222</w:t>
            </w:r>
          </w:p>
        </w:tc>
        <w:tc>
          <w:tcPr>
            <w:tcW w:w="95" w:type="pct"/>
            <w:tcBorders>
              <w:top w:val="nil"/>
              <w:left w:val="nil"/>
              <w:bottom w:val="nil"/>
              <w:right w:val="nil"/>
            </w:tcBorders>
            <w:vAlign w:val="bottom"/>
            <w:hideMark/>
          </w:tcPr>
          <w:p w14:paraId="7E1F86D9"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1A852D31" w14:textId="45FEA454"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295</w:t>
            </w:r>
          </w:p>
        </w:tc>
        <w:tc>
          <w:tcPr>
            <w:tcW w:w="95" w:type="pct"/>
            <w:tcBorders>
              <w:top w:val="nil"/>
              <w:left w:val="nil"/>
              <w:bottom w:val="nil"/>
              <w:right w:val="nil"/>
            </w:tcBorders>
            <w:vAlign w:val="bottom"/>
            <w:hideMark/>
          </w:tcPr>
          <w:p w14:paraId="02237C1C"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265CE057" w14:textId="1D0AD768"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245</w:t>
            </w:r>
          </w:p>
        </w:tc>
      </w:tr>
      <w:tr w:rsidR="00E15F81" w:rsidRPr="00F10C97" w14:paraId="7FD2C800" w14:textId="77777777" w:rsidTr="00F32446">
        <w:tc>
          <w:tcPr>
            <w:tcW w:w="1673" w:type="pct"/>
            <w:tcBorders>
              <w:top w:val="nil"/>
              <w:left w:val="nil"/>
              <w:bottom w:val="nil"/>
              <w:right w:val="nil"/>
            </w:tcBorders>
            <w:noWrap/>
            <w:vAlign w:val="bottom"/>
            <w:hideMark/>
          </w:tcPr>
          <w:p w14:paraId="1A866079"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IRRF sobre folha</w:t>
            </w:r>
          </w:p>
        </w:tc>
        <w:tc>
          <w:tcPr>
            <w:tcW w:w="95" w:type="pct"/>
            <w:tcBorders>
              <w:top w:val="nil"/>
              <w:left w:val="nil"/>
              <w:bottom w:val="nil"/>
              <w:right w:val="nil"/>
            </w:tcBorders>
            <w:noWrap/>
            <w:vAlign w:val="bottom"/>
            <w:hideMark/>
          </w:tcPr>
          <w:p w14:paraId="302FBD4D"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nil"/>
              <w:right w:val="nil"/>
            </w:tcBorders>
            <w:vAlign w:val="bottom"/>
            <w:hideMark/>
          </w:tcPr>
          <w:p w14:paraId="327E076B" w14:textId="6A742603"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1.028</w:t>
            </w:r>
          </w:p>
        </w:tc>
        <w:tc>
          <w:tcPr>
            <w:tcW w:w="95" w:type="pct"/>
            <w:tcBorders>
              <w:top w:val="nil"/>
              <w:left w:val="nil"/>
              <w:bottom w:val="nil"/>
              <w:right w:val="nil"/>
            </w:tcBorders>
            <w:vAlign w:val="bottom"/>
            <w:hideMark/>
          </w:tcPr>
          <w:p w14:paraId="27EF628C"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25A4640F" w14:textId="27413A2E"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918</w:t>
            </w:r>
          </w:p>
        </w:tc>
        <w:tc>
          <w:tcPr>
            <w:tcW w:w="95" w:type="pct"/>
            <w:tcBorders>
              <w:top w:val="nil"/>
              <w:left w:val="nil"/>
              <w:bottom w:val="nil"/>
              <w:right w:val="nil"/>
            </w:tcBorders>
            <w:vAlign w:val="bottom"/>
            <w:hideMark/>
          </w:tcPr>
          <w:p w14:paraId="2E9F6D11"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3527E1F2" w14:textId="64944B2D"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1.028</w:t>
            </w:r>
          </w:p>
        </w:tc>
        <w:tc>
          <w:tcPr>
            <w:tcW w:w="95" w:type="pct"/>
            <w:tcBorders>
              <w:top w:val="nil"/>
              <w:left w:val="nil"/>
              <w:bottom w:val="nil"/>
              <w:right w:val="nil"/>
            </w:tcBorders>
            <w:vAlign w:val="bottom"/>
            <w:hideMark/>
          </w:tcPr>
          <w:p w14:paraId="5613C04D"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4EC53D70" w14:textId="262D2341"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918</w:t>
            </w:r>
          </w:p>
        </w:tc>
      </w:tr>
      <w:tr w:rsidR="00B82F0E" w:rsidRPr="00F10C97" w14:paraId="68C7BB9F" w14:textId="77777777" w:rsidTr="00F32446">
        <w:tc>
          <w:tcPr>
            <w:tcW w:w="1673" w:type="pct"/>
            <w:tcBorders>
              <w:top w:val="nil"/>
              <w:left w:val="nil"/>
              <w:bottom w:val="nil"/>
              <w:right w:val="nil"/>
            </w:tcBorders>
            <w:noWrap/>
            <w:vAlign w:val="bottom"/>
            <w:hideMark/>
          </w:tcPr>
          <w:p w14:paraId="544FB1CB" w14:textId="77777777" w:rsidR="007D702A" w:rsidRPr="00F10C97" w:rsidRDefault="007D702A" w:rsidP="007A33BE">
            <w:pPr>
              <w:spacing w:line="233" w:lineRule="auto"/>
              <w:ind w:left="-57"/>
              <w:rPr>
                <w:rFonts w:ascii="Trebuchet MS" w:hAnsi="Trebuchet MS" w:cs="Arial"/>
                <w:color w:val="000000"/>
                <w:sz w:val="18"/>
                <w:szCs w:val="18"/>
              </w:rPr>
            </w:pPr>
            <w:r w:rsidRPr="00F10C97">
              <w:rPr>
                <w:rFonts w:ascii="Trebuchet MS" w:hAnsi="Trebuchet MS" w:cs="Arial"/>
                <w:color w:val="000000"/>
                <w:sz w:val="18"/>
                <w:szCs w:val="18"/>
              </w:rPr>
              <w:t>Outras obrigações sociais</w:t>
            </w:r>
          </w:p>
        </w:tc>
        <w:tc>
          <w:tcPr>
            <w:tcW w:w="95" w:type="pct"/>
            <w:tcBorders>
              <w:top w:val="nil"/>
              <w:left w:val="nil"/>
              <w:bottom w:val="nil"/>
              <w:right w:val="nil"/>
            </w:tcBorders>
            <w:noWrap/>
            <w:vAlign w:val="bottom"/>
            <w:hideMark/>
          </w:tcPr>
          <w:p w14:paraId="10649416" w14:textId="77777777" w:rsidR="007D702A" w:rsidRPr="00F10C97" w:rsidRDefault="007D702A" w:rsidP="007A33BE">
            <w:pPr>
              <w:spacing w:line="233" w:lineRule="auto"/>
              <w:rPr>
                <w:rFonts w:ascii="Trebuchet MS" w:hAnsi="Trebuchet MS" w:cs="Arial"/>
                <w:color w:val="000000"/>
                <w:sz w:val="18"/>
                <w:szCs w:val="18"/>
              </w:rPr>
            </w:pPr>
          </w:p>
        </w:tc>
        <w:tc>
          <w:tcPr>
            <w:tcW w:w="737" w:type="pct"/>
            <w:tcBorders>
              <w:top w:val="nil"/>
              <w:left w:val="nil"/>
              <w:bottom w:val="single" w:sz="4" w:space="0" w:color="auto"/>
              <w:right w:val="nil"/>
            </w:tcBorders>
            <w:vAlign w:val="bottom"/>
            <w:hideMark/>
          </w:tcPr>
          <w:p w14:paraId="7D91D393" w14:textId="553E4F98"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57</w:t>
            </w:r>
          </w:p>
        </w:tc>
        <w:tc>
          <w:tcPr>
            <w:tcW w:w="95" w:type="pct"/>
            <w:tcBorders>
              <w:top w:val="nil"/>
              <w:left w:val="nil"/>
              <w:bottom w:val="nil"/>
              <w:right w:val="nil"/>
            </w:tcBorders>
            <w:vAlign w:val="bottom"/>
            <w:hideMark/>
          </w:tcPr>
          <w:p w14:paraId="5E6EA876"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single" w:sz="4" w:space="0" w:color="auto"/>
              <w:right w:val="nil"/>
            </w:tcBorders>
            <w:vAlign w:val="bottom"/>
            <w:hideMark/>
          </w:tcPr>
          <w:p w14:paraId="56418CA9" w14:textId="4EB6DCAB"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52</w:t>
            </w:r>
          </w:p>
        </w:tc>
        <w:tc>
          <w:tcPr>
            <w:tcW w:w="95" w:type="pct"/>
            <w:tcBorders>
              <w:top w:val="nil"/>
              <w:left w:val="nil"/>
              <w:bottom w:val="nil"/>
              <w:right w:val="nil"/>
            </w:tcBorders>
            <w:vAlign w:val="bottom"/>
            <w:hideMark/>
          </w:tcPr>
          <w:p w14:paraId="2BBE0869" w14:textId="77777777" w:rsidR="007D702A" w:rsidRPr="00F10C97" w:rsidRDefault="007D702A" w:rsidP="007A33BE">
            <w:pPr>
              <w:spacing w:line="233" w:lineRule="auto"/>
              <w:jc w:val="right"/>
              <w:rPr>
                <w:rFonts w:ascii="Trebuchet MS" w:hAnsi="Trebuchet MS" w:cs="Arial"/>
                <w:color w:val="000000"/>
                <w:sz w:val="18"/>
                <w:szCs w:val="18"/>
              </w:rPr>
            </w:pPr>
          </w:p>
        </w:tc>
        <w:tc>
          <w:tcPr>
            <w:tcW w:w="737" w:type="pct"/>
            <w:tcBorders>
              <w:top w:val="nil"/>
              <w:left w:val="nil"/>
              <w:bottom w:val="single" w:sz="4" w:space="0" w:color="auto"/>
              <w:right w:val="nil"/>
            </w:tcBorders>
            <w:vAlign w:val="bottom"/>
            <w:hideMark/>
          </w:tcPr>
          <w:p w14:paraId="345575E4" w14:textId="7845606C"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58</w:t>
            </w:r>
          </w:p>
        </w:tc>
        <w:tc>
          <w:tcPr>
            <w:tcW w:w="95" w:type="pct"/>
            <w:tcBorders>
              <w:top w:val="nil"/>
              <w:left w:val="nil"/>
              <w:bottom w:val="nil"/>
              <w:right w:val="nil"/>
            </w:tcBorders>
            <w:vAlign w:val="bottom"/>
            <w:hideMark/>
          </w:tcPr>
          <w:p w14:paraId="4D988C2F" w14:textId="77777777" w:rsidR="007D702A" w:rsidRPr="00F10C97" w:rsidRDefault="007D702A"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7046D78A" w14:textId="14874692" w:rsidR="007D702A" w:rsidRPr="00F10C97" w:rsidRDefault="007D702A" w:rsidP="007A33BE">
            <w:pPr>
              <w:spacing w:line="233" w:lineRule="auto"/>
              <w:jc w:val="right"/>
              <w:rPr>
                <w:rFonts w:ascii="Trebuchet MS" w:hAnsi="Trebuchet MS" w:cs="Arial"/>
                <w:color w:val="000000"/>
                <w:sz w:val="18"/>
                <w:szCs w:val="18"/>
              </w:rPr>
            </w:pPr>
            <w:r w:rsidRPr="00F10C97">
              <w:rPr>
                <w:rFonts w:ascii="Trebuchet MS" w:hAnsi="Trebuchet MS"/>
                <w:color w:val="000000"/>
                <w:sz w:val="18"/>
                <w:szCs w:val="18"/>
              </w:rPr>
              <w:t>52</w:t>
            </w:r>
          </w:p>
        </w:tc>
      </w:tr>
      <w:tr w:rsidR="00B82F0E" w:rsidRPr="00F10C97" w14:paraId="7A0CE0FC" w14:textId="77777777" w:rsidTr="00B82F0E">
        <w:tc>
          <w:tcPr>
            <w:tcW w:w="1673" w:type="pct"/>
            <w:tcBorders>
              <w:top w:val="nil"/>
              <w:left w:val="nil"/>
              <w:bottom w:val="nil"/>
              <w:right w:val="nil"/>
            </w:tcBorders>
            <w:noWrap/>
            <w:vAlign w:val="bottom"/>
            <w:hideMark/>
          </w:tcPr>
          <w:p w14:paraId="5175B194" w14:textId="77777777" w:rsidR="007D702A" w:rsidRPr="00F10C97" w:rsidRDefault="007D702A" w:rsidP="007A33BE">
            <w:pPr>
              <w:spacing w:line="233" w:lineRule="auto"/>
              <w:ind w:left="-57"/>
              <w:rPr>
                <w:rFonts w:ascii="Trebuchet MS" w:hAnsi="Trebuchet MS" w:cs="Arial"/>
                <w:color w:val="000000"/>
                <w:sz w:val="18"/>
                <w:szCs w:val="18"/>
              </w:rPr>
            </w:pPr>
          </w:p>
        </w:tc>
        <w:tc>
          <w:tcPr>
            <w:tcW w:w="95" w:type="pct"/>
            <w:tcBorders>
              <w:top w:val="nil"/>
              <w:left w:val="nil"/>
              <w:bottom w:val="nil"/>
              <w:right w:val="nil"/>
            </w:tcBorders>
            <w:noWrap/>
            <w:vAlign w:val="bottom"/>
            <w:hideMark/>
          </w:tcPr>
          <w:p w14:paraId="2B2A6D68" w14:textId="77777777" w:rsidR="007D702A" w:rsidRPr="00F10C97" w:rsidRDefault="007D702A" w:rsidP="007A33BE">
            <w:pPr>
              <w:spacing w:line="233" w:lineRule="auto"/>
              <w:rPr>
                <w:rFonts w:ascii="Trebuchet MS" w:hAnsi="Trebuchet MS"/>
                <w:sz w:val="18"/>
                <w:szCs w:val="18"/>
              </w:rPr>
            </w:pPr>
          </w:p>
        </w:tc>
        <w:tc>
          <w:tcPr>
            <w:tcW w:w="737" w:type="pct"/>
            <w:tcBorders>
              <w:top w:val="single" w:sz="4" w:space="0" w:color="auto"/>
              <w:left w:val="nil"/>
              <w:bottom w:val="double" w:sz="4" w:space="0" w:color="auto"/>
              <w:right w:val="nil"/>
            </w:tcBorders>
            <w:noWrap/>
            <w:vAlign w:val="bottom"/>
            <w:hideMark/>
          </w:tcPr>
          <w:p w14:paraId="15B4052D" w14:textId="642F3F31"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6.783</w:t>
            </w:r>
          </w:p>
        </w:tc>
        <w:tc>
          <w:tcPr>
            <w:tcW w:w="95" w:type="pct"/>
            <w:tcBorders>
              <w:top w:val="nil"/>
              <w:left w:val="nil"/>
              <w:bottom w:val="nil"/>
              <w:right w:val="nil"/>
            </w:tcBorders>
            <w:noWrap/>
            <w:vAlign w:val="bottom"/>
            <w:hideMark/>
          </w:tcPr>
          <w:p w14:paraId="36375362" w14:textId="77777777" w:rsidR="007D702A" w:rsidRPr="00F10C97" w:rsidRDefault="007D702A" w:rsidP="007A33BE">
            <w:pPr>
              <w:spacing w:line="233" w:lineRule="auto"/>
              <w:jc w:val="right"/>
              <w:rPr>
                <w:rFonts w:ascii="Trebuchet MS" w:hAnsi="Trebuchet MS" w:cs="Arial"/>
                <w:b/>
                <w:bCs/>
                <w:sz w:val="18"/>
                <w:szCs w:val="18"/>
              </w:rPr>
            </w:pPr>
          </w:p>
        </w:tc>
        <w:tc>
          <w:tcPr>
            <w:tcW w:w="737" w:type="pct"/>
            <w:tcBorders>
              <w:top w:val="single" w:sz="4" w:space="0" w:color="auto"/>
              <w:left w:val="nil"/>
              <w:bottom w:val="double" w:sz="4" w:space="0" w:color="auto"/>
              <w:right w:val="nil"/>
            </w:tcBorders>
            <w:noWrap/>
            <w:vAlign w:val="bottom"/>
            <w:hideMark/>
          </w:tcPr>
          <w:p w14:paraId="0386ADBF" w14:textId="31FAFDCC"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5.837</w:t>
            </w:r>
          </w:p>
        </w:tc>
        <w:tc>
          <w:tcPr>
            <w:tcW w:w="95" w:type="pct"/>
            <w:tcBorders>
              <w:top w:val="nil"/>
              <w:left w:val="nil"/>
              <w:bottom w:val="nil"/>
              <w:right w:val="nil"/>
            </w:tcBorders>
            <w:noWrap/>
            <w:vAlign w:val="bottom"/>
            <w:hideMark/>
          </w:tcPr>
          <w:p w14:paraId="60C43560" w14:textId="77777777" w:rsidR="007D702A" w:rsidRPr="00F10C97" w:rsidRDefault="007D702A" w:rsidP="007A33BE">
            <w:pPr>
              <w:spacing w:line="233" w:lineRule="auto"/>
              <w:jc w:val="right"/>
              <w:rPr>
                <w:rFonts w:ascii="Trebuchet MS" w:hAnsi="Trebuchet MS" w:cs="Arial"/>
                <w:b/>
                <w:bCs/>
                <w:sz w:val="18"/>
                <w:szCs w:val="18"/>
              </w:rPr>
            </w:pPr>
          </w:p>
        </w:tc>
        <w:tc>
          <w:tcPr>
            <w:tcW w:w="737" w:type="pct"/>
            <w:tcBorders>
              <w:top w:val="single" w:sz="4" w:space="0" w:color="auto"/>
              <w:left w:val="nil"/>
              <w:bottom w:val="double" w:sz="4" w:space="0" w:color="auto"/>
              <w:right w:val="nil"/>
            </w:tcBorders>
            <w:noWrap/>
            <w:vAlign w:val="bottom"/>
            <w:hideMark/>
          </w:tcPr>
          <w:p w14:paraId="62409E88" w14:textId="5A0C4483"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7.452</w:t>
            </w:r>
          </w:p>
        </w:tc>
        <w:tc>
          <w:tcPr>
            <w:tcW w:w="95" w:type="pct"/>
            <w:tcBorders>
              <w:top w:val="nil"/>
              <w:left w:val="nil"/>
              <w:bottom w:val="nil"/>
              <w:right w:val="nil"/>
            </w:tcBorders>
            <w:vAlign w:val="bottom"/>
            <w:hideMark/>
          </w:tcPr>
          <w:p w14:paraId="640EAE81" w14:textId="77777777" w:rsidR="007D702A" w:rsidRPr="00F10C97" w:rsidRDefault="007D702A" w:rsidP="007A33BE">
            <w:pPr>
              <w:spacing w:line="233" w:lineRule="auto"/>
              <w:jc w:val="right"/>
              <w:rPr>
                <w:rFonts w:ascii="Trebuchet MS" w:hAnsi="Trebuchet MS" w:cs="Arial"/>
                <w:b/>
                <w:bCs/>
                <w:sz w:val="18"/>
                <w:szCs w:val="18"/>
              </w:rPr>
            </w:pPr>
          </w:p>
        </w:tc>
        <w:tc>
          <w:tcPr>
            <w:tcW w:w="736" w:type="pct"/>
            <w:tcBorders>
              <w:top w:val="single" w:sz="4" w:space="0" w:color="auto"/>
              <w:left w:val="nil"/>
              <w:bottom w:val="double" w:sz="6" w:space="0" w:color="auto"/>
              <w:right w:val="nil"/>
            </w:tcBorders>
            <w:noWrap/>
            <w:vAlign w:val="bottom"/>
            <w:hideMark/>
          </w:tcPr>
          <w:p w14:paraId="224988AC" w14:textId="2B28A528" w:rsidR="007D702A" w:rsidRPr="00F10C97" w:rsidRDefault="007D702A" w:rsidP="007A33BE">
            <w:pPr>
              <w:spacing w:line="233" w:lineRule="auto"/>
              <w:jc w:val="right"/>
              <w:rPr>
                <w:rFonts w:ascii="Trebuchet MS" w:hAnsi="Trebuchet MS" w:cs="Arial"/>
                <w:b/>
                <w:bCs/>
                <w:sz w:val="18"/>
                <w:szCs w:val="18"/>
              </w:rPr>
            </w:pPr>
            <w:r w:rsidRPr="00F10C97">
              <w:rPr>
                <w:rFonts w:ascii="Trebuchet MS" w:hAnsi="Trebuchet MS"/>
                <w:b/>
                <w:bCs/>
                <w:sz w:val="18"/>
                <w:szCs w:val="18"/>
              </w:rPr>
              <w:t>6.336</w:t>
            </w:r>
          </w:p>
        </w:tc>
      </w:tr>
    </w:tbl>
    <w:p w14:paraId="2DE9BAA9" w14:textId="77777777" w:rsidR="00EF7229" w:rsidRPr="004F7469" w:rsidRDefault="00EF7229" w:rsidP="007A33BE">
      <w:pPr>
        <w:widowControl w:val="0"/>
        <w:suppressAutoHyphens/>
        <w:spacing w:line="233" w:lineRule="auto"/>
        <w:ind w:left="284"/>
        <w:contextualSpacing/>
        <w:jc w:val="both"/>
        <w:rPr>
          <w:rFonts w:ascii="Trebuchet MS" w:hAnsi="Trebuchet MS" w:cs="Arial"/>
          <w:b/>
          <w:color w:val="000000" w:themeColor="text1"/>
        </w:rPr>
      </w:pPr>
    </w:p>
    <w:p w14:paraId="12BC0949" w14:textId="77777777" w:rsidR="00D4059C" w:rsidRPr="004F7469" w:rsidRDefault="00D4059C" w:rsidP="007A33BE">
      <w:pPr>
        <w:widowControl w:val="0"/>
        <w:suppressAutoHyphens/>
        <w:spacing w:line="233" w:lineRule="auto"/>
        <w:ind w:left="284"/>
        <w:contextualSpacing/>
        <w:jc w:val="both"/>
        <w:rPr>
          <w:rFonts w:ascii="Trebuchet MS" w:hAnsi="Trebuchet MS" w:cs="Arial"/>
          <w:b/>
          <w:color w:val="000000" w:themeColor="text1"/>
        </w:rPr>
      </w:pPr>
    </w:p>
    <w:p w14:paraId="433FCD06" w14:textId="773CEE03" w:rsidR="006012B7" w:rsidRPr="004F7469" w:rsidRDefault="005766CB" w:rsidP="007A33BE">
      <w:pPr>
        <w:pStyle w:val="PargrafodaLista"/>
        <w:widowControl w:val="0"/>
        <w:numPr>
          <w:ilvl w:val="0"/>
          <w:numId w:val="7"/>
        </w:numPr>
        <w:suppressAutoHyphens/>
        <w:autoSpaceDE w:val="0"/>
        <w:autoSpaceDN w:val="0"/>
        <w:adjustRightInd w:val="0"/>
        <w:spacing w:line="233"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Div</w:t>
      </w:r>
      <w:r w:rsidRPr="004F7469">
        <w:rPr>
          <w:rFonts w:ascii="Trebuchet MS" w:hAnsi="Trebuchet MS" w:cs="Trebuchet MS"/>
          <w:b/>
          <w:color w:val="000000"/>
          <w:sz w:val="24"/>
          <w:szCs w:val="24"/>
        </w:rPr>
        <w:t>idendos e juros sobre o capital próprio a pagar</w:t>
      </w:r>
    </w:p>
    <w:p w14:paraId="1A4377E0" w14:textId="77777777" w:rsidR="005766CB" w:rsidRPr="004F7469" w:rsidRDefault="005766CB" w:rsidP="007A33BE">
      <w:pPr>
        <w:widowControl w:val="0"/>
        <w:suppressAutoHyphens/>
        <w:autoSpaceDE w:val="0"/>
        <w:autoSpaceDN w:val="0"/>
        <w:adjustRightInd w:val="0"/>
        <w:spacing w:line="233" w:lineRule="auto"/>
        <w:jc w:val="both"/>
        <w:rPr>
          <w:rFonts w:ascii="Trebuchet MS" w:hAnsi="Trebuchet MS" w:cs="Arial"/>
          <w:b/>
          <w:bCs/>
          <w:color w:val="000000" w:themeColor="text1"/>
        </w:rPr>
      </w:pPr>
    </w:p>
    <w:tbl>
      <w:tblPr>
        <w:tblW w:w="4668" w:type="pct"/>
        <w:tblInd w:w="567" w:type="dxa"/>
        <w:tblLayout w:type="fixed"/>
        <w:tblCellMar>
          <w:left w:w="68" w:type="dxa"/>
          <w:right w:w="68" w:type="dxa"/>
        </w:tblCellMar>
        <w:tblLook w:val="04A0" w:firstRow="1" w:lastRow="0" w:firstColumn="1" w:lastColumn="0" w:noHBand="0" w:noVBand="1"/>
      </w:tblPr>
      <w:tblGrid>
        <w:gridCol w:w="2842"/>
        <w:gridCol w:w="163"/>
        <w:gridCol w:w="1247"/>
        <w:gridCol w:w="156"/>
        <w:gridCol w:w="1250"/>
        <w:gridCol w:w="159"/>
        <w:gridCol w:w="1247"/>
        <w:gridCol w:w="156"/>
        <w:gridCol w:w="1242"/>
        <w:gridCol w:w="8"/>
      </w:tblGrid>
      <w:tr w:rsidR="00E15F81" w:rsidRPr="00D84062" w14:paraId="2FF2981F" w14:textId="77777777" w:rsidTr="00F32446">
        <w:trPr>
          <w:trHeight w:val="20"/>
        </w:trPr>
        <w:tc>
          <w:tcPr>
            <w:tcW w:w="1678" w:type="pct"/>
            <w:tcBorders>
              <w:top w:val="nil"/>
              <w:left w:val="nil"/>
              <w:bottom w:val="nil"/>
              <w:right w:val="nil"/>
            </w:tcBorders>
            <w:noWrap/>
            <w:vAlign w:val="bottom"/>
            <w:hideMark/>
          </w:tcPr>
          <w:p w14:paraId="68A6AE9B" w14:textId="0BCB5F05" w:rsidR="00E15F81" w:rsidRPr="00D84062" w:rsidRDefault="00E15F81" w:rsidP="007A33BE">
            <w:pPr>
              <w:spacing w:line="233" w:lineRule="auto"/>
              <w:rPr>
                <w:rFonts w:ascii="Trebuchet MS" w:hAnsi="Trebuchet MS"/>
                <w:sz w:val="18"/>
                <w:szCs w:val="18"/>
              </w:rPr>
            </w:pPr>
          </w:p>
        </w:tc>
        <w:tc>
          <w:tcPr>
            <w:tcW w:w="96" w:type="pct"/>
          </w:tcPr>
          <w:p w14:paraId="7FB453CD" w14:textId="77777777" w:rsidR="00E15F81" w:rsidRPr="00D84062" w:rsidRDefault="00E15F81" w:rsidP="007A33BE">
            <w:pPr>
              <w:spacing w:line="233" w:lineRule="auto"/>
              <w:jc w:val="center"/>
              <w:rPr>
                <w:rFonts w:ascii="Trebuchet MS" w:hAnsi="Trebuchet MS" w:cs="Arial"/>
                <w:b/>
                <w:bCs/>
                <w:sz w:val="18"/>
                <w:szCs w:val="18"/>
              </w:rPr>
            </w:pPr>
          </w:p>
        </w:tc>
        <w:tc>
          <w:tcPr>
            <w:tcW w:w="1566" w:type="pct"/>
            <w:gridSpan w:val="3"/>
            <w:tcBorders>
              <w:top w:val="nil"/>
              <w:left w:val="nil"/>
              <w:bottom w:val="single" w:sz="4" w:space="0" w:color="auto"/>
              <w:right w:val="nil"/>
            </w:tcBorders>
            <w:vAlign w:val="bottom"/>
            <w:hideMark/>
          </w:tcPr>
          <w:p w14:paraId="5F12931C" w14:textId="44B8C6ED"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Controladora</w:t>
            </w:r>
          </w:p>
        </w:tc>
        <w:tc>
          <w:tcPr>
            <w:tcW w:w="94" w:type="pct"/>
            <w:tcBorders>
              <w:top w:val="nil"/>
              <w:left w:val="nil"/>
              <w:bottom w:val="nil"/>
              <w:right w:val="nil"/>
            </w:tcBorders>
            <w:noWrap/>
            <w:vAlign w:val="bottom"/>
            <w:hideMark/>
          </w:tcPr>
          <w:p w14:paraId="66A28F2F" w14:textId="77777777" w:rsidR="00E15F81" w:rsidRPr="00D84062" w:rsidRDefault="00E15F81" w:rsidP="007A33BE">
            <w:pPr>
              <w:spacing w:line="233" w:lineRule="auto"/>
              <w:jc w:val="center"/>
              <w:rPr>
                <w:rFonts w:ascii="Trebuchet MS" w:hAnsi="Trebuchet MS" w:cs="Arial"/>
                <w:b/>
                <w:bCs/>
                <w:sz w:val="18"/>
                <w:szCs w:val="18"/>
              </w:rPr>
            </w:pPr>
          </w:p>
        </w:tc>
        <w:tc>
          <w:tcPr>
            <w:tcW w:w="1566" w:type="pct"/>
            <w:gridSpan w:val="4"/>
            <w:tcBorders>
              <w:top w:val="nil"/>
              <w:left w:val="nil"/>
              <w:bottom w:val="single" w:sz="4" w:space="0" w:color="auto"/>
              <w:right w:val="nil"/>
            </w:tcBorders>
            <w:vAlign w:val="bottom"/>
            <w:hideMark/>
          </w:tcPr>
          <w:p w14:paraId="055BDB24" w14:textId="77777777"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Consolidado</w:t>
            </w:r>
          </w:p>
        </w:tc>
      </w:tr>
      <w:tr w:rsidR="00E15F81" w:rsidRPr="00D84062" w14:paraId="179A71B9" w14:textId="77777777" w:rsidTr="00E15F81">
        <w:trPr>
          <w:gridAfter w:val="1"/>
          <w:wAfter w:w="5" w:type="pct"/>
          <w:trHeight w:val="20"/>
        </w:trPr>
        <w:tc>
          <w:tcPr>
            <w:tcW w:w="1678" w:type="pct"/>
            <w:tcBorders>
              <w:top w:val="nil"/>
              <w:left w:val="nil"/>
              <w:bottom w:val="single" w:sz="4" w:space="0" w:color="auto"/>
              <w:right w:val="nil"/>
            </w:tcBorders>
            <w:noWrap/>
            <w:vAlign w:val="bottom"/>
            <w:hideMark/>
          </w:tcPr>
          <w:p w14:paraId="08C29EE7" w14:textId="77777777"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Descrição</w:t>
            </w:r>
          </w:p>
        </w:tc>
        <w:tc>
          <w:tcPr>
            <w:tcW w:w="96" w:type="pct"/>
          </w:tcPr>
          <w:p w14:paraId="09529D46" w14:textId="77777777" w:rsidR="00E15F81" w:rsidRPr="00D84062" w:rsidRDefault="00E15F81" w:rsidP="007A33BE">
            <w:pPr>
              <w:spacing w:line="233" w:lineRule="auto"/>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7372E79A" w14:textId="6125FC72"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2025</w:t>
            </w:r>
          </w:p>
        </w:tc>
        <w:tc>
          <w:tcPr>
            <w:tcW w:w="92" w:type="pct"/>
            <w:tcBorders>
              <w:top w:val="nil"/>
              <w:left w:val="nil"/>
              <w:bottom w:val="nil"/>
              <w:right w:val="nil"/>
            </w:tcBorders>
            <w:vAlign w:val="bottom"/>
            <w:hideMark/>
          </w:tcPr>
          <w:p w14:paraId="1A2BED9E" w14:textId="77777777" w:rsidR="00E15F81" w:rsidRPr="00D84062" w:rsidRDefault="00E15F81" w:rsidP="007A33BE">
            <w:pPr>
              <w:spacing w:line="233" w:lineRule="auto"/>
              <w:jc w:val="center"/>
              <w:rPr>
                <w:rFonts w:ascii="Trebuchet MS" w:hAnsi="Trebuchet MS" w:cs="Arial"/>
                <w:b/>
                <w:bCs/>
                <w:sz w:val="18"/>
                <w:szCs w:val="18"/>
              </w:rPr>
            </w:pPr>
          </w:p>
        </w:tc>
        <w:tc>
          <w:tcPr>
            <w:tcW w:w="738" w:type="pct"/>
            <w:tcBorders>
              <w:top w:val="nil"/>
              <w:left w:val="nil"/>
              <w:bottom w:val="single" w:sz="4" w:space="0" w:color="auto"/>
              <w:right w:val="nil"/>
            </w:tcBorders>
            <w:vAlign w:val="bottom"/>
            <w:hideMark/>
          </w:tcPr>
          <w:p w14:paraId="224784D1" w14:textId="269367AB"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2024</w:t>
            </w:r>
          </w:p>
        </w:tc>
        <w:tc>
          <w:tcPr>
            <w:tcW w:w="94" w:type="pct"/>
            <w:tcBorders>
              <w:top w:val="nil"/>
              <w:left w:val="nil"/>
              <w:bottom w:val="nil"/>
              <w:right w:val="nil"/>
            </w:tcBorders>
            <w:vAlign w:val="bottom"/>
            <w:hideMark/>
          </w:tcPr>
          <w:p w14:paraId="2CBF052B" w14:textId="77777777" w:rsidR="00E15F81" w:rsidRPr="00D84062" w:rsidRDefault="00E15F81" w:rsidP="007A33BE">
            <w:pPr>
              <w:spacing w:line="233" w:lineRule="auto"/>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373601C9" w14:textId="4CB26962"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2025</w:t>
            </w:r>
          </w:p>
        </w:tc>
        <w:tc>
          <w:tcPr>
            <w:tcW w:w="92" w:type="pct"/>
            <w:tcBorders>
              <w:top w:val="nil"/>
              <w:left w:val="nil"/>
              <w:bottom w:val="nil"/>
              <w:right w:val="nil"/>
            </w:tcBorders>
            <w:vAlign w:val="bottom"/>
            <w:hideMark/>
          </w:tcPr>
          <w:p w14:paraId="2DEF5A95" w14:textId="77777777" w:rsidR="00E15F81" w:rsidRPr="00D84062" w:rsidRDefault="00E15F81" w:rsidP="007A33BE">
            <w:pPr>
              <w:spacing w:line="233" w:lineRule="auto"/>
              <w:jc w:val="center"/>
              <w:rPr>
                <w:rFonts w:ascii="Trebuchet MS" w:hAnsi="Trebuchet MS" w:cs="Arial"/>
                <w:b/>
                <w:bCs/>
                <w:sz w:val="18"/>
                <w:szCs w:val="18"/>
              </w:rPr>
            </w:pPr>
          </w:p>
        </w:tc>
        <w:tc>
          <w:tcPr>
            <w:tcW w:w="733" w:type="pct"/>
            <w:tcBorders>
              <w:top w:val="nil"/>
              <w:left w:val="nil"/>
              <w:bottom w:val="single" w:sz="4" w:space="0" w:color="auto"/>
              <w:right w:val="nil"/>
            </w:tcBorders>
            <w:vAlign w:val="bottom"/>
            <w:hideMark/>
          </w:tcPr>
          <w:p w14:paraId="5272C272" w14:textId="1F901517" w:rsidR="00E15F81" w:rsidRPr="00D84062" w:rsidRDefault="00E15F81" w:rsidP="007A33BE">
            <w:pPr>
              <w:spacing w:line="233" w:lineRule="auto"/>
              <w:jc w:val="center"/>
              <w:rPr>
                <w:rFonts w:ascii="Trebuchet MS" w:hAnsi="Trebuchet MS" w:cs="Arial"/>
                <w:b/>
                <w:bCs/>
                <w:sz w:val="18"/>
                <w:szCs w:val="18"/>
              </w:rPr>
            </w:pPr>
            <w:r w:rsidRPr="00D84062">
              <w:rPr>
                <w:rFonts w:ascii="Trebuchet MS" w:hAnsi="Trebuchet MS" w:cs="Arial"/>
                <w:b/>
                <w:bCs/>
                <w:sz w:val="18"/>
                <w:szCs w:val="18"/>
              </w:rPr>
              <w:t>2024</w:t>
            </w:r>
          </w:p>
        </w:tc>
      </w:tr>
      <w:tr w:rsidR="00E15F81" w:rsidRPr="00D84062" w14:paraId="60237330" w14:textId="77777777" w:rsidTr="00E15F81">
        <w:trPr>
          <w:gridAfter w:val="1"/>
          <w:wAfter w:w="5" w:type="pct"/>
          <w:trHeight w:val="20"/>
        </w:trPr>
        <w:tc>
          <w:tcPr>
            <w:tcW w:w="1678" w:type="pct"/>
            <w:tcBorders>
              <w:top w:val="single" w:sz="4" w:space="0" w:color="auto"/>
              <w:left w:val="nil"/>
              <w:bottom w:val="nil"/>
              <w:right w:val="nil"/>
            </w:tcBorders>
            <w:vAlign w:val="bottom"/>
            <w:hideMark/>
          </w:tcPr>
          <w:p w14:paraId="1B0985AD" w14:textId="5A8B5D0F" w:rsidR="00E15F81" w:rsidRPr="00D84062" w:rsidRDefault="00E15F81" w:rsidP="007A33BE">
            <w:pPr>
              <w:spacing w:line="233" w:lineRule="auto"/>
              <w:ind w:left="-57"/>
              <w:rPr>
                <w:rFonts w:ascii="Trebuchet MS" w:hAnsi="Trebuchet MS" w:cs="Arial"/>
                <w:color w:val="000000"/>
                <w:sz w:val="18"/>
                <w:szCs w:val="18"/>
              </w:rPr>
            </w:pPr>
            <w:r w:rsidRPr="00D84062">
              <w:rPr>
                <w:rFonts w:ascii="Trebuchet MS" w:hAnsi="Trebuchet MS" w:cs="Arial"/>
                <w:color w:val="000000"/>
                <w:sz w:val="18"/>
                <w:szCs w:val="18"/>
              </w:rPr>
              <w:t>Dividendos a pagar</w:t>
            </w:r>
          </w:p>
        </w:tc>
        <w:tc>
          <w:tcPr>
            <w:tcW w:w="96" w:type="pct"/>
          </w:tcPr>
          <w:p w14:paraId="4E20074A" w14:textId="77777777" w:rsidR="00E15F81" w:rsidRPr="00D84062" w:rsidRDefault="00E15F81" w:rsidP="007A33BE">
            <w:pPr>
              <w:spacing w:line="233" w:lineRule="auto"/>
              <w:jc w:val="right"/>
              <w:rPr>
                <w:rFonts w:ascii="Trebuchet MS" w:hAnsi="Trebuchet MS"/>
                <w:color w:val="000000"/>
                <w:sz w:val="18"/>
                <w:szCs w:val="18"/>
              </w:rPr>
            </w:pPr>
          </w:p>
        </w:tc>
        <w:tc>
          <w:tcPr>
            <w:tcW w:w="736" w:type="pct"/>
            <w:tcBorders>
              <w:top w:val="nil"/>
              <w:left w:val="nil"/>
              <w:bottom w:val="nil"/>
              <w:right w:val="nil"/>
            </w:tcBorders>
            <w:vAlign w:val="bottom"/>
            <w:hideMark/>
          </w:tcPr>
          <w:p w14:paraId="2FAE78C9" w14:textId="2212C3C2"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olor w:val="000000"/>
                <w:sz w:val="18"/>
                <w:szCs w:val="18"/>
              </w:rPr>
              <w:t>5.7</w:t>
            </w:r>
            <w:r w:rsidR="002716FB">
              <w:rPr>
                <w:rFonts w:ascii="Trebuchet MS" w:hAnsi="Trebuchet MS"/>
                <w:color w:val="000000"/>
                <w:sz w:val="18"/>
                <w:szCs w:val="18"/>
              </w:rPr>
              <w:t>49</w:t>
            </w:r>
          </w:p>
        </w:tc>
        <w:tc>
          <w:tcPr>
            <w:tcW w:w="92" w:type="pct"/>
            <w:tcBorders>
              <w:top w:val="nil"/>
              <w:left w:val="nil"/>
              <w:bottom w:val="nil"/>
              <w:right w:val="nil"/>
            </w:tcBorders>
            <w:vAlign w:val="bottom"/>
            <w:hideMark/>
          </w:tcPr>
          <w:p w14:paraId="535C7476" w14:textId="77777777" w:rsidR="00E15F81" w:rsidRPr="00D84062" w:rsidRDefault="00E15F81" w:rsidP="007A33BE">
            <w:pPr>
              <w:spacing w:line="233" w:lineRule="auto"/>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1CECAA9C" w14:textId="0FAC87A2"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olor w:val="000000"/>
                <w:sz w:val="18"/>
                <w:szCs w:val="18"/>
              </w:rPr>
              <w:t>3.203</w:t>
            </w:r>
          </w:p>
        </w:tc>
        <w:tc>
          <w:tcPr>
            <w:tcW w:w="94" w:type="pct"/>
            <w:tcBorders>
              <w:top w:val="nil"/>
              <w:left w:val="nil"/>
              <w:bottom w:val="nil"/>
              <w:right w:val="nil"/>
            </w:tcBorders>
            <w:vAlign w:val="bottom"/>
            <w:hideMark/>
          </w:tcPr>
          <w:p w14:paraId="3E59F10C" w14:textId="77777777" w:rsidR="00E15F81" w:rsidRPr="00D84062" w:rsidRDefault="00E15F81" w:rsidP="007A33BE">
            <w:pPr>
              <w:spacing w:line="233" w:lineRule="auto"/>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1B81330D" w14:textId="011F269C"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olor w:val="000000"/>
                <w:sz w:val="18"/>
                <w:szCs w:val="18"/>
              </w:rPr>
              <w:t>5.7</w:t>
            </w:r>
            <w:r w:rsidR="006D1469">
              <w:rPr>
                <w:rFonts w:ascii="Trebuchet MS" w:hAnsi="Trebuchet MS"/>
                <w:color w:val="000000"/>
                <w:sz w:val="18"/>
                <w:szCs w:val="18"/>
              </w:rPr>
              <w:t>49</w:t>
            </w:r>
          </w:p>
        </w:tc>
        <w:tc>
          <w:tcPr>
            <w:tcW w:w="92" w:type="pct"/>
            <w:tcBorders>
              <w:top w:val="nil"/>
              <w:left w:val="nil"/>
              <w:bottom w:val="nil"/>
              <w:right w:val="nil"/>
            </w:tcBorders>
            <w:vAlign w:val="bottom"/>
            <w:hideMark/>
          </w:tcPr>
          <w:p w14:paraId="46903D75" w14:textId="77777777" w:rsidR="00E15F81" w:rsidRPr="00D84062" w:rsidRDefault="00E15F81" w:rsidP="007A33BE">
            <w:pPr>
              <w:spacing w:line="233" w:lineRule="auto"/>
              <w:jc w:val="right"/>
              <w:rPr>
                <w:rFonts w:ascii="Trebuchet MS" w:hAnsi="Trebuchet MS" w:cs="Arial"/>
                <w:color w:val="000000"/>
                <w:sz w:val="18"/>
                <w:szCs w:val="18"/>
              </w:rPr>
            </w:pPr>
          </w:p>
        </w:tc>
        <w:tc>
          <w:tcPr>
            <w:tcW w:w="733" w:type="pct"/>
            <w:tcBorders>
              <w:top w:val="nil"/>
              <w:left w:val="nil"/>
              <w:bottom w:val="nil"/>
              <w:right w:val="nil"/>
            </w:tcBorders>
            <w:vAlign w:val="bottom"/>
            <w:hideMark/>
          </w:tcPr>
          <w:p w14:paraId="26929323" w14:textId="510FA1F7"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olor w:val="000000"/>
                <w:sz w:val="18"/>
                <w:szCs w:val="18"/>
              </w:rPr>
              <w:t>3.203</w:t>
            </w:r>
          </w:p>
        </w:tc>
      </w:tr>
      <w:tr w:rsidR="00E15F81" w:rsidRPr="00D84062" w14:paraId="5A220270" w14:textId="77777777" w:rsidTr="00F32446">
        <w:trPr>
          <w:gridAfter w:val="1"/>
          <w:wAfter w:w="5" w:type="pct"/>
          <w:trHeight w:val="20"/>
        </w:trPr>
        <w:tc>
          <w:tcPr>
            <w:tcW w:w="1678" w:type="pct"/>
            <w:tcBorders>
              <w:top w:val="nil"/>
              <w:left w:val="nil"/>
              <w:bottom w:val="nil"/>
              <w:right w:val="nil"/>
            </w:tcBorders>
            <w:noWrap/>
            <w:vAlign w:val="bottom"/>
            <w:hideMark/>
          </w:tcPr>
          <w:p w14:paraId="4B06F199" w14:textId="3D441628" w:rsidR="00E15F81" w:rsidRPr="00D84062" w:rsidRDefault="00E15F81" w:rsidP="007A33BE">
            <w:pPr>
              <w:spacing w:line="233" w:lineRule="auto"/>
              <w:ind w:left="-57"/>
              <w:rPr>
                <w:rFonts w:ascii="Trebuchet MS" w:hAnsi="Trebuchet MS" w:cs="Arial"/>
                <w:color w:val="000000"/>
                <w:sz w:val="18"/>
                <w:szCs w:val="18"/>
              </w:rPr>
            </w:pPr>
            <w:r w:rsidRPr="00D84062">
              <w:rPr>
                <w:rFonts w:ascii="Trebuchet MS" w:hAnsi="Trebuchet MS" w:cs="Arial"/>
                <w:color w:val="000000"/>
                <w:sz w:val="18"/>
                <w:szCs w:val="18"/>
              </w:rPr>
              <w:t>JCP a pagar</w:t>
            </w:r>
          </w:p>
        </w:tc>
        <w:tc>
          <w:tcPr>
            <w:tcW w:w="96" w:type="pct"/>
          </w:tcPr>
          <w:p w14:paraId="538DF8B8" w14:textId="77777777" w:rsidR="00E15F81" w:rsidRPr="00D84062" w:rsidRDefault="00E15F81" w:rsidP="007A33BE">
            <w:pPr>
              <w:spacing w:line="233" w:lineRule="auto"/>
              <w:jc w:val="right"/>
              <w:rPr>
                <w:rFonts w:ascii="Trebuchet MS" w:hAnsi="Trebuchet MS" w:cs="Arial"/>
                <w:color w:val="000000"/>
                <w:sz w:val="18"/>
                <w:szCs w:val="18"/>
              </w:rPr>
            </w:pPr>
          </w:p>
        </w:tc>
        <w:tc>
          <w:tcPr>
            <w:tcW w:w="736" w:type="pct"/>
            <w:tcBorders>
              <w:top w:val="nil"/>
              <w:left w:val="nil"/>
              <w:bottom w:val="single" w:sz="4" w:space="0" w:color="auto"/>
              <w:right w:val="nil"/>
            </w:tcBorders>
            <w:vAlign w:val="bottom"/>
            <w:hideMark/>
          </w:tcPr>
          <w:p w14:paraId="646F4968" w14:textId="27506DB8"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s="Arial"/>
                <w:color w:val="000000"/>
                <w:sz w:val="18"/>
                <w:szCs w:val="18"/>
              </w:rPr>
              <w:t>-</w:t>
            </w:r>
          </w:p>
        </w:tc>
        <w:tc>
          <w:tcPr>
            <w:tcW w:w="92" w:type="pct"/>
            <w:tcBorders>
              <w:top w:val="nil"/>
              <w:left w:val="nil"/>
              <w:bottom w:val="nil"/>
              <w:right w:val="nil"/>
            </w:tcBorders>
            <w:vAlign w:val="bottom"/>
            <w:hideMark/>
          </w:tcPr>
          <w:p w14:paraId="1C5FF7EB" w14:textId="77777777" w:rsidR="00E15F81" w:rsidRPr="00D84062" w:rsidRDefault="00E15F81" w:rsidP="007A33BE">
            <w:pPr>
              <w:spacing w:line="233" w:lineRule="auto"/>
              <w:jc w:val="right"/>
              <w:rPr>
                <w:rFonts w:ascii="Trebuchet MS" w:hAnsi="Trebuchet MS" w:cs="Arial"/>
                <w:color w:val="000000"/>
                <w:sz w:val="18"/>
                <w:szCs w:val="18"/>
              </w:rPr>
            </w:pPr>
          </w:p>
        </w:tc>
        <w:tc>
          <w:tcPr>
            <w:tcW w:w="738" w:type="pct"/>
            <w:tcBorders>
              <w:top w:val="nil"/>
              <w:left w:val="nil"/>
              <w:bottom w:val="single" w:sz="4" w:space="0" w:color="auto"/>
              <w:right w:val="nil"/>
            </w:tcBorders>
            <w:vAlign w:val="bottom"/>
            <w:hideMark/>
          </w:tcPr>
          <w:p w14:paraId="28B6C3BF" w14:textId="052A9845"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s="Arial"/>
                <w:color w:val="000000"/>
                <w:sz w:val="18"/>
                <w:szCs w:val="18"/>
              </w:rPr>
              <w:t>3.496</w:t>
            </w:r>
          </w:p>
        </w:tc>
        <w:tc>
          <w:tcPr>
            <w:tcW w:w="94" w:type="pct"/>
            <w:tcBorders>
              <w:top w:val="nil"/>
              <w:left w:val="nil"/>
              <w:bottom w:val="nil"/>
              <w:right w:val="nil"/>
            </w:tcBorders>
            <w:vAlign w:val="bottom"/>
            <w:hideMark/>
          </w:tcPr>
          <w:p w14:paraId="068033E8" w14:textId="77777777" w:rsidR="00E15F81" w:rsidRPr="00D84062" w:rsidRDefault="00E15F81" w:rsidP="007A33BE">
            <w:pPr>
              <w:spacing w:line="233" w:lineRule="auto"/>
              <w:jc w:val="right"/>
              <w:rPr>
                <w:rFonts w:ascii="Trebuchet MS" w:hAnsi="Trebuchet MS" w:cs="Arial"/>
                <w:color w:val="000000"/>
                <w:sz w:val="18"/>
                <w:szCs w:val="18"/>
              </w:rPr>
            </w:pPr>
          </w:p>
        </w:tc>
        <w:tc>
          <w:tcPr>
            <w:tcW w:w="736" w:type="pct"/>
            <w:tcBorders>
              <w:top w:val="nil"/>
              <w:left w:val="nil"/>
              <w:bottom w:val="single" w:sz="4" w:space="0" w:color="auto"/>
              <w:right w:val="nil"/>
            </w:tcBorders>
            <w:vAlign w:val="bottom"/>
            <w:hideMark/>
          </w:tcPr>
          <w:p w14:paraId="7F5403A0" w14:textId="7B79ED2B"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s="Arial"/>
                <w:color w:val="000000"/>
                <w:sz w:val="18"/>
                <w:szCs w:val="18"/>
              </w:rPr>
              <w:t>-</w:t>
            </w:r>
          </w:p>
        </w:tc>
        <w:tc>
          <w:tcPr>
            <w:tcW w:w="92" w:type="pct"/>
            <w:tcBorders>
              <w:top w:val="nil"/>
              <w:left w:val="nil"/>
              <w:bottom w:val="nil"/>
              <w:right w:val="nil"/>
            </w:tcBorders>
            <w:vAlign w:val="bottom"/>
            <w:hideMark/>
          </w:tcPr>
          <w:p w14:paraId="551C01BE" w14:textId="77777777" w:rsidR="00E15F81" w:rsidRPr="00D84062" w:rsidRDefault="00E15F81" w:rsidP="007A33BE">
            <w:pPr>
              <w:spacing w:line="233" w:lineRule="auto"/>
              <w:jc w:val="right"/>
              <w:rPr>
                <w:rFonts w:ascii="Trebuchet MS" w:hAnsi="Trebuchet MS" w:cs="Arial"/>
                <w:color w:val="000000"/>
                <w:sz w:val="18"/>
                <w:szCs w:val="18"/>
              </w:rPr>
            </w:pPr>
          </w:p>
        </w:tc>
        <w:tc>
          <w:tcPr>
            <w:tcW w:w="733" w:type="pct"/>
            <w:tcBorders>
              <w:top w:val="nil"/>
              <w:left w:val="nil"/>
              <w:bottom w:val="single" w:sz="4" w:space="0" w:color="auto"/>
              <w:right w:val="nil"/>
            </w:tcBorders>
            <w:vAlign w:val="bottom"/>
            <w:hideMark/>
          </w:tcPr>
          <w:p w14:paraId="2E7BB02A" w14:textId="6C9B9592" w:rsidR="00E15F81" w:rsidRPr="00D84062" w:rsidRDefault="00E15F81" w:rsidP="007A33BE">
            <w:pPr>
              <w:spacing w:line="233" w:lineRule="auto"/>
              <w:jc w:val="right"/>
              <w:rPr>
                <w:rFonts w:ascii="Trebuchet MS" w:hAnsi="Trebuchet MS" w:cs="Arial"/>
                <w:color w:val="000000"/>
                <w:sz w:val="18"/>
                <w:szCs w:val="18"/>
              </w:rPr>
            </w:pPr>
            <w:r w:rsidRPr="00D84062">
              <w:rPr>
                <w:rFonts w:ascii="Trebuchet MS" w:hAnsi="Trebuchet MS" w:cs="Arial"/>
                <w:color w:val="000000"/>
                <w:sz w:val="18"/>
                <w:szCs w:val="18"/>
              </w:rPr>
              <w:t>3.496</w:t>
            </w:r>
          </w:p>
        </w:tc>
      </w:tr>
      <w:tr w:rsidR="00D84062" w:rsidRPr="00D84062" w14:paraId="680F48CF" w14:textId="77777777" w:rsidTr="00F32446">
        <w:trPr>
          <w:gridAfter w:val="1"/>
          <w:wAfter w:w="5" w:type="pct"/>
          <w:trHeight w:val="20"/>
        </w:trPr>
        <w:tc>
          <w:tcPr>
            <w:tcW w:w="1678" w:type="pct"/>
            <w:tcBorders>
              <w:top w:val="nil"/>
              <w:left w:val="nil"/>
              <w:bottom w:val="nil"/>
              <w:right w:val="nil"/>
            </w:tcBorders>
            <w:noWrap/>
            <w:vAlign w:val="bottom"/>
            <w:hideMark/>
          </w:tcPr>
          <w:p w14:paraId="65C471F4" w14:textId="77777777" w:rsidR="00E15F81" w:rsidRPr="00D84062" w:rsidRDefault="00E15F81" w:rsidP="007A33BE">
            <w:pPr>
              <w:spacing w:line="233" w:lineRule="auto"/>
              <w:jc w:val="right"/>
              <w:rPr>
                <w:rFonts w:ascii="Trebuchet MS" w:hAnsi="Trebuchet MS" w:cs="Arial"/>
                <w:color w:val="000000"/>
                <w:sz w:val="18"/>
                <w:szCs w:val="18"/>
              </w:rPr>
            </w:pPr>
          </w:p>
        </w:tc>
        <w:tc>
          <w:tcPr>
            <w:tcW w:w="96" w:type="pct"/>
          </w:tcPr>
          <w:p w14:paraId="763ED0CE" w14:textId="77777777" w:rsidR="00E15F81" w:rsidRPr="00D84062" w:rsidRDefault="00E15F81" w:rsidP="007A33BE">
            <w:pPr>
              <w:spacing w:line="233" w:lineRule="auto"/>
              <w:jc w:val="right"/>
              <w:rPr>
                <w:rFonts w:ascii="Trebuchet MS" w:hAnsi="Trebuchet MS" w:cs="Arial"/>
                <w:b/>
                <w:bCs/>
                <w:sz w:val="18"/>
                <w:szCs w:val="18"/>
              </w:rPr>
            </w:pPr>
          </w:p>
        </w:tc>
        <w:tc>
          <w:tcPr>
            <w:tcW w:w="736" w:type="pct"/>
            <w:tcBorders>
              <w:top w:val="single" w:sz="4" w:space="0" w:color="auto"/>
              <w:left w:val="nil"/>
              <w:bottom w:val="double" w:sz="4" w:space="0" w:color="auto"/>
              <w:right w:val="nil"/>
            </w:tcBorders>
            <w:noWrap/>
            <w:vAlign w:val="bottom"/>
            <w:hideMark/>
          </w:tcPr>
          <w:p w14:paraId="13B42A9A" w14:textId="039E3730" w:rsidR="00E15F81" w:rsidRPr="00D84062" w:rsidRDefault="00E15F81" w:rsidP="007A33BE">
            <w:pPr>
              <w:spacing w:line="233" w:lineRule="auto"/>
              <w:jc w:val="right"/>
              <w:rPr>
                <w:rFonts w:ascii="Trebuchet MS" w:hAnsi="Trebuchet MS" w:cs="Arial"/>
                <w:b/>
                <w:bCs/>
                <w:sz w:val="18"/>
                <w:szCs w:val="18"/>
              </w:rPr>
            </w:pPr>
            <w:r w:rsidRPr="00D84062">
              <w:rPr>
                <w:rFonts w:ascii="Trebuchet MS" w:hAnsi="Trebuchet MS" w:cs="Arial"/>
                <w:b/>
                <w:bCs/>
                <w:sz w:val="18"/>
                <w:szCs w:val="18"/>
              </w:rPr>
              <w:t>5.7</w:t>
            </w:r>
            <w:r w:rsidR="006D1469">
              <w:rPr>
                <w:rFonts w:ascii="Trebuchet MS" w:hAnsi="Trebuchet MS" w:cs="Arial"/>
                <w:b/>
                <w:bCs/>
                <w:sz w:val="18"/>
                <w:szCs w:val="18"/>
              </w:rPr>
              <w:t>49</w:t>
            </w:r>
          </w:p>
        </w:tc>
        <w:tc>
          <w:tcPr>
            <w:tcW w:w="92" w:type="pct"/>
            <w:tcBorders>
              <w:top w:val="nil"/>
              <w:left w:val="nil"/>
              <w:bottom w:val="nil"/>
              <w:right w:val="nil"/>
            </w:tcBorders>
            <w:noWrap/>
            <w:vAlign w:val="bottom"/>
            <w:hideMark/>
          </w:tcPr>
          <w:p w14:paraId="01D31C3B" w14:textId="77777777" w:rsidR="00E15F81" w:rsidRPr="00D84062" w:rsidRDefault="00E15F81" w:rsidP="007A33BE">
            <w:pPr>
              <w:spacing w:line="233" w:lineRule="auto"/>
              <w:jc w:val="right"/>
              <w:rPr>
                <w:rFonts w:ascii="Trebuchet MS" w:hAnsi="Trebuchet MS" w:cs="Arial"/>
                <w:b/>
                <w:bCs/>
                <w:sz w:val="18"/>
                <w:szCs w:val="18"/>
              </w:rPr>
            </w:pPr>
          </w:p>
        </w:tc>
        <w:tc>
          <w:tcPr>
            <w:tcW w:w="738" w:type="pct"/>
            <w:tcBorders>
              <w:top w:val="single" w:sz="4" w:space="0" w:color="auto"/>
              <w:left w:val="nil"/>
              <w:bottom w:val="double" w:sz="4" w:space="0" w:color="auto"/>
              <w:right w:val="nil"/>
            </w:tcBorders>
            <w:noWrap/>
            <w:vAlign w:val="bottom"/>
            <w:hideMark/>
          </w:tcPr>
          <w:p w14:paraId="1AEEC573" w14:textId="2902655F" w:rsidR="00E15F81" w:rsidRPr="00D84062" w:rsidRDefault="00E15F81" w:rsidP="007A33BE">
            <w:pPr>
              <w:spacing w:line="233" w:lineRule="auto"/>
              <w:jc w:val="right"/>
              <w:rPr>
                <w:rFonts w:ascii="Trebuchet MS" w:hAnsi="Trebuchet MS" w:cs="Arial"/>
                <w:b/>
                <w:bCs/>
                <w:sz w:val="18"/>
                <w:szCs w:val="18"/>
              </w:rPr>
            </w:pPr>
            <w:r w:rsidRPr="00D84062">
              <w:rPr>
                <w:rFonts w:ascii="Trebuchet MS" w:hAnsi="Trebuchet MS" w:cs="Arial"/>
                <w:b/>
                <w:bCs/>
                <w:sz w:val="18"/>
                <w:szCs w:val="18"/>
              </w:rPr>
              <w:t>6.699</w:t>
            </w:r>
          </w:p>
        </w:tc>
        <w:tc>
          <w:tcPr>
            <w:tcW w:w="94" w:type="pct"/>
            <w:tcBorders>
              <w:top w:val="nil"/>
              <w:left w:val="nil"/>
              <w:bottom w:val="nil"/>
              <w:right w:val="nil"/>
            </w:tcBorders>
            <w:noWrap/>
            <w:vAlign w:val="bottom"/>
            <w:hideMark/>
          </w:tcPr>
          <w:p w14:paraId="5519813B" w14:textId="77777777" w:rsidR="00E15F81" w:rsidRPr="00D84062" w:rsidRDefault="00E15F81" w:rsidP="007A33BE">
            <w:pPr>
              <w:spacing w:line="233" w:lineRule="auto"/>
              <w:jc w:val="right"/>
              <w:rPr>
                <w:rFonts w:ascii="Trebuchet MS" w:hAnsi="Trebuchet MS" w:cs="Arial"/>
                <w:b/>
                <w:bCs/>
                <w:sz w:val="18"/>
                <w:szCs w:val="18"/>
              </w:rPr>
            </w:pPr>
          </w:p>
        </w:tc>
        <w:tc>
          <w:tcPr>
            <w:tcW w:w="736" w:type="pct"/>
            <w:tcBorders>
              <w:top w:val="single" w:sz="4" w:space="0" w:color="auto"/>
              <w:left w:val="nil"/>
              <w:bottom w:val="double" w:sz="4" w:space="0" w:color="auto"/>
              <w:right w:val="nil"/>
            </w:tcBorders>
            <w:noWrap/>
            <w:vAlign w:val="bottom"/>
            <w:hideMark/>
          </w:tcPr>
          <w:p w14:paraId="4E7F849B" w14:textId="0FFED2EA" w:rsidR="00E15F81" w:rsidRPr="00D84062" w:rsidRDefault="00E15F81" w:rsidP="007A33BE">
            <w:pPr>
              <w:spacing w:line="233" w:lineRule="auto"/>
              <w:jc w:val="right"/>
              <w:rPr>
                <w:rFonts w:ascii="Trebuchet MS" w:hAnsi="Trebuchet MS" w:cs="Arial"/>
                <w:b/>
                <w:bCs/>
                <w:sz w:val="18"/>
                <w:szCs w:val="18"/>
              </w:rPr>
            </w:pPr>
            <w:r w:rsidRPr="00D84062">
              <w:rPr>
                <w:rFonts w:ascii="Trebuchet MS" w:hAnsi="Trebuchet MS" w:cs="Arial"/>
                <w:b/>
                <w:bCs/>
                <w:sz w:val="18"/>
                <w:szCs w:val="18"/>
              </w:rPr>
              <w:t>5.7</w:t>
            </w:r>
            <w:r w:rsidR="006D1469">
              <w:rPr>
                <w:rFonts w:ascii="Trebuchet MS" w:hAnsi="Trebuchet MS" w:cs="Arial"/>
                <w:b/>
                <w:bCs/>
                <w:sz w:val="18"/>
                <w:szCs w:val="18"/>
              </w:rPr>
              <w:t>49</w:t>
            </w:r>
          </w:p>
        </w:tc>
        <w:tc>
          <w:tcPr>
            <w:tcW w:w="92" w:type="pct"/>
            <w:tcBorders>
              <w:top w:val="nil"/>
              <w:left w:val="nil"/>
              <w:bottom w:val="nil"/>
              <w:right w:val="nil"/>
            </w:tcBorders>
            <w:noWrap/>
            <w:vAlign w:val="bottom"/>
            <w:hideMark/>
          </w:tcPr>
          <w:p w14:paraId="0D0F15CA" w14:textId="77777777" w:rsidR="00E15F81" w:rsidRPr="00D84062" w:rsidRDefault="00E15F81" w:rsidP="007A33BE">
            <w:pPr>
              <w:spacing w:line="233" w:lineRule="auto"/>
              <w:jc w:val="right"/>
              <w:rPr>
                <w:rFonts w:ascii="Trebuchet MS" w:hAnsi="Trebuchet MS" w:cs="Arial"/>
                <w:b/>
                <w:bCs/>
                <w:sz w:val="18"/>
                <w:szCs w:val="18"/>
              </w:rPr>
            </w:pPr>
          </w:p>
        </w:tc>
        <w:tc>
          <w:tcPr>
            <w:tcW w:w="733" w:type="pct"/>
            <w:tcBorders>
              <w:top w:val="single" w:sz="4" w:space="0" w:color="auto"/>
              <w:left w:val="nil"/>
              <w:bottom w:val="double" w:sz="4" w:space="0" w:color="auto"/>
              <w:right w:val="nil"/>
            </w:tcBorders>
            <w:noWrap/>
            <w:vAlign w:val="bottom"/>
            <w:hideMark/>
          </w:tcPr>
          <w:p w14:paraId="16C393F1" w14:textId="2BCB9C50" w:rsidR="00E15F81" w:rsidRPr="00D84062" w:rsidRDefault="00E15F81" w:rsidP="007A33BE">
            <w:pPr>
              <w:spacing w:line="233" w:lineRule="auto"/>
              <w:jc w:val="right"/>
              <w:rPr>
                <w:rFonts w:ascii="Trebuchet MS" w:hAnsi="Trebuchet MS" w:cs="Arial"/>
                <w:b/>
                <w:bCs/>
                <w:sz w:val="18"/>
                <w:szCs w:val="18"/>
              </w:rPr>
            </w:pPr>
            <w:r w:rsidRPr="00D84062">
              <w:rPr>
                <w:rFonts w:ascii="Trebuchet MS" w:hAnsi="Trebuchet MS" w:cs="Arial"/>
                <w:b/>
                <w:bCs/>
                <w:sz w:val="18"/>
                <w:szCs w:val="18"/>
              </w:rPr>
              <w:t>6.699</w:t>
            </w:r>
          </w:p>
        </w:tc>
      </w:tr>
    </w:tbl>
    <w:p w14:paraId="3D2F62D5" w14:textId="77777777" w:rsidR="005766CB" w:rsidRPr="004F7469" w:rsidRDefault="005766CB" w:rsidP="007A33BE">
      <w:pPr>
        <w:widowControl w:val="0"/>
        <w:suppressAutoHyphens/>
        <w:autoSpaceDE w:val="0"/>
        <w:autoSpaceDN w:val="0"/>
        <w:adjustRightInd w:val="0"/>
        <w:spacing w:line="233" w:lineRule="auto"/>
        <w:jc w:val="both"/>
        <w:rPr>
          <w:rFonts w:ascii="Trebuchet MS" w:hAnsi="Trebuchet MS" w:cs="Arial"/>
          <w:b/>
          <w:bCs/>
          <w:color w:val="000000" w:themeColor="text1"/>
        </w:rPr>
      </w:pPr>
    </w:p>
    <w:p w14:paraId="5F16ACFB" w14:textId="335F43E0" w:rsidR="00A4428E" w:rsidRPr="004F7469" w:rsidRDefault="00A4428E" w:rsidP="007A33BE">
      <w:pPr>
        <w:widowControl w:val="0"/>
        <w:suppressAutoHyphens/>
        <w:spacing w:line="233" w:lineRule="auto"/>
        <w:ind w:left="567"/>
        <w:contextualSpacing/>
        <w:jc w:val="both"/>
        <w:rPr>
          <w:rFonts w:ascii="Trebuchet MS" w:hAnsi="Trebuchet MS" w:cs="Arial"/>
        </w:rPr>
      </w:pPr>
      <w:r w:rsidRPr="004F7469">
        <w:rPr>
          <w:rFonts w:ascii="Trebuchet MS" w:hAnsi="Trebuchet MS" w:cs="Arial"/>
        </w:rPr>
        <w:t xml:space="preserve">A </w:t>
      </w:r>
      <w:r w:rsidR="00DB7AA2" w:rsidRPr="004F7469">
        <w:rPr>
          <w:rFonts w:ascii="Trebuchet MS" w:hAnsi="Trebuchet MS" w:cs="Arial"/>
        </w:rPr>
        <w:t xml:space="preserve">Companhia </w:t>
      </w:r>
      <w:r w:rsidRPr="004F7469">
        <w:rPr>
          <w:rFonts w:ascii="Trebuchet MS" w:hAnsi="Trebuchet MS" w:cs="Arial"/>
        </w:rPr>
        <w:t>reconheceu juros sobre o capital próprio no montante de R$</w:t>
      </w:r>
      <w:r w:rsidR="00B4477F">
        <w:rPr>
          <w:rFonts w:ascii="Trebuchet MS" w:hAnsi="Trebuchet MS" w:cs="Arial"/>
        </w:rPr>
        <w:t> </w:t>
      </w:r>
      <w:r w:rsidR="004702F6" w:rsidRPr="004F7469">
        <w:rPr>
          <w:rFonts w:ascii="Trebuchet MS" w:hAnsi="Trebuchet MS" w:cs="Arial"/>
        </w:rPr>
        <w:t>25.860</w:t>
      </w:r>
      <w:r w:rsidRPr="004F7469">
        <w:rPr>
          <w:rFonts w:ascii="Trebuchet MS" w:hAnsi="Trebuchet MS" w:cs="Arial"/>
        </w:rPr>
        <w:t xml:space="preserve"> que foi atribuído ao dividendo mínimo obrigatório de </w:t>
      </w:r>
      <w:r w:rsidR="007A03D4" w:rsidRPr="004F7469">
        <w:rPr>
          <w:rFonts w:ascii="Trebuchet MS" w:hAnsi="Trebuchet MS" w:cs="Arial"/>
        </w:rPr>
        <w:t>2025</w:t>
      </w:r>
      <w:r w:rsidRPr="004F7469">
        <w:rPr>
          <w:rFonts w:ascii="Trebuchet MS" w:hAnsi="Trebuchet MS" w:cs="Arial"/>
        </w:rPr>
        <w:t xml:space="preserve"> restando a pagar R$</w:t>
      </w:r>
      <w:r w:rsidR="00B4477F">
        <w:rPr>
          <w:rFonts w:ascii="Trebuchet MS" w:hAnsi="Trebuchet MS" w:cs="Arial"/>
        </w:rPr>
        <w:t> </w:t>
      </w:r>
      <w:r w:rsidR="0017378F" w:rsidRPr="004F7469">
        <w:rPr>
          <w:rFonts w:ascii="Trebuchet MS" w:hAnsi="Trebuchet MS" w:cs="Arial"/>
        </w:rPr>
        <w:t>5.7</w:t>
      </w:r>
      <w:r w:rsidR="006D1469">
        <w:rPr>
          <w:rFonts w:ascii="Trebuchet MS" w:hAnsi="Trebuchet MS" w:cs="Arial"/>
        </w:rPr>
        <w:t>49</w:t>
      </w:r>
      <w:r w:rsidRPr="004F7469">
        <w:rPr>
          <w:rFonts w:ascii="Trebuchet MS" w:hAnsi="Trebuchet MS" w:cs="Arial"/>
        </w:rPr>
        <w:t xml:space="preserve"> totalizando os 25% do lucro líquido ajustado, perfazendo a parcela do mínimo obrigatório ser distribuído.</w:t>
      </w:r>
    </w:p>
    <w:p w14:paraId="2D6A21AF" w14:textId="77777777" w:rsidR="007A33BE" w:rsidRDefault="007A33BE" w:rsidP="007A33BE">
      <w:pPr>
        <w:widowControl w:val="0"/>
        <w:spacing w:line="233" w:lineRule="auto"/>
        <w:ind w:left="567"/>
        <w:jc w:val="both"/>
        <w:rPr>
          <w:rFonts w:ascii="Trebuchet MS" w:hAnsi="Trebuchet MS" w:cs="Arial"/>
        </w:rPr>
      </w:pPr>
    </w:p>
    <w:p w14:paraId="71349D63" w14:textId="09661CC3" w:rsidR="00D4059C" w:rsidRPr="004F7469" w:rsidRDefault="00476D26" w:rsidP="007A33BE">
      <w:pPr>
        <w:widowControl w:val="0"/>
        <w:spacing w:line="233" w:lineRule="auto"/>
        <w:ind w:left="567"/>
        <w:jc w:val="both"/>
        <w:rPr>
          <w:rFonts w:ascii="Trebuchet MS" w:hAnsi="Trebuchet MS" w:cs="Arial"/>
        </w:rPr>
      </w:pPr>
      <w:r w:rsidRPr="004F7469">
        <w:rPr>
          <w:rFonts w:ascii="Trebuchet MS" w:hAnsi="Trebuchet MS" w:cs="Arial"/>
        </w:rPr>
        <w:t>A seguir, a movimentação do saldo dos dividendos e juros sobre o capital próprio a pagar:</w:t>
      </w:r>
    </w:p>
    <w:p w14:paraId="4394A001" w14:textId="77777777" w:rsidR="000A55BB" w:rsidRPr="004F7469" w:rsidRDefault="000A55BB" w:rsidP="007A33BE">
      <w:pPr>
        <w:widowControl w:val="0"/>
        <w:spacing w:line="233" w:lineRule="auto"/>
        <w:ind w:left="567"/>
        <w:jc w:val="both"/>
        <w:rPr>
          <w:rFonts w:ascii="Trebuchet MS" w:hAnsi="Trebuchet MS" w:cs="Arial"/>
        </w:rPr>
      </w:pPr>
    </w:p>
    <w:tbl>
      <w:tblPr>
        <w:tblW w:w="8504" w:type="dxa"/>
        <w:tblInd w:w="567" w:type="dxa"/>
        <w:tblLayout w:type="fixed"/>
        <w:tblCellMar>
          <w:left w:w="68" w:type="dxa"/>
          <w:right w:w="68" w:type="dxa"/>
        </w:tblCellMar>
        <w:tblLook w:val="0000" w:firstRow="0" w:lastRow="0" w:firstColumn="0" w:lastColumn="0" w:noHBand="0" w:noVBand="0"/>
      </w:tblPr>
      <w:tblGrid>
        <w:gridCol w:w="5102"/>
        <w:gridCol w:w="1701"/>
        <w:gridCol w:w="1701"/>
      </w:tblGrid>
      <w:tr w:rsidR="00476D26" w:rsidRPr="00D84062" w14:paraId="1C331494" w14:textId="77777777" w:rsidTr="00F32446">
        <w:tc>
          <w:tcPr>
            <w:tcW w:w="5102" w:type="dxa"/>
            <w:vAlign w:val="bottom"/>
          </w:tcPr>
          <w:p w14:paraId="596C6065" w14:textId="77777777" w:rsidR="00476D26" w:rsidRPr="00D84062" w:rsidRDefault="00476D26" w:rsidP="007A33BE">
            <w:pPr>
              <w:spacing w:line="233" w:lineRule="auto"/>
              <w:ind w:left="-57"/>
              <w:rPr>
                <w:rFonts w:ascii="Trebuchet MS" w:eastAsia="Arial Unicode MS" w:hAnsi="Trebuchet MS" w:cs="Calibri"/>
                <w:sz w:val="18"/>
                <w:szCs w:val="18"/>
              </w:rPr>
            </w:pPr>
          </w:p>
        </w:tc>
        <w:tc>
          <w:tcPr>
            <w:tcW w:w="1701" w:type="dxa"/>
            <w:vAlign w:val="bottom"/>
          </w:tcPr>
          <w:p w14:paraId="2DBAFA0E" w14:textId="28AFF69C" w:rsidR="00476D26" w:rsidRPr="00D84062" w:rsidRDefault="007A03D4" w:rsidP="007A33BE">
            <w:pPr>
              <w:pBdr>
                <w:top w:val="none" w:sz="0" w:space="0" w:color="000000"/>
                <w:left w:val="none" w:sz="0" w:space="0" w:color="000000"/>
                <w:bottom w:val="single" w:sz="4" w:space="1" w:color="000000"/>
                <w:right w:val="none" w:sz="0" w:space="0" w:color="000000"/>
              </w:pBdr>
              <w:spacing w:line="233" w:lineRule="auto"/>
              <w:jc w:val="center"/>
              <w:rPr>
                <w:rFonts w:ascii="Trebuchet MS" w:hAnsi="Trebuchet MS" w:cs="Arial"/>
                <w:b/>
                <w:bCs/>
                <w:sz w:val="18"/>
                <w:szCs w:val="18"/>
                <w:lang w:eastAsia="pt-BR"/>
              </w:rPr>
            </w:pPr>
            <w:r w:rsidRPr="00D84062">
              <w:rPr>
                <w:rFonts w:ascii="Trebuchet MS" w:hAnsi="Trebuchet MS" w:cs="Arial"/>
                <w:b/>
                <w:bCs/>
                <w:sz w:val="18"/>
                <w:szCs w:val="18"/>
                <w:lang w:eastAsia="pt-BR"/>
              </w:rPr>
              <w:t>2025</w:t>
            </w:r>
          </w:p>
        </w:tc>
        <w:tc>
          <w:tcPr>
            <w:tcW w:w="1701" w:type="dxa"/>
            <w:vAlign w:val="bottom"/>
          </w:tcPr>
          <w:p w14:paraId="7917AC1F" w14:textId="2B6585CE" w:rsidR="00476D26" w:rsidRPr="00D84062" w:rsidRDefault="007A03D4" w:rsidP="007A33BE">
            <w:pPr>
              <w:pBdr>
                <w:top w:val="none" w:sz="0" w:space="0" w:color="000000"/>
                <w:left w:val="none" w:sz="0" w:space="0" w:color="000000"/>
                <w:bottom w:val="single" w:sz="4" w:space="1" w:color="000000"/>
                <w:right w:val="none" w:sz="0" w:space="0" w:color="000000"/>
              </w:pBdr>
              <w:spacing w:line="233" w:lineRule="auto"/>
              <w:jc w:val="center"/>
              <w:rPr>
                <w:rFonts w:ascii="Trebuchet MS" w:hAnsi="Trebuchet MS"/>
                <w:sz w:val="18"/>
                <w:szCs w:val="18"/>
              </w:rPr>
            </w:pPr>
            <w:r w:rsidRPr="00D84062">
              <w:rPr>
                <w:rFonts w:ascii="Trebuchet MS" w:hAnsi="Trebuchet MS" w:cs="Arial"/>
                <w:b/>
                <w:bCs/>
                <w:sz w:val="18"/>
                <w:szCs w:val="18"/>
                <w:lang w:eastAsia="pt-BR"/>
              </w:rPr>
              <w:t>2024</w:t>
            </w:r>
          </w:p>
        </w:tc>
      </w:tr>
      <w:tr w:rsidR="0017378F" w:rsidRPr="00D84062" w14:paraId="5A2ADE67" w14:textId="77777777" w:rsidTr="00F32446">
        <w:tc>
          <w:tcPr>
            <w:tcW w:w="5102" w:type="dxa"/>
            <w:vAlign w:val="bottom"/>
          </w:tcPr>
          <w:p w14:paraId="6EA93A38" w14:textId="0C633504" w:rsidR="0017378F" w:rsidRPr="00D84062" w:rsidRDefault="0017378F" w:rsidP="007A33BE">
            <w:pPr>
              <w:spacing w:line="233" w:lineRule="auto"/>
              <w:ind w:left="-57"/>
              <w:rPr>
                <w:rFonts w:ascii="Trebuchet MS" w:hAnsi="Trebuchet MS"/>
                <w:sz w:val="18"/>
                <w:szCs w:val="18"/>
              </w:rPr>
            </w:pPr>
            <w:r w:rsidRPr="00D84062">
              <w:rPr>
                <w:rFonts w:ascii="Trebuchet MS" w:hAnsi="Trebuchet MS" w:cs="Arial"/>
                <w:b/>
                <w:bCs/>
                <w:sz w:val="18"/>
                <w:szCs w:val="18"/>
              </w:rPr>
              <w:t>Saldo</w:t>
            </w:r>
            <w:r w:rsidR="00D83D79" w:rsidRPr="00D84062">
              <w:rPr>
                <w:rFonts w:ascii="Trebuchet MS" w:hAnsi="Trebuchet MS" w:cs="Arial"/>
                <w:b/>
                <w:bCs/>
                <w:sz w:val="18"/>
                <w:szCs w:val="18"/>
              </w:rPr>
              <w:t>s</w:t>
            </w:r>
            <w:r w:rsidRPr="00D84062">
              <w:rPr>
                <w:rFonts w:ascii="Trebuchet MS" w:hAnsi="Trebuchet MS" w:cs="Arial"/>
                <w:b/>
                <w:bCs/>
                <w:sz w:val="18"/>
                <w:szCs w:val="18"/>
              </w:rPr>
              <w:t xml:space="preserve"> inicia</w:t>
            </w:r>
            <w:r w:rsidR="00D83D79" w:rsidRPr="00D84062">
              <w:rPr>
                <w:rFonts w:ascii="Trebuchet MS" w:hAnsi="Trebuchet MS" w:cs="Arial"/>
                <w:b/>
                <w:bCs/>
                <w:sz w:val="18"/>
                <w:szCs w:val="18"/>
              </w:rPr>
              <w:t>is</w:t>
            </w:r>
          </w:p>
        </w:tc>
        <w:tc>
          <w:tcPr>
            <w:tcW w:w="1701" w:type="dxa"/>
            <w:vAlign w:val="bottom"/>
          </w:tcPr>
          <w:p w14:paraId="6D2B68FB" w14:textId="6961D347" w:rsidR="0017378F" w:rsidRPr="00D84062" w:rsidRDefault="0017378F" w:rsidP="007A33BE">
            <w:pPr>
              <w:spacing w:line="233" w:lineRule="auto"/>
              <w:jc w:val="right"/>
              <w:rPr>
                <w:rFonts w:ascii="Trebuchet MS" w:eastAsia="Arial Unicode MS" w:hAnsi="Trebuchet MS" w:cs="Arial"/>
                <w:b/>
                <w:bCs/>
                <w:sz w:val="18"/>
                <w:szCs w:val="18"/>
              </w:rPr>
            </w:pPr>
            <w:r w:rsidRPr="00D84062">
              <w:rPr>
                <w:rFonts w:ascii="Trebuchet MS" w:eastAsia="Arial Unicode MS" w:hAnsi="Trebuchet MS" w:cs="Arial"/>
                <w:b/>
                <w:bCs/>
                <w:sz w:val="18"/>
                <w:szCs w:val="18"/>
              </w:rPr>
              <w:t>6.699</w:t>
            </w:r>
          </w:p>
        </w:tc>
        <w:tc>
          <w:tcPr>
            <w:tcW w:w="1701" w:type="dxa"/>
            <w:vAlign w:val="bottom"/>
          </w:tcPr>
          <w:p w14:paraId="35676217" w14:textId="7E2D8FDD" w:rsidR="0017378F" w:rsidRPr="00D84062" w:rsidRDefault="0017378F" w:rsidP="007A33BE">
            <w:pPr>
              <w:spacing w:line="233" w:lineRule="auto"/>
              <w:jc w:val="right"/>
              <w:rPr>
                <w:rFonts w:ascii="Trebuchet MS" w:eastAsia="Arial Unicode MS" w:hAnsi="Trebuchet MS" w:cs="Arial"/>
                <w:b/>
                <w:bCs/>
                <w:sz w:val="18"/>
                <w:szCs w:val="18"/>
              </w:rPr>
            </w:pPr>
            <w:r w:rsidRPr="00D84062">
              <w:rPr>
                <w:rFonts w:ascii="Trebuchet MS" w:eastAsia="Arial Unicode MS" w:hAnsi="Trebuchet MS" w:cs="Arial"/>
                <w:b/>
                <w:bCs/>
                <w:sz w:val="18"/>
                <w:szCs w:val="18"/>
              </w:rPr>
              <w:t>11.430</w:t>
            </w:r>
          </w:p>
        </w:tc>
      </w:tr>
      <w:tr w:rsidR="0017378F" w:rsidRPr="00D84062" w14:paraId="5DE0DD24" w14:textId="77777777" w:rsidTr="00F32446">
        <w:tc>
          <w:tcPr>
            <w:tcW w:w="5102" w:type="dxa"/>
            <w:vAlign w:val="bottom"/>
          </w:tcPr>
          <w:p w14:paraId="39A2EB49" w14:textId="77777777" w:rsidR="0017378F" w:rsidRPr="00D84062" w:rsidRDefault="0017378F" w:rsidP="007A33BE">
            <w:pPr>
              <w:spacing w:line="233" w:lineRule="auto"/>
              <w:ind w:left="-57"/>
              <w:rPr>
                <w:rFonts w:ascii="Trebuchet MS" w:hAnsi="Trebuchet MS"/>
                <w:sz w:val="18"/>
                <w:szCs w:val="18"/>
              </w:rPr>
            </w:pPr>
            <w:r w:rsidRPr="00D84062">
              <w:rPr>
                <w:rFonts w:ascii="Trebuchet MS" w:eastAsia="Trebuchet MS" w:hAnsi="Trebuchet MS" w:cs="Trebuchet MS"/>
                <w:bCs/>
                <w:sz w:val="18"/>
                <w:szCs w:val="18"/>
              </w:rPr>
              <w:t xml:space="preserve"> </w:t>
            </w:r>
          </w:p>
        </w:tc>
        <w:tc>
          <w:tcPr>
            <w:tcW w:w="1701" w:type="dxa"/>
            <w:vAlign w:val="bottom"/>
          </w:tcPr>
          <w:p w14:paraId="3A292F81" w14:textId="77777777" w:rsidR="0017378F" w:rsidRPr="00D84062" w:rsidRDefault="0017378F" w:rsidP="007A33BE">
            <w:pPr>
              <w:spacing w:line="233" w:lineRule="auto"/>
              <w:jc w:val="right"/>
              <w:rPr>
                <w:rFonts w:ascii="Trebuchet MS" w:eastAsia="Arial Unicode MS" w:hAnsi="Trebuchet MS" w:cs="Arial"/>
                <w:b/>
                <w:bCs/>
                <w:sz w:val="18"/>
                <w:szCs w:val="18"/>
              </w:rPr>
            </w:pPr>
          </w:p>
        </w:tc>
        <w:tc>
          <w:tcPr>
            <w:tcW w:w="1701" w:type="dxa"/>
            <w:vAlign w:val="bottom"/>
          </w:tcPr>
          <w:p w14:paraId="5910357D" w14:textId="77777777" w:rsidR="0017378F" w:rsidRPr="00D84062" w:rsidRDefault="0017378F" w:rsidP="007A33BE">
            <w:pPr>
              <w:spacing w:line="233" w:lineRule="auto"/>
              <w:jc w:val="right"/>
              <w:rPr>
                <w:rFonts w:ascii="Trebuchet MS" w:eastAsia="Arial Unicode MS" w:hAnsi="Trebuchet MS" w:cs="Arial"/>
                <w:b/>
                <w:bCs/>
                <w:sz w:val="18"/>
                <w:szCs w:val="18"/>
              </w:rPr>
            </w:pPr>
          </w:p>
        </w:tc>
      </w:tr>
      <w:tr w:rsidR="0017378F" w:rsidRPr="00D84062" w14:paraId="04E45EE6" w14:textId="77777777" w:rsidTr="00F32446">
        <w:tc>
          <w:tcPr>
            <w:tcW w:w="5102" w:type="dxa"/>
            <w:vAlign w:val="bottom"/>
          </w:tcPr>
          <w:p w14:paraId="16909B07" w14:textId="77777777" w:rsidR="0017378F" w:rsidRPr="00D84062" w:rsidRDefault="0017378F" w:rsidP="007A33BE">
            <w:pPr>
              <w:spacing w:line="233" w:lineRule="auto"/>
              <w:ind w:left="-57"/>
              <w:rPr>
                <w:rFonts w:ascii="Trebuchet MS" w:hAnsi="Trebuchet MS"/>
                <w:sz w:val="18"/>
                <w:szCs w:val="18"/>
              </w:rPr>
            </w:pPr>
            <w:r w:rsidRPr="00D84062">
              <w:rPr>
                <w:rFonts w:ascii="Trebuchet MS" w:hAnsi="Trebuchet MS" w:cs="Arial"/>
                <w:sz w:val="18"/>
                <w:szCs w:val="18"/>
              </w:rPr>
              <w:t>Pagamento de dividendos e juros sobre capital próprio de exercícios anteriores</w:t>
            </w:r>
          </w:p>
        </w:tc>
        <w:tc>
          <w:tcPr>
            <w:tcW w:w="1701" w:type="dxa"/>
            <w:vAlign w:val="bottom"/>
          </w:tcPr>
          <w:p w14:paraId="44981311" w14:textId="4678B605" w:rsidR="0017378F" w:rsidRPr="00D84062" w:rsidRDefault="0017378F" w:rsidP="007A33BE">
            <w:pPr>
              <w:spacing w:line="233" w:lineRule="auto"/>
              <w:jc w:val="right"/>
              <w:rPr>
                <w:rFonts w:ascii="Trebuchet MS" w:eastAsia="Arial Unicode MS" w:hAnsi="Trebuchet MS" w:cs="Arial"/>
                <w:bCs/>
                <w:sz w:val="18"/>
                <w:szCs w:val="18"/>
              </w:rPr>
            </w:pPr>
            <w:r w:rsidRPr="00D84062">
              <w:rPr>
                <w:rFonts w:ascii="Trebuchet MS" w:eastAsia="Arial Unicode MS" w:hAnsi="Trebuchet MS" w:cs="Arial"/>
                <w:bCs/>
                <w:sz w:val="18"/>
                <w:szCs w:val="18"/>
              </w:rPr>
              <w:t>(6.699)</w:t>
            </w:r>
          </w:p>
        </w:tc>
        <w:tc>
          <w:tcPr>
            <w:tcW w:w="1701" w:type="dxa"/>
            <w:vAlign w:val="bottom"/>
          </w:tcPr>
          <w:p w14:paraId="19203D82" w14:textId="3867BD43" w:rsidR="0017378F" w:rsidRPr="00D84062" w:rsidRDefault="0017378F" w:rsidP="007A33BE">
            <w:pPr>
              <w:spacing w:line="233" w:lineRule="auto"/>
              <w:jc w:val="right"/>
              <w:rPr>
                <w:rFonts w:ascii="Trebuchet MS" w:eastAsia="Arial Unicode MS" w:hAnsi="Trebuchet MS" w:cs="Arial"/>
                <w:bCs/>
                <w:sz w:val="18"/>
                <w:szCs w:val="18"/>
              </w:rPr>
            </w:pPr>
            <w:r w:rsidRPr="00D84062">
              <w:rPr>
                <w:rFonts w:ascii="Trebuchet MS" w:eastAsia="Arial Unicode MS" w:hAnsi="Trebuchet MS" w:cs="Arial"/>
                <w:bCs/>
                <w:sz w:val="18"/>
                <w:szCs w:val="18"/>
              </w:rPr>
              <w:t>(11.430)</w:t>
            </w:r>
          </w:p>
        </w:tc>
      </w:tr>
      <w:tr w:rsidR="0017378F" w:rsidRPr="00D84062" w14:paraId="2ADA1813" w14:textId="77777777" w:rsidTr="00F32446">
        <w:tc>
          <w:tcPr>
            <w:tcW w:w="5102" w:type="dxa"/>
            <w:vAlign w:val="bottom"/>
          </w:tcPr>
          <w:p w14:paraId="481959A6" w14:textId="77777777" w:rsidR="0017378F" w:rsidRPr="00D84062" w:rsidRDefault="0017378F" w:rsidP="007A33BE">
            <w:pPr>
              <w:spacing w:line="233" w:lineRule="auto"/>
              <w:ind w:left="-57"/>
              <w:rPr>
                <w:rFonts w:ascii="Trebuchet MS" w:hAnsi="Trebuchet MS"/>
                <w:sz w:val="18"/>
                <w:szCs w:val="18"/>
              </w:rPr>
            </w:pPr>
            <w:r w:rsidRPr="00D84062">
              <w:rPr>
                <w:rFonts w:ascii="Trebuchet MS" w:hAnsi="Trebuchet MS" w:cs="Arial"/>
                <w:sz w:val="18"/>
                <w:szCs w:val="18"/>
              </w:rPr>
              <w:t>Dividendos mínimos obrigatórios e juros sobre o capital próprio</w:t>
            </w:r>
          </w:p>
        </w:tc>
        <w:tc>
          <w:tcPr>
            <w:tcW w:w="1701" w:type="dxa"/>
            <w:vAlign w:val="bottom"/>
          </w:tcPr>
          <w:p w14:paraId="0F9102B5" w14:textId="70B22913" w:rsidR="0017378F" w:rsidRPr="00D84062" w:rsidRDefault="004B7D16" w:rsidP="007A33BE">
            <w:pPr>
              <w:spacing w:line="233" w:lineRule="auto"/>
              <w:jc w:val="right"/>
              <w:rPr>
                <w:rFonts w:ascii="Trebuchet MS" w:eastAsia="Arial Unicode MS" w:hAnsi="Trebuchet MS" w:cs="Arial"/>
                <w:bCs/>
                <w:sz w:val="18"/>
                <w:szCs w:val="18"/>
              </w:rPr>
            </w:pPr>
            <w:r w:rsidRPr="00D84062">
              <w:rPr>
                <w:rFonts w:ascii="Trebuchet MS" w:eastAsia="Arial Unicode MS" w:hAnsi="Trebuchet MS" w:cs="Arial"/>
                <w:bCs/>
                <w:sz w:val="18"/>
                <w:szCs w:val="18"/>
              </w:rPr>
              <w:t>31.6</w:t>
            </w:r>
            <w:r w:rsidR="00DF3238">
              <w:rPr>
                <w:rFonts w:ascii="Trebuchet MS" w:eastAsia="Arial Unicode MS" w:hAnsi="Trebuchet MS" w:cs="Arial"/>
                <w:bCs/>
                <w:sz w:val="18"/>
                <w:szCs w:val="18"/>
              </w:rPr>
              <w:t>09</w:t>
            </w:r>
          </w:p>
        </w:tc>
        <w:tc>
          <w:tcPr>
            <w:tcW w:w="1701" w:type="dxa"/>
            <w:vAlign w:val="bottom"/>
          </w:tcPr>
          <w:p w14:paraId="4921A595" w14:textId="39C62011" w:rsidR="0017378F" w:rsidRPr="00D84062" w:rsidRDefault="0017378F" w:rsidP="007A33BE">
            <w:pPr>
              <w:spacing w:line="233" w:lineRule="auto"/>
              <w:jc w:val="right"/>
              <w:rPr>
                <w:rFonts w:ascii="Trebuchet MS" w:eastAsia="Arial Unicode MS" w:hAnsi="Trebuchet MS" w:cs="Arial"/>
                <w:bCs/>
                <w:sz w:val="18"/>
                <w:szCs w:val="18"/>
              </w:rPr>
            </w:pPr>
            <w:r w:rsidRPr="00D84062">
              <w:rPr>
                <w:rFonts w:ascii="Trebuchet MS" w:eastAsia="Arial Unicode MS" w:hAnsi="Trebuchet MS" w:cs="Arial"/>
                <w:bCs/>
                <w:sz w:val="18"/>
                <w:szCs w:val="18"/>
              </w:rPr>
              <w:t>19.742</w:t>
            </w:r>
          </w:p>
        </w:tc>
      </w:tr>
      <w:tr w:rsidR="0017378F" w:rsidRPr="00D84062" w14:paraId="180FF939" w14:textId="77777777" w:rsidTr="00F32446">
        <w:tc>
          <w:tcPr>
            <w:tcW w:w="5102" w:type="dxa"/>
            <w:vAlign w:val="bottom"/>
          </w:tcPr>
          <w:p w14:paraId="0BDA6DAB" w14:textId="77777777" w:rsidR="0017378F" w:rsidRPr="00D84062" w:rsidRDefault="0017378F" w:rsidP="007A33BE">
            <w:pPr>
              <w:spacing w:line="233" w:lineRule="auto"/>
              <w:ind w:left="-57"/>
              <w:rPr>
                <w:rFonts w:ascii="Trebuchet MS" w:hAnsi="Trebuchet MS"/>
                <w:sz w:val="18"/>
                <w:szCs w:val="18"/>
              </w:rPr>
            </w:pPr>
            <w:r w:rsidRPr="00D84062">
              <w:rPr>
                <w:rFonts w:ascii="Trebuchet MS" w:hAnsi="Trebuchet MS" w:cs="Arial"/>
                <w:sz w:val="18"/>
                <w:szCs w:val="18"/>
              </w:rPr>
              <w:t>Pagamento de juros sobre o capital próprio a título de dividendos, antecipadamente</w:t>
            </w:r>
          </w:p>
        </w:tc>
        <w:tc>
          <w:tcPr>
            <w:tcW w:w="1701" w:type="dxa"/>
            <w:vAlign w:val="bottom"/>
          </w:tcPr>
          <w:p w14:paraId="55ADE7A7" w14:textId="310B427E" w:rsidR="0017378F" w:rsidRPr="00D84062" w:rsidRDefault="0017378F" w:rsidP="007A33BE">
            <w:pPr>
              <w:spacing w:line="233" w:lineRule="auto"/>
              <w:jc w:val="right"/>
              <w:rPr>
                <w:rFonts w:ascii="Trebuchet MS" w:eastAsia="Arial Unicode MS" w:hAnsi="Trebuchet MS" w:cs="Arial"/>
                <w:sz w:val="18"/>
                <w:szCs w:val="18"/>
              </w:rPr>
            </w:pPr>
            <w:r w:rsidRPr="00D84062">
              <w:rPr>
                <w:rFonts w:ascii="Trebuchet MS" w:eastAsia="Arial Unicode MS" w:hAnsi="Trebuchet MS" w:cs="Arial"/>
                <w:sz w:val="18"/>
                <w:szCs w:val="18"/>
              </w:rPr>
              <w:t>(</w:t>
            </w:r>
            <w:r w:rsidR="004B7D16" w:rsidRPr="00D84062">
              <w:rPr>
                <w:rFonts w:ascii="Trebuchet MS" w:eastAsia="Arial Unicode MS" w:hAnsi="Trebuchet MS" w:cs="Arial"/>
                <w:sz w:val="18"/>
                <w:szCs w:val="18"/>
              </w:rPr>
              <w:t>25.860</w:t>
            </w:r>
            <w:r w:rsidRPr="00D84062">
              <w:rPr>
                <w:rFonts w:ascii="Trebuchet MS" w:eastAsia="Arial Unicode MS" w:hAnsi="Trebuchet MS" w:cs="Arial"/>
                <w:sz w:val="18"/>
                <w:szCs w:val="18"/>
              </w:rPr>
              <w:t>)</w:t>
            </w:r>
          </w:p>
        </w:tc>
        <w:tc>
          <w:tcPr>
            <w:tcW w:w="1701" w:type="dxa"/>
            <w:vAlign w:val="bottom"/>
          </w:tcPr>
          <w:p w14:paraId="0B9CC3CB" w14:textId="3A186337" w:rsidR="0017378F" w:rsidRPr="00D84062" w:rsidRDefault="0017378F" w:rsidP="007A33BE">
            <w:pPr>
              <w:spacing w:line="233" w:lineRule="auto"/>
              <w:jc w:val="right"/>
              <w:rPr>
                <w:rFonts w:ascii="Trebuchet MS" w:eastAsia="Arial Unicode MS" w:hAnsi="Trebuchet MS" w:cs="Arial"/>
                <w:bCs/>
                <w:sz w:val="18"/>
                <w:szCs w:val="18"/>
              </w:rPr>
            </w:pPr>
            <w:r w:rsidRPr="00D84062">
              <w:rPr>
                <w:rFonts w:ascii="Trebuchet MS" w:eastAsia="Arial Unicode MS" w:hAnsi="Trebuchet MS" w:cs="Arial"/>
                <w:sz w:val="18"/>
                <w:szCs w:val="18"/>
              </w:rPr>
              <w:t>(13.043)</w:t>
            </w:r>
          </w:p>
        </w:tc>
      </w:tr>
      <w:tr w:rsidR="0017378F" w:rsidRPr="00D84062" w14:paraId="762EE8FD" w14:textId="77777777" w:rsidTr="00F32446">
        <w:tc>
          <w:tcPr>
            <w:tcW w:w="5102" w:type="dxa"/>
            <w:vAlign w:val="bottom"/>
          </w:tcPr>
          <w:p w14:paraId="37D8B535" w14:textId="77777777" w:rsidR="0017378F" w:rsidRPr="00D84062" w:rsidRDefault="0017378F" w:rsidP="007A33BE">
            <w:pPr>
              <w:spacing w:line="233" w:lineRule="auto"/>
              <w:ind w:left="-57"/>
              <w:rPr>
                <w:rFonts w:ascii="Trebuchet MS" w:hAnsi="Trebuchet MS"/>
                <w:sz w:val="18"/>
                <w:szCs w:val="18"/>
              </w:rPr>
            </w:pPr>
            <w:r w:rsidRPr="00D84062">
              <w:rPr>
                <w:rFonts w:ascii="Trebuchet MS" w:eastAsia="Trebuchet MS" w:hAnsi="Trebuchet MS" w:cs="Trebuchet MS"/>
                <w:sz w:val="18"/>
                <w:szCs w:val="18"/>
              </w:rPr>
              <w:t xml:space="preserve">  </w:t>
            </w:r>
          </w:p>
        </w:tc>
        <w:tc>
          <w:tcPr>
            <w:tcW w:w="1701" w:type="dxa"/>
            <w:vAlign w:val="bottom"/>
          </w:tcPr>
          <w:p w14:paraId="0FAC8042" w14:textId="77777777" w:rsidR="0017378F" w:rsidRPr="00D84062" w:rsidRDefault="0017378F" w:rsidP="007A33BE">
            <w:pPr>
              <w:spacing w:line="233" w:lineRule="auto"/>
              <w:jc w:val="right"/>
              <w:rPr>
                <w:rFonts w:ascii="Trebuchet MS" w:eastAsia="Arial Unicode MS" w:hAnsi="Trebuchet MS" w:cs="Arial"/>
                <w:b/>
                <w:bCs/>
                <w:sz w:val="18"/>
                <w:szCs w:val="18"/>
              </w:rPr>
            </w:pPr>
          </w:p>
        </w:tc>
        <w:tc>
          <w:tcPr>
            <w:tcW w:w="1701" w:type="dxa"/>
            <w:vAlign w:val="bottom"/>
          </w:tcPr>
          <w:p w14:paraId="67C11AD2" w14:textId="77777777" w:rsidR="0017378F" w:rsidRPr="00D84062" w:rsidRDefault="0017378F" w:rsidP="007A33BE">
            <w:pPr>
              <w:spacing w:line="233" w:lineRule="auto"/>
              <w:jc w:val="right"/>
              <w:rPr>
                <w:rFonts w:ascii="Trebuchet MS" w:eastAsia="Arial Unicode MS" w:hAnsi="Trebuchet MS" w:cs="Arial"/>
                <w:b/>
                <w:bCs/>
                <w:sz w:val="18"/>
                <w:szCs w:val="18"/>
              </w:rPr>
            </w:pPr>
          </w:p>
        </w:tc>
      </w:tr>
      <w:tr w:rsidR="0017378F" w:rsidRPr="00D84062" w14:paraId="33B67D78" w14:textId="77777777" w:rsidTr="00F32446">
        <w:tc>
          <w:tcPr>
            <w:tcW w:w="5102" w:type="dxa"/>
            <w:vAlign w:val="bottom"/>
          </w:tcPr>
          <w:p w14:paraId="00AD3809" w14:textId="54F584A3" w:rsidR="0017378F" w:rsidRPr="00D84062" w:rsidRDefault="0017378F" w:rsidP="007A33BE">
            <w:pPr>
              <w:spacing w:line="233" w:lineRule="auto"/>
              <w:ind w:left="-57"/>
              <w:rPr>
                <w:rFonts w:ascii="Trebuchet MS" w:hAnsi="Trebuchet MS"/>
                <w:sz w:val="18"/>
                <w:szCs w:val="18"/>
              </w:rPr>
            </w:pPr>
            <w:r w:rsidRPr="00D84062">
              <w:rPr>
                <w:rFonts w:ascii="Trebuchet MS" w:hAnsi="Trebuchet MS" w:cs="Arial"/>
                <w:b/>
                <w:bCs/>
                <w:sz w:val="18"/>
                <w:szCs w:val="18"/>
              </w:rPr>
              <w:t>Saldo</w:t>
            </w:r>
            <w:r w:rsidR="00D83D79" w:rsidRPr="00D84062">
              <w:rPr>
                <w:rFonts w:ascii="Trebuchet MS" w:hAnsi="Trebuchet MS" w:cs="Arial"/>
                <w:b/>
                <w:bCs/>
                <w:sz w:val="18"/>
                <w:szCs w:val="18"/>
              </w:rPr>
              <w:t>s</w:t>
            </w:r>
            <w:r w:rsidRPr="00D84062">
              <w:rPr>
                <w:rFonts w:ascii="Trebuchet MS" w:hAnsi="Trebuchet MS" w:cs="Arial"/>
                <w:b/>
                <w:bCs/>
                <w:sz w:val="18"/>
                <w:szCs w:val="18"/>
              </w:rPr>
              <w:t xml:space="preserve"> fina</w:t>
            </w:r>
            <w:r w:rsidR="00D83D79" w:rsidRPr="00D84062">
              <w:rPr>
                <w:rFonts w:ascii="Trebuchet MS" w:hAnsi="Trebuchet MS" w:cs="Arial"/>
                <w:b/>
                <w:bCs/>
                <w:sz w:val="18"/>
                <w:szCs w:val="18"/>
              </w:rPr>
              <w:t>is</w:t>
            </w:r>
          </w:p>
        </w:tc>
        <w:tc>
          <w:tcPr>
            <w:tcW w:w="1701" w:type="dxa"/>
            <w:vAlign w:val="bottom"/>
          </w:tcPr>
          <w:p w14:paraId="104B6A25" w14:textId="033887C5" w:rsidR="0017378F" w:rsidRPr="00D84062" w:rsidRDefault="004B7D16" w:rsidP="007A33BE">
            <w:pPr>
              <w:pBdr>
                <w:top w:val="single" w:sz="4" w:space="1" w:color="000000"/>
                <w:left w:val="none" w:sz="0" w:space="0" w:color="000000"/>
                <w:bottom w:val="double" w:sz="4" w:space="1" w:color="000000"/>
                <w:right w:val="none" w:sz="0" w:space="0" w:color="000000"/>
              </w:pBdr>
              <w:spacing w:line="233" w:lineRule="auto"/>
              <w:jc w:val="right"/>
              <w:rPr>
                <w:rFonts w:ascii="Trebuchet MS" w:eastAsia="Arial Unicode MS" w:hAnsi="Trebuchet MS" w:cs="Arial"/>
                <w:b/>
                <w:bCs/>
                <w:sz w:val="18"/>
                <w:szCs w:val="18"/>
              </w:rPr>
            </w:pPr>
            <w:r w:rsidRPr="00D84062">
              <w:rPr>
                <w:rFonts w:ascii="Trebuchet MS" w:eastAsia="Arial Unicode MS" w:hAnsi="Trebuchet MS" w:cs="Arial"/>
                <w:b/>
                <w:bCs/>
                <w:sz w:val="18"/>
                <w:szCs w:val="18"/>
              </w:rPr>
              <w:t>5.7</w:t>
            </w:r>
            <w:r w:rsidR="00DF3238">
              <w:rPr>
                <w:rFonts w:ascii="Trebuchet MS" w:eastAsia="Arial Unicode MS" w:hAnsi="Trebuchet MS" w:cs="Arial"/>
                <w:b/>
                <w:bCs/>
                <w:sz w:val="18"/>
                <w:szCs w:val="18"/>
              </w:rPr>
              <w:t>49</w:t>
            </w:r>
          </w:p>
        </w:tc>
        <w:tc>
          <w:tcPr>
            <w:tcW w:w="1701" w:type="dxa"/>
            <w:vAlign w:val="bottom"/>
          </w:tcPr>
          <w:p w14:paraId="3833BBC0" w14:textId="0AD91555" w:rsidR="0017378F" w:rsidRPr="00D84062" w:rsidRDefault="0017378F" w:rsidP="007A33BE">
            <w:pPr>
              <w:pBdr>
                <w:top w:val="single" w:sz="4" w:space="1" w:color="000000"/>
                <w:left w:val="none" w:sz="0" w:space="0" w:color="000000"/>
                <w:bottom w:val="double" w:sz="4" w:space="1" w:color="000000"/>
                <w:right w:val="none" w:sz="0" w:space="0" w:color="000000"/>
              </w:pBdr>
              <w:spacing w:line="233" w:lineRule="auto"/>
              <w:jc w:val="right"/>
              <w:rPr>
                <w:rFonts w:ascii="Trebuchet MS" w:eastAsia="Arial Unicode MS" w:hAnsi="Trebuchet MS" w:cs="Arial"/>
                <w:b/>
                <w:bCs/>
                <w:sz w:val="18"/>
                <w:szCs w:val="18"/>
              </w:rPr>
            </w:pPr>
            <w:r w:rsidRPr="00D84062">
              <w:rPr>
                <w:rFonts w:ascii="Trebuchet MS" w:eastAsia="Arial Unicode MS" w:hAnsi="Trebuchet MS" w:cs="Arial"/>
                <w:b/>
                <w:bCs/>
                <w:sz w:val="18"/>
                <w:szCs w:val="18"/>
              </w:rPr>
              <w:t>6.699</w:t>
            </w:r>
          </w:p>
        </w:tc>
      </w:tr>
    </w:tbl>
    <w:p w14:paraId="682926F2" w14:textId="77777777" w:rsidR="007A33BE" w:rsidRPr="007A33BE" w:rsidRDefault="007A33BE">
      <w:pPr>
        <w:spacing w:after="200" w:line="276" w:lineRule="auto"/>
        <w:rPr>
          <w:rFonts w:ascii="Trebuchet MS" w:hAnsi="Trebuchet MS" w:cs="Arial"/>
          <w:sz w:val="16"/>
          <w:szCs w:val="16"/>
        </w:rPr>
      </w:pPr>
      <w:r w:rsidRPr="007A33BE">
        <w:rPr>
          <w:rFonts w:ascii="Trebuchet MS" w:hAnsi="Trebuchet MS" w:cs="Arial"/>
          <w:sz w:val="16"/>
          <w:szCs w:val="16"/>
        </w:rPr>
        <w:br w:type="page"/>
      </w:r>
    </w:p>
    <w:p w14:paraId="1F40E85B" w14:textId="58F6F08F" w:rsidR="00476D26" w:rsidRPr="00F32446" w:rsidRDefault="00476D26" w:rsidP="007A33BE">
      <w:pPr>
        <w:spacing w:line="235" w:lineRule="auto"/>
        <w:ind w:left="567"/>
        <w:jc w:val="both"/>
        <w:rPr>
          <w:rFonts w:ascii="Trebuchet MS" w:hAnsi="Trebuchet MS" w:cs="Arial"/>
        </w:rPr>
      </w:pPr>
      <w:r w:rsidRPr="00F32446">
        <w:rPr>
          <w:rFonts w:ascii="Trebuchet MS" w:hAnsi="Trebuchet MS" w:cs="Arial"/>
        </w:rPr>
        <w:lastRenderedPageBreak/>
        <w:t>Segue o cálculo do dividendo mínimo obrigatórios:</w:t>
      </w:r>
    </w:p>
    <w:p w14:paraId="68914909" w14:textId="77777777" w:rsidR="00233CEE" w:rsidRPr="00F32446" w:rsidRDefault="00233CEE" w:rsidP="007A33BE">
      <w:pPr>
        <w:spacing w:line="235" w:lineRule="auto"/>
        <w:ind w:left="567"/>
        <w:jc w:val="both"/>
        <w:rPr>
          <w:rFonts w:ascii="Trebuchet MS" w:hAnsi="Trebuchet MS" w:cs="Arial"/>
        </w:rPr>
      </w:pPr>
    </w:p>
    <w:tbl>
      <w:tblPr>
        <w:tblW w:w="8504" w:type="dxa"/>
        <w:tblInd w:w="567" w:type="dxa"/>
        <w:tblLayout w:type="fixed"/>
        <w:tblCellMar>
          <w:left w:w="68" w:type="dxa"/>
          <w:right w:w="68" w:type="dxa"/>
        </w:tblCellMar>
        <w:tblLook w:val="0000" w:firstRow="0" w:lastRow="0" w:firstColumn="0" w:lastColumn="0" w:noHBand="0" w:noVBand="0"/>
      </w:tblPr>
      <w:tblGrid>
        <w:gridCol w:w="6803"/>
        <w:gridCol w:w="1701"/>
      </w:tblGrid>
      <w:tr w:rsidR="00476D26" w:rsidRPr="00240B6E" w14:paraId="406E935B" w14:textId="77777777" w:rsidTr="00F32446">
        <w:tc>
          <w:tcPr>
            <w:tcW w:w="6803" w:type="dxa"/>
            <w:vAlign w:val="bottom"/>
          </w:tcPr>
          <w:p w14:paraId="69364521" w14:textId="77777777" w:rsidR="00476D26" w:rsidRPr="00240B6E" w:rsidRDefault="00476D26" w:rsidP="007A33BE">
            <w:pPr>
              <w:spacing w:line="235" w:lineRule="auto"/>
              <w:ind w:left="-57"/>
              <w:rPr>
                <w:rFonts w:ascii="Trebuchet MS" w:eastAsia="Arial Unicode MS" w:hAnsi="Trebuchet MS" w:cs="Calibri"/>
                <w:sz w:val="18"/>
                <w:szCs w:val="18"/>
              </w:rPr>
            </w:pPr>
          </w:p>
        </w:tc>
        <w:tc>
          <w:tcPr>
            <w:tcW w:w="1701" w:type="dxa"/>
            <w:vAlign w:val="bottom"/>
          </w:tcPr>
          <w:p w14:paraId="6206F840" w14:textId="3BA33729" w:rsidR="00476D26" w:rsidRPr="00240B6E" w:rsidRDefault="007A03D4" w:rsidP="007A33BE">
            <w:pPr>
              <w:pBdr>
                <w:top w:val="none" w:sz="0" w:space="0" w:color="000000"/>
                <w:left w:val="none" w:sz="0" w:space="0" w:color="000000"/>
                <w:bottom w:val="single" w:sz="4" w:space="1" w:color="000000"/>
                <w:right w:val="none" w:sz="0" w:space="0" w:color="000000"/>
              </w:pBdr>
              <w:spacing w:line="235" w:lineRule="auto"/>
              <w:jc w:val="center"/>
              <w:rPr>
                <w:rFonts w:ascii="Trebuchet MS" w:hAnsi="Trebuchet MS"/>
                <w:sz w:val="18"/>
                <w:szCs w:val="18"/>
              </w:rPr>
            </w:pPr>
            <w:r w:rsidRPr="00240B6E">
              <w:rPr>
                <w:rFonts w:ascii="Trebuchet MS" w:hAnsi="Trebuchet MS" w:cs="Arial"/>
                <w:b/>
                <w:bCs/>
                <w:sz w:val="18"/>
                <w:szCs w:val="18"/>
                <w:lang w:eastAsia="pt-BR"/>
              </w:rPr>
              <w:t>2025</w:t>
            </w:r>
          </w:p>
        </w:tc>
      </w:tr>
      <w:tr w:rsidR="00476D26" w:rsidRPr="00240B6E" w14:paraId="493BCCFA" w14:textId="77777777" w:rsidTr="00F32446">
        <w:tc>
          <w:tcPr>
            <w:tcW w:w="6803" w:type="dxa"/>
            <w:vAlign w:val="bottom"/>
          </w:tcPr>
          <w:p w14:paraId="6D17D74F" w14:textId="77777777" w:rsidR="00476D26" w:rsidRPr="00240B6E" w:rsidRDefault="00476D26" w:rsidP="007A33BE">
            <w:pPr>
              <w:spacing w:line="235" w:lineRule="auto"/>
              <w:ind w:left="-57"/>
              <w:rPr>
                <w:rFonts w:ascii="Trebuchet MS" w:hAnsi="Trebuchet MS"/>
                <w:sz w:val="18"/>
                <w:szCs w:val="18"/>
              </w:rPr>
            </w:pPr>
            <w:r w:rsidRPr="00240B6E">
              <w:rPr>
                <w:rFonts w:ascii="Trebuchet MS" w:hAnsi="Trebuchet MS" w:cs="Arial"/>
                <w:b/>
                <w:bCs/>
                <w:sz w:val="18"/>
                <w:szCs w:val="18"/>
              </w:rPr>
              <w:t>Lucro líquido do exercício</w:t>
            </w:r>
          </w:p>
        </w:tc>
        <w:tc>
          <w:tcPr>
            <w:tcW w:w="1701" w:type="dxa"/>
            <w:vAlign w:val="bottom"/>
          </w:tcPr>
          <w:p w14:paraId="46ABD5F4" w14:textId="7F1A04D6" w:rsidR="00476D26" w:rsidRPr="00240B6E" w:rsidRDefault="004B7D16" w:rsidP="007A33BE">
            <w:pPr>
              <w:spacing w:line="235" w:lineRule="auto"/>
              <w:jc w:val="right"/>
              <w:rPr>
                <w:rFonts w:ascii="Trebuchet MS" w:eastAsia="Arial Unicode MS" w:hAnsi="Trebuchet MS" w:cs="Arial"/>
                <w:b/>
                <w:bCs/>
                <w:sz w:val="18"/>
                <w:szCs w:val="18"/>
              </w:rPr>
            </w:pPr>
            <w:r w:rsidRPr="00240B6E">
              <w:rPr>
                <w:rFonts w:ascii="Trebuchet MS" w:eastAsia="Arial Unicode MS" w:hAnsi="Trebuchet MS" w:cs="Arial"/>
                <w:b/>
                <w:bCs/>
                <w:sz w:val="18"/>
                <w:szCs w:val="18"/>
              </w:rPr>
              <w:t>154.89</w:t>
            </w:r>
            <w:r w:rsidR="00840284">
              <w:rPr>
                <w:rFonts w:ascii="Trebuchet MS" w:eastAsia="Arial Unicode MS" w:hAnsi="Trebuchet MS" w:cs="Arial"/>
                <w:b/>
                <w:bCs/>
                <w:sz w:val="18"/>
                <w:szCs w:val="18"/>
              </w:rPr>
              <w:t>1</w:t>
            </w:r>
          </w:p>
        </w:tc>
      </w:tr>
      <w:tr w:rsidR="00476D26" w:rsidRPr="00240B6E" w14:paraId="37A7910F" w14:textId="77777777" w:rsidTr="00F32446">
        <w:tc>
          <w:tcPr>
            <w:tcW w:w="6803" w:type="dxa"/>
            <w:vAlign w:val="bottom"/>
          </w:tcPr>
          <w:p w14:paraId="16337CC6" w14:textId="77777777" w:rsidR="00476D26" w:rsidRPr="00240B6E" w:rsidRDefault="00476D26" w:rsidP="007A33BE">
            <w:pPr>
              <w:spacing w:line="235" w:lineRule="auto"/>
              <w:ind w:left="-57"/>
              <w:rPr>
                <w:rFonts w:ascii="Trebuchet MS" w:hAnsi="Trebuchet MS"/>
                <w:sz w:val="18"/>
                <w:szCs w:val="18"/>
              </w:rPr>
            </w:pPr>
            <w:r w:rsidRPr="00240B6E">
              <w:rPr>
                <w:rFonts w:ascii="Trebuchet MS" w:eastAsia="Trebuchet MS" w:hAnsi="Trebuchet MS" w:cs="Trebuchet MS"/>
                <w:bCs/>
                <w:sz w:val="18"/>
                <w:szCs w:val="18"/>
              </w:rPr>
              <w:t xml:space="preserve"> </w:t>
            </w:r>
          </w:p>
        </w:tc>
        <w:tc>
          <w:tcPr>
            <w:tcW w:w="1701" w:type="dxa"/>
            <w:vAlign w:val="bottom"/>
          </w:tcPr>
          <w:p w14:paraId="50466543" w14:textId="77777777" w:rsidR="00476D26" w:rsidRPr="00240B6E" w:rsidRDefault="00476D26" w:rsidP="007A33BE">
            <w:pPr>
              <w:spacing w:line="235" w:lineRule="auto"/>
              <w:jc w:val="right"/>
              <w:rPr>
                <w:rFonts w:ascii="Trebuchet MS" w:eastAsia="Arial Unicode MS" w:hAnsi="Trebuchet MS" w:cs="Arial"/>
                <w:b/>
                <w:bCs/>
                <w:sz w:val="18"/>
                <w:szCs w:val="18"/>
              </w:rPr>
            </w:pPr>
          </w:p>
        </w:tc>
      </w:tr>
      <w:tr w:rsidR="00B223DB" w:rsidRPr="00240B6E" w14:paraId="4083DA59" w14:textId="77777777" w:rsidTr="00F32446">
        <w:tc>
          <w:tcPr>
            <w:tcW w:w="6803" w:type="dxa"/>
            <w:vAlign w:val="bottom"/>
          </w:tcPr>
          <w:p w14:paraId="3274BE7F" w14:textId="46653D72" w:rsidR="00B223DB" w:rsidRPr="00240B6E" w:rsidRDefault="00B223DB" w:rsidP="007A33BE">
            <w:pPr>
              <w:spacing w:line="235" w:lineRule="auto"/>
              <w:ind w:left="-57"/>
              <w:rPr>
                <w:rFonts w:ascii="Trebuchet MS" w:hAnsi="Trebuchet MS" w:cs="Arial"/>
                <w:sz w:val="18"/>
                <w:szCs w:val="18"/>
              </w:rPr>
            </w:pPr>
            <w:r w:rsidRPr="00240B6E">
              <w:rPr>
                <w:rFonts w:ascii="Trebuchet MS" w:hAnsi="Trebuchet MS" w:cs="Arial"/>
                <w:sz w:val="18"/>
                <w:szCs w:val="18"/>
              </w:rPr>
              <w:t>Constituição da reserva legal (5% sobre o lucro líquido do exercício)</w:t>
            </w:r>
          </w:p>
        </w:tc>
        <w:tc>
          <w:tcPr>
            <w:tcW w:w="1701" w:type="dxa"/>
            <w:vAlign w:val="bottom"/>
          </w:tcPr>
          <w:p w14:paraId="43BCE401" w14:textId="37AA02CC" w:rsidR="00B223DB" w:rsidRPr="00240B6E" w:rsidRDefault="00B223DB" w:rsidP="007A33BE">
            <w:pPr>
              <w:spacing w:line="235" w:lineRule="auto"/>
              <w:jc w:val="right"/>
              <w:rPr>
                <w:rFonts w:ascii="Trebuchet MS" w:eastAsia="Arial Unicode MS" w:hAnsi="Trebuchet MS" w:cs="Arial"/>
                <w:sz w:val="18"/>
                <w:szCs w:val="18"/>
              </w:rPr>
            </w:pPr>
            <w:r w:rsidRPr="00240B6E">
              <w:rPr>
                <w:rFonts w:ascii="Trebuchet MS" w:eastAsia="Arial Unicode MS" w:hAnsi="Trebuchet MS" w:cs="Arial"/>
                <w:sz w:val="18"/>
                <w:szCs w:val="18"/>
              </w:rPr>
              <w:t>(</w:t>
            </w:r>
            <w:r w:rsidR="00D7729C" w:rsidRPr="00240B6E">
              <w:rPr>
                <w:rFonts w:ascii="Trebuchet MS" w:eastAsia="Arial Unicode MS" w:hAnsi="Trebuchet MS" w:cs="Arial"/>
                <w:sz w:val="18"/>
                <w:szCs w:val="18"/>
              </w:rPr>
              <w:t>7.745</w:t>
            </w:r>
            <w:r w:rsidRPr="00240B6E">
              <w:rPr>
                <w:rFonts w:ascii="Trebuchet MS" w:eastAsia="Arial Unicode MS" w:hAnsi="Trebuchet MS" w:cs="Arial"/>
                <w:sz w:val="18"/>
                <w:szCs w:val="18"/>
              </w:rPr>
              <w:t>)</w:t>
            </w:r>
          </w:p>
        </w:tc>
      </w:tr>
      <w:tr w:rsidR="00B223DB" w:rsidRPr="00240B6E" w14:paraId="64D8FE6F" w14:textId="77777777" w:rsidTr="00F32446">
        <w:tc>
          <w:tcPr>
            <w:tcW w:w="6803" w:type="dxa"/>
            <w:vAlign w:val="bottom"/>
          </w:tcPr>
          <w:p w14:paraId="4123EF88" w14:textId="77777777" w:rsidR="00B223DB" w:rsidRPr="00240B6E" w:rsidRDefault="00B223DB" w:rsidP="007A33BE">
            <w:pPr>
              <w:spacing w:line="235" w:lineRule="auto"/>
              <w:ind w:left="-57"/>
              <w:rPr>
                <w:rFonts w:ascii="Trebuchet MS" w:hAnsi="Trebuchet MS" w:cs="Arial"/>
                <w:sz w:val="18"/>
                <w:szCs w:val="18"/>
              </w:rPr>
            </w:pPr>
            <w:r w:rsidRPr="00240B6E">
              <w:rPr>
                <w:rFonts w:ascii="Trebuchet MS" w:hAnsi="Trebuchet MS" w:cs="Arial"/>
                <w:sz w:val="18"/>
                <w:szCs w:val="18"/>
              </w:rPr>
              <w:t>Constituição de reserva de incentivos fiscais</w:t>
            </w:r>
          </w:p>
        </w:tc>
        <w:tc>
          <w:tcPr>
            <w:tcW w:w="1701" w:type="dxa"/>
            <w:vAlign w:val="bottom"/>
          </w:tcPr>
          <w:p w14:paraId="1AA91D62" w14:textId="6EAE0E27" w:rsidR="00B223DB" w:rsidRPr="00240B6E" w:rsidRDefault="00B223DB" w:rsidP="007A33BE">
            <w:pPr>
              <w:spacing w:line="235" w:lineRule="auto"/>
              <w:jc w:val="right"/>
              <w:rPr>
                <w:rFonts w:ascii="Trebuchet MS" w:eastAsia="Arial Unicode MS" w:hAnsi="Trebuchet MS" w:cs="Arial"/>
                <w:sz w:val="18"/>
                <w:szCs w:val="18"/>
              </w:rPr>
            </w:pPr>
            <w:r w:rsidRPr="00240B6E">
              <w:rPr>
                <w:rFonts w:ascii="Trebuchet MS" w:eastAsia="Arial Unicode MS" w:hAnsi="Trebuchet MS" w:cs="Arial"/>
                <w:sz w:val="18"/>
                <w:szCs w:val="18"/>
              </w:rPr>
              <w:t>(</w:t>
            </w:r>
            <w:r w:rsidR="00D7729C" w:rsidRPr="00240B6E">
              <w:rPr>
                <w:rFonts w:ascii="Trebuchet MS" w:eastAsia="Arial Unicode MS" w:hAnsi="Trebuchet MS" w:cs="Arial"/>
                <w:sz w:val="18"/>
                <w:szCs w:val="18"/>
              </w:rPr>
              <w:t>20.70</w:t>
            </w:r>
            <w:r w:rsidR="00BB075A">
              <w:rPr>
                <w:rFonts w:ascii="Trebuchet MS" w:eastAsia="Arial Unicode MS" w:hAnsi="Trebuchet MS" w:cs="Arial"/>
                <w:sz w:val="18"/>
                <w:szCs w:val="18"/>
              </w:rPr>
              <w:t>8</w:t>
            </w:r>
            <w:r w:rsidRPr="00240B6E">
              <w:rPr>
                <w:rFonts w:ascii="Trebuchet MS" w:eastAsia="Arial Unicode MS" w:hAnsi="Trebuchet MS" w:cs="Arial"/>
                <w:sz w:val="18"/>
                <w:szCs w:val="18"/>
              </w:rPr>
              <w:t>)</w:t>
            </w:r>
          </w:p>
        </w:tc>
      </w:tr>
      <w:tr w:rsidR="00B223DB" w:rsidRPr="00240B6E" w14:paraId="2CB09C31" w14:textId="77777777" w:rsidTr="00F32446">
        <w:tc>
          <w:tcPr>
            <w:tcW w:w="6803" w:type="dxa"/>
            <w:vAlign w:val="bottom"/>
          </w:tcPr>
          <w:p w14:paraId="00DCF42D" w14:textId="77777777" w:rsidR="00B223DB" w:rsidRPr="00240B6E" w:rsidRDefault="00B223DB" w:rsidP="007A33BE">
            <w:pPr>
              <w:spacing w:line="235" w:lineRule="auto"/>
              <w:ind w:left="-57"/>
              <w:rPr>
                <w:rFonts w:ascii="Trebuchet MS" w:hAnsi="Trebuchet MS" w:cs="Arial"/>
                <w:sz w:val="18"/>
                <w:szCs w:val="18"/>
              </w:rPr>
            </w:pPr>
            <w:r w:rsidRPr="00240B6E">
              <w:rPr>
                <w:rFonts w:ascii="Trebuchet MS" w:hAnsi="Trebuchet MS" w:cs="Arial"/>
                <w:sz w:val="18"/>
                <w:szCs w:val="18"/>
              </w:rPr>
              <w:t>Base de cálculo dos dividendos</w:t>
            </w:r>
          </w:p>
        </w:tc>
        <w:tc>
          <w:tcPr>
            <w:tcW w:w="1701" w:type="dxa"/>
            <w:tcBorders>
              <w:top w:val="single" w:sz="4" w:space="0" w:color="auto"/>
            </w:tcBorders>
            <w:vAlign w:val="bottom"/>
          </w:tcPr>
          <w:p w14:paraId="37900F88" w14:textId="14B354E5" w:rsidR="00B223DB" w:rsidRPr="00240B6E" w:rsidRDefault="00D7729C" w:rsidP="007A33BE">
            <w:pPr>
              <w:spacing w:line="235" w:lineRule="auto"/>
              <w:jc w:val="right"/>
              <w:rPr>
                <w:rFonts w:ascii="Trebuchet MS" w:eastAsia="Arial Unicode MS" w:hAnsi="Trebuchet MS" w:cs="Arial"/>
                <w:b/>
                <w:bCs/>
                <w:sz w:val="18"/>
                <w:szCs w:val="18"/>
              </w:rPr>
            </w:pPr>
            <w:r w:rsidRPr="00240B6E">
              <w:rPr>
                <w:rFonts w:ascii="Trebuchet MS" w:eastAsia="Arial Unicode MS" w:hAnsi="Trebuchet MS" w:cs="Arial"/>
                <w:b/>
                <w:bCs/>
                <w:sz w:val="18"/>
                <w:szCs w:val="18"/>
              </w:rPr>
              <w:t>126.43</w:t>
            </w:r>
            <w:r w:rsidR="000465FA">
              <w:rPr>
                <w:rFonts w:ascii="Trebuchet MS" w:eastAsia="Arial Unicode MS" w:hAnsi="Trebuchet MS" w:cs="Arial"/>
                <w:b/>
                <w:bCs/>
                <w:sz w:val="18"/>
                <w:szCs w:val="18"/>
              </w:rPr>
              <w:t>8</w:t>
            </w:r>
          </w:p>
        </w:tc>
      </w:tr>
      <w:tr w:rsidR="00B223DB" w:rsidRPr="00240B6E" w14:paraId="1CECA33D" w14:textId="77777777" w:rsidTr="00F32446">
        <w:tc>
          <w:tcPr>
            <w:tcW w:w="6803" w:type="dxa"/>
            <w:vAlign w:val="bottom"/>
          </w:tcPr>
          <w:p w14:paraId="0E64C332" w14:textId="77777777" w:rsidR="00B223DB" w:rsidRPr="00240B6E" w:rsidRDefault="00B223DB" w:rsidP="007A33BE">
            <w:pPr>
              <w:spacing w:line="235" w:lineRule="auto"/>
              <w:ind w:left="-57"/>
              <w:rPr>
                <w:rFonts w:ascii="Trebuchet MS" w:hAnsi="Trebuchet MS"/>
                <w:sz w:val="18"/>
                <w:szCs w:val="18"/>
              </w:rPr>
            </w:pPr>
            <w:r w:rsidRPr="00240B6E">
              <w:rPr>
                <w:rFonts w:ascii="Trebuchet MS" w:eastAsia="Trebuchet MS" w:hAnsi="Trebuchet MS" w:cs="Trebuchet MS"/>
                <w:sz w:val="18"/>
                <w:szCs w:val="18"/>
              </w:rPr>
              <w:t xml:space="preserve">  </w:t>
            </w:r>
          </w:p>
        </w:tc>
        <w:tc>
          <w:tcPr>
            <w:tcW w:w="1701" w:type="dxa"/>
            <w:vAlign w:val="bottom"/>
          </w:tcPr>
          <w:p w14:paraId="4AA0FBE7" w14:textId="77777777" w:rsidR="00B223DB" w:rsidRPr="00240B6E" w:rsidRDefault="00B223DB" w:rsidP="007A33BE">
            <w:pPr>
              <w:spacing w:line="235" w:lineRule="auto"/>
              <w:jc w:val="right"/>
              <w:rPr>
                <w:rFonts w:ascii="Trebuchet MS" w:eastAsia="Arial Unicode MS" w:hAnsi="Trebuchet MS" w:cs="Arial"/>
                <w:sz w:val="18"/>
                <w:szCs w:val="18"/>
              </w:rPr>
            </w:pPr>
          </w:p>
        </w:tc>
      </w:tr>
      <w:tr w:rsidR="00B223DB" w:rsidRPr="00240B6E" w14:paraId="37F753DC" w14:textId="77777777" w:rsidTr="00F32446">
        <w:tc>
          <w:tcPr>
            <w:tcW w:w="6803" w:type="dxa"/>
            <w:vAlign w:val="bottom"/>
          </w:tcPr>
          <w:p w14:paraId="3D3F183A" w14:textId="77777777" w:rsidR="00B223DB" w:rsidRPr="00240B6E" w:rsidRDefault="00B223DB" w:rsidP="007A33BE">
            <w:pPr>
              <w:spacing w:line="235" w:lineRule="auto"/>
              <w:ind w:left="-57"/>
              <w:rPr>
                <w:rFonts w:ascii="Trebuchet MS" w:hAnsi="Trebuchet MS"/>
                <w:b/>
                <w:bCs/>
                <w:sz w:val="18"/>
                <w:szCs w:val="18"/>
              </w:rPr>
            </w:pPr>
            <w:r w:rsidRPr="00240B6E">
              <w:rPr>
                <w:rFonts w:ascii="Trebuchet MS" w:hAnsi="Trebuchet MS" w:cs="Arial"/>
                <w:b/>
                <w:bCs/>
                <w:sz w:val="18"/>
                <w:szCs w:val="18"/>
              </w:rPr>
              <w:t>Dividendos mínimos obrigatórios (25% do lucro líquido ajustado)</w:t>
            </w:r>
          </w:p>
        </w:tc>
        <w:tc>
          <w:tcPr>
            <w:tcW w:w="1701" w:type="dxa"/>
            <w:vAlign w:val="bottom"/>
          </w:tcPr>
          <w:p w14:paraId="38914455" w14:textId="5319ADC8" w:rsidR="00B223DB" w:rsidRPr="00240B6E" w:rsidRDefault="009E6390" w:rsidP="007A33BE">
            <w:pPr>
              <w:pBdr>
                <w:top w:val="single" w:sz="4" w:space="1" w:color="000000"/>
                <w:left w:val="none" w:sz="0" w:space="0" w:color="000000"/>
                <w:bottom w:val="double" w:sz="4" w:space="1" w:color="000000"/>
                <w:right w:val="none" w:sz="0" w:space="0" w:color="000000"/>
              </w:pBdr>
              <w:spacing w:line="235" w:lineRule="auto"/>
              <w:jc w:val="right"/>
              <w:rPr>
                <w:rFonts w:ascii="Trebuchet MS" w:eastAsia="Arial Unicode MS" w:hAnsi="Trebuchet MS" w:cs="Arial"/>
                <w:b/>
                <w:bCs/>
                <w:sz w:val="18"/>
                <w:szCs w:val="18"/>
              </w:rPr>
            </w:pPr>
            <w:r w:rsidRPr="00240B6E">
              <w:rPr>
                <w:rFonts w:ascii="Trebuchet MS" w:eastAsia="Arial Unicode MS" w:hAnsi="Trebuchet MS" w:cs="Arial"/>
                <w:b/>
                <w:bCs/>
                <w:sz w:val="18"/>
                <w:szCs w:val="18"/>
              </w:rPr>
              <w:t>31.6</w:t>
            </w:r>
            <w:r w:rsidR="00D275C5">
              <w:rPr>
                <w:rFonts w:ascii="Trebuchet MS" w:eastAsia="Arial Unicode MS" w:hAnsi="Trebuchet MS" w:cs="Arial"/>
                <w:b/>
                <w:bCs/>
                <w:sz w:val="18"/>
                <w:szCs w:val="18"/>
              </w:rPr>
              <w:t>09</w:t>
            </w:r>
          </w:p>
        </w:tc>
      </w:tr>
    </w:tbl>
    <w:p w14:paraId="5720EC4B" w14:textId="77777777" w:rsidR="007A00B5" w:rsidRPr="004F7469" w:rsidRDefault="007A00B5" w:rsidP="007A33BE">
      <w:pPr>
        <w:widowControl w:val="0"/>
        <w:suppressAutoHyphens/>
        <w:spacing w:line="235" w:lineRule="auto"/>
        <w:ind w:left="284"/>
        <w:contextualSpacing/>
        <w:jc w:val="both"/>
        <w:rPr>
          <w:rFonts w:ascii="Trebuchet MS" w:hAnsi="Trebuchet MS" w:cs="Arial"/>
          <w:b/>
          <w:color w:val="000000" w:themeColor="text1"/>
        </w:rPr>
      </w:pPr>
    </w:p>
    <w:p w14:paraId="5BF0656D" w14:textId="77777777" w:rsidR="006012B7" w:rsidRPr="004F7469" w:rsidRDefault="006012B7" w:rsidP="007A33BE">
      <w:pPr>
        <w:widowControl w:val="0"/>
        <w:suppressAutoHyphens/>
        <w:spacing w:line="235" w:lineRule="auto"/>
        <w:ind w:left="284"/>
        <w:contextualSpacing/>
        <w:jc w:val="both"/>
        <w:rPr>
          <w:rFonts w:ascii="Trebuchet MS" w:hAnsi="Trebuchet MS" w:cs="Arial"/>
          <w:b/>
          <w:color w:val="000000" w:themeColor="text1"/>
        </w:rPr>
      </w:pPr>
    </w:p>
    <w:p w14:paraId="6B61D0F4" w14:textId="77777777" w:rsidR="00206524" w:rsidRPr="004F7469" w:rsidRDefault="00206524" w:rsidP="007A33BE">
      <w:pPr>
        <w:pStyle w:val="PargrafodaLista"/>
        <w:widowControl w:val="0"/>
        <w:numPr>
          <w:ilvl w:val="0"/>
          <w:numId w:val="7"/>
        </w:numPr>
        <w:suppressAutoHyphens/>
        <w:autoSpaceDE w:val="0"/>
        <w:autoSpaceDN w:val="0"/>
        <w:adjustRightInd w:val="0"/>
        <w:spacing w:line="235" w:lineRule="auto"/>
        <w:jc w:val="both"/>
        <w:rPr>
          <w:rFonts w:ascii="Trebuchet MS" w:hAnsi="Trebuchet MS" w:cs="Arial"/>
          <w:b/>
          <w:bCs/>
          <w:color w:val="000000" w:themeColor="text1"/>
          <w:sz w:val="24"/>
          <w:szCs w:val="24"/>
        </w:rPr>
      </w:pPr>
      <w:bookmarkStart w:id="7" w:name="_Hlk36901892"/>
      <w:r w:rsidRPr="004F7469">
        <w:rPr>
          <w:rFonts w:ascii="Trebuchet MS" w:hAnsi="Trebuchet MS" w:cs="Arial"/>
          <w:b/>
          <w:bCs/>
          <w:color w:val="000000" w:themeColor="text1"/>
          <w:sz w:val="24"/>
          <w:szCs w:val="24"/>
        </w:rPr>
        <w:t>Participações nos lucros</w:t>
      </w:r>
    </w:p>
    <w:p w14:paraId="229A0F16" w14:textId="77777777" w:rsidR="00206524" w:rsidRPr="004F7469" w:rsidRDefault="00206524" w:rsidP="007A33BE">
      <w:pPr>
        <w:widowControl w:val="0"/>
        <w:suppressAutoHyphens/>
        <w:spacing w:line="235" w:lineRule="auto"/>
        <w:ind w:left="567"/>
        <w:contextualSpacing/>
        <w:jc w:val="both"/>
        <w:rPr>
          <w:rFonts w:ascii="Trebuchet MS" w:hAnsi="Trebuchet MS" w:cs="Arial"/>
          <w:b/>
          <w:color w:val="000000" w:themeColor="text1"/>
        </w:rPr>
      </w:pPr>
    </w:p>
    <w:tbl>
      <w:tblPr>
        <w:tblW w:w="4664" w:type="pct"/>
        <w:tblInd w:w="567" w:type="dxa"/>
        <w:tblLayout w:type="fixed"/>
        <w:tblCellMar>
          <w:left w:w="68" w:type="dxa"/>
          <w:right w:w="68" w:type="dxa"/>
        </w:tblCellMar>
        <w:tblLook w:val="04A0" w:firstRow="1" w:lastRow="0" w:firstColumn="1" w:lastColumn="0" w:noHBand="0" w:noVBand="1"/>
      </w:tblPr>
      <w:tblGrid>
        <w:gridCol w:w="2842"/>
        <w:gridCol w:w="162"/>
        <w:gridCol w:w="1247"/>
        <w:gridCol w:w="156"/>
        <w:gridCol w:w="1251"/>
        <w:gridCol w:w="159"/>
        <w:gridCol w:w="1247"/>
        <w:gridCol w:w="156"/>
        <w:gridCol w:w="1242"/>
      </w:tblGrid>
      <w:tr w:rsidR="00E15F81" w:rsidRPr="0065328D" w14:paraId="3B707A32" w14:textId="77777777" w:rsidTr="00F32446">
        <w:trPr>
          <w:trHeight w:val="20"/>
        </w:trPr>
        <w:tc>
          <w:tcPr>
            <w:tcW w:w="1679" w:type="pct"/>
            <w:tcBorders>
              <w:top w:val="nil"/>
              <w:left w:val="nil"/>
              <w:right w:val="nil"/>
            </w:tcBorders>
            <w:noWrap/>
            <w:vAlign w:val="bottom"/>
            <w:hideMark/>
          </w:tcPr>
          <w:p w14:paraId="70AF7FFE" w14:textId="77777777" w:rsidR="00E15F81" w:rsidRPr="00240B6E" w:rsidRDefault="00E15F81" w:rsidP="007A33BE">
            <w:pPr>
              <w:spacing w:line="235" w:lineRule="auto"/>
              <w:ind w:left="-57"/>
              <w:rPr>
                <w:rFonts w:ascii="Trebuchet MS" w:hAnsi="Trebuchet MS"/>
                <w:sz w:val="18"/>
                <w:szCs w:val="18"/>
              </w:rPr>
            </w:pPr>
          </w:p>
        </w:tc>
        <w:tc>
          <w:tcPr>
            <w:tcW w:w="96" w:type="pct"/>
          </w:tcPr>
          <w:p w14:paraId="34CE560E" w14:textId="77777777" w:rsidR="00E15F81" w:rsidRPr="00240B6E" w:rsidRDefault="00E15F81" w:rsidP="007A33BE">
            <w:pPr>
              <w:spacing w:line="235" w:lineRule="auto"/>
              <w:jc w:val="center"/>
              <w:rPr>
                <w:rFonts w:ascii="Trebuchet MS" w:hAnsi="Trebuchet MS" w:cs="Arial"/>
                <w:b/>
                <w:bCs/>
                <w:sz w:val="18"/>
                <w:szCs w:val="18"/>
              </w:rPr>
            </w:pPr>
          </w:p>
        </w:tc>
        <w:tc>
          <w:tcPr>
            <w:tcW w:w="1567" w:type="pct"/>
            <w:gridSpan w:val="3"/>
            <w:tcBorders>
              <w:top w:val="nil"/>
              <w:left w:val="nil"/>
              <w:bottom w:val="single" w:sz="4" w:space="0" w:color="auto"/>
              <w:right w:val="nil"/>
            </w:tcBorders>
            <w:vAlign w:val="bottom"/>
            <w:hideMark/>
          </w:tcPr>
          <w:p w14:paraId="5BC4EAA3" w14:textId="6685C473"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Controladora</w:t>
            </w:r>
          </w:p>
        </w:tc>
        <w:tc>
          <w:tcPr>
            <w:tcW w:w="94" w:type="pct"/>
            <w:tcBorders>
              <w:top w:val="nil"/>
              <w:left w:val="nil"/>
              <w:bottom w:val="nil"/>
              <w:right w:val="nil"/>
            </w:tcBorders>
            <w:noWrap/>
            <w:vAlign w:val="bottom"/>
            <w:hideMark/>
          </w:tcPr>
          <w:p w14:paraId="2C6A4DA0" w14:textId="77777777" w:rsidR="00E15F81" w:rsidRPr="0065328D" w:rsidRDefault="00E15F81" w:rsidP="007A33BE">
            <w:pPr>
              <w:spacing w:line="235" w:lineRule="auto"/>
              <w:jc w:val="center"/>
              <w:rPr>
                <w:rFonts w:ascii="Trebuchet MS" w:hAnsi="Trebuchet MS" w:cs="Arial"/>
                <w:b/>
                <w:bCs/>
                <w:sz w:val="18"/>
                <w:szCs w:val="18"/>
              </w:rPr>
            </w:pPr>
          </w:p>
        </w:tc>
        <w:tc>
          <w:tcPr>
            <w:tcW w:w="1563" w:type="pct"/>
            <w:gridSpan w:val="3"/>
            <w:tcBorders>
              <w:top w:val="nil"/>
              <w:left w:val="nil"/>
              <w:bottom w:val="single" w:sz="4" w:space="0" w:color="auto"/>
              <w:right w:val="nil"/>
            </w:tcBorders>
            <w:vAlign w:val="bottom"/>
            <w:hideMark/>
          </w:tcPr>
          <w:p w14:paraId="0530C7DF" w14:textId="77777777"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Consolidado</w:t>
            </w:r>
          </w:p>
        </w:tc>
      </w:tr>
      <w:tr w:rsidR="00F32446" w:rsidRPr="0065328D" w14:paraId="1A812E75" w14:textId="77777777" w:rsidTr="00F32446">
        <w:trPr>
          <w:trHeight w:val="20"/>
        </w:trPr>
        <w:tc>
          <w:tcPr>
            <w:tcW w:w="1679" w:type="pct"/>
            <w:tcBorders>
              <w:top w:val="nil"/>
              <w:left w:val="nil"/>
              <w:right w:val="nil"/>
            </w:tcBorders>
            <w:noWrap/>
            <w:vAlign w:val="bottom"/>
            <w:hideMark/>
          </w:tcPr>
          <w:p w14:paraId="650CB53E" w14:textId="69EE452B" w:rsidR="00E15F81" w:rsidRPr="0065328D" w:rsidRDefault="00E15F81" w:rsidP="007A33BE">
            <w:pPr>
              <w:spacing w:line="235" w:lineRule="auto"/>
              <w:ind w:left="-57"/>
              <w:jc w:val="center"/>
              <w:rPr>
                <w:rFonts w:ascii="Trebuchet MS" w:hAnsi="Trebuchet MS" w:cs="Arial"/>
                <w:b/>
                <w:bCs/>
                <w:sz w:val="18"/>
                <w:szCs w:val="18"/>
              </w:rPr>
            </w:pPr>
          </w:p>
        </w:tc>
        <w:tc>
          <w:tcPr>
            <w:tcW w:w="96" w:type="pct"/>
          </w:tcPr>
          <w:p w14:paraId="5B6B81D0" w14:textId="77777777" w:rsidR="00E15F81" w:rsidRPr="0065328D" w:rsidRDefault="00E15F81" w:rsidP="007A33BE">
            <w:pPr>
              <w:spacing w:line="235" w:lineRule="auto"/>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7F49D041" w14:textId="406E1D6C"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2025</w:t>
            </w:r>
          </w:p>
        </w:tc>
        <w:tc>
          <w:tcPr>
            <w:tcW w:w="92" w:type="pct"/>
            <w:tcBorders>
              <w:top w:val="nil"/>
              <w:left w:val="nil"/>
              <w:bottom w:val="nil"/>
              <w:right w:val="nil"/>
            </w:tcBorders>
            <w:vAlign w:val="bottom"/>
            <w:hideMark/>
          </w:tcPr>
          <w:p w14:paraId="4DC75409" w14:textId="77777777" w:rsidR="00E15F81" w:rsidRPr="0065328D" w:rsidRDefault="00E15F81" w:rsidP="007A33BE">
            <w:pPr>
              <w:spacing w:line="235" w:lineRule="auto"/>
              <w:jc w:val="center"/>
              <w:rPr>
                <w:rFonts w:ascii="Trebuchet MS" w:hAnsi="Trebuchet MS" w:cs="Arial"/>
                <w:b/>
                <w:bCs/>
                <w:sz w:val="18"/>
                <w:szCs w:val="18"/>
              </w:rPr>
            </w:pPr>
          </w:p>
        </w:tc>
        <w:tc>
          <w:tcPr>
            <w:tcW w:w="739" w:type="pct"/>
            <w:tcBorders>
              <w:top w:val="nil"/>
              <w:left w:val="nil"/>
              <w:bottom w:val="single" w:sz="4" w:space="0" w:color="auto"/>
              <w:right w:val="nil"/>
            </w:tcBorders>
            <w:vAlign w:val="bottom"/>
            <w:hideMark/>
          </w:tcPr>
          <w:p w14:paraId="72EFB203" w14:textId="388F7FE6"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2024</w:t>
            </w:r>
          </w:p>
        </w:tc>
        <w:tc>
          <w:tcPr>
            <w:tcW w:w="94" w:type="pct"/>
            <w:tcBorders>
              <w:top w:val="nil"/>
              <w:left w:val="nil"/>
              <w:bottom w:val="nil"/>
              <w:right w:val="nil"/>
            </w:tcBorders>
            <w:vAlign w:val="bottom"/>
            <w:hideMark/>
          </w:tcPr>
          <w:p w14:paraId="708D07A3" w14:textId="77777777" w:rsidR="00E15F81" w:rsidRPr="0065328D" w:rsidRDefault="00E15F81" w:rsidP="007A33BE">
            <w:pPr>
              <w:spacing w:line="235" w:lineRule="auto"/>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6D6ADD71" w14:textId="434F7808"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2025</w:t>
            </w:r>
          </w:p>
        </w:tc>
        <w:tc>
          <w:tcPr>
            <w:tcW w:w="92" w:type="pct"/>
            <w:tcBorders>
              <w:top w:val="nil"/>
              <w:left w:val="nil"/>
              <w:bottom w:val="nil"/>
              <w:right w:val="nil"/>
            </w:tcBorders>
            <w:vAlign w:val="bottom"/>
            <w:hideMark/>
          </w:tcPr>
          <w:p w14:paraId="37BE212D" w14:textId="77777777" w:rsidR="00E15F81" w:rsidRPr="0065328D" w:rsidRDefault="00E15F81" w:rsidP="007A33BE">
            <w:pPr>
              <w:spacing w:line="235" w:lineRule="auto"/>
              <w:jc w:val="center"/>
              <w:rPr>
                <w:rFonts w:ascii="Trebuchet MS" w:hAnsi="Trebuchet MS" w:cs="Arial"/>
                <w:b/>
                <w:bCs/>
                <w:sz w:val="18"/>
                <w:szCs w:val="18"/>
              </w:rPr>
            </w:pPr>
          </w:p>
        </w:tc>
        <w:tc>
          <w:tcPr>
            <w:tcW w:w="734" w:type="pct"/>
            <w:tcBorders>
              <w:top w:val="nil"/>
              <w:left w:val="nil"/>
              <w:bottom w:val="single" w:sz="4" w:space="0" w:color="auto"/>
              <w:right w:val="nil"/>
            </w:tcBorders>
            <w:vAlign w:val="bottom"/>
            <w:hideMark/>
          </w:tcPr>
          <w:p w14:paraId="140B8F32" w14:textId="1BA91967" w:rsidR="00E15F81" w:rsidRPr="0065328D" w:rsidRDefault="00E15F81" w:rsidP="007A33BE">
            <w:pPr>
              <w:spacing w:line="235" w:lineRule="auto"/>
              <w:jc w:val="center"/>
              <w:rPr>
                <w:rFonts w:ascii="Trebuchet MS" w:hAnsi="Trebuchet MS" w:cs="Arial"/>
                <w:b/>
                <w:bCs/>
                <w:sz w:val="18"/>
                <w:szCs w:val="18"/>
              </w:rPr>
            </w:pPr>
            <w:r w:rsidRPr="0065328D">
              <w:rPr>
                <w:rFonts w:ascii="Trebuchet MS" w:hAnsi="Trebuchet MS" w:cs="Arial"/>
                <w:b/>
                <w:bCs/>
                <w:sz w:val="18"/>
                <w:szCs w:val="18"/>
              </w:rPr>
              <w:t>2024</w:t>
            </w:r>
          </w:p>
        </w:tc>
      </w:tr>
      <w:tr w:rsidR="00E15F81" w:rsidRPr="0065328D" w14:paraId="591E4A0F" w14:textId="77777777" w:rsidTr="00F32446">
        <w:trPr>
          <w:trHeight w:val="20"/>
        </w:trPr>
        <w:tc>
          <w:tcPr>
            <w:tcW w:w="1679" w:type="pct"/>
            <w:tcBorders>
              <w:left w:val="nil"/>
              <w:bottom w:val="nil"/>
              <w:right w:val="nil"/>
            </w:tcBorders>
            <w:vAlign w:val="bottom"/>
            <w:hideMark/>
          </w:tcPr>
          <w:p w14:paraId="68E0084E" w14:textId="77777777" w:rsidR="00E15F81" w:rsidRPr="0065328D" w:rsidRDefault="00E15F81" w:rsidP="007A33BE">
            <w:pPr>
              <w:spacing w:line="235" w:lineRule="auto"/>
              <w:ind w:left="-57"/>
              <w:rPr>
                <w:rFonts w:ascii="Trebuchet MS" w:hAnsi="Trebuchet MS" w:cs="Arial"/>
                <w:color w:val="000000"/>
                <w:sz w:val="18"/>
                <w:szCs w:val="18"/>
              </w:rPr>
            </w:pPr>
            <w:r w:rsidRPr="0065328D">
              <w:rPr>
                <w:rFonts w:ascii="Trebuchet MS" w:hAnsi="Trebuchet MS" w:cs="Arial"/>
                <w:color w:val="000000"/>
                <w:sz w:val="18"/>
                <w:szCs w:val="18"/>
              </w:rPr>
              <w:t>Participação dos empregados</w:t>
            </w:r>
          </w:p>
        </w:tc>
        <w:tc>
          <w:tcPr>
            <w:tcW w:w="96" w:type="pct"/>
          </w:tcPr>
          <w:p w14:paraId="0075A624" w14:textId="77777777" w:rsidR="00E15F81" w:rsidRPr="0065328D" w:rsidRDefault="00E15F81" w:rsidP="007A33BE">
            <w:pPr>
              <w:spacing w:line="235" w:lineRule="auto"/>
              <w:jc w:val="right"/>
              <w:rPr>
                <w:rFonts w:ascii="Trebuchet MS" w:hAnsi="Trebuchet MS"/>
                <w:color w:val="000000"/>
                <w:sz w:val="18"/>
                <w:szCs w:val="18"/>
              </w:rPr>
            </w:pPr>
          </w:p>
        </w:tc>
        <w:tc>
          <w:tcPr>
            <w:tcW w:w="737" w:type="pct"/>
            <w:tcBorders>
              <w:top w:val="nil"/>
              <w:left w:val="nil"/>
              <w:bottom w:val="nil"/>
              <w:right w:val="nil"/>
            </w:tcBorders>
            <w:vAlign w:val="bottom"/>
            <w:hideMark/>
          </w:tcPr>
          <w:p w14:paraId="528C1D5D" w14:textId="275EF1F9"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17.881</w:t>
            </w:r>
          </w:p>
        </w:tc>
        <w:tc>
          <w:tcPr>
            <w:tcW w:w="92" w:type="pct"/>
            <w:tcBorders>
              <w:top w:val="nil"/>
              <w:left w:val="nil"/>
              <w:bottom w:val="nil"/>
              <w:right w:val="nil"/>
            </w:tcBorders>
            <w:vAlign w:val="bottom"/>
            <w:hideMark/>
          </w:tcPr>
          <w:p w14:paraId="644F6A00" w14:textId="77777777" w:rsidR="00E15F81" w:rsidRPr="0065328D" w:rsidRDefault="00E15F81" w:rsidP="007A33BE">
            <w:pPr>
              <w:spacing w:line="235" w:lineRule="auto"/>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55A26D72" w14:textId="197F1901"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11.369</w:t>
            </w:r>
          </w:p>
        </w:tc>
        <w:tc>
          <w:tcPr>
            <w:tcW w:w="94" w:type="pct"/>
            <w:tcBorders>
              <w:top w:val="nil"/>
              <w:left w:val="nil"/>
              <w:bottom w:val="nil"/>
              <w:right w:val="nil"/>
            </w:tcBorders>
            <w:vAlign w:val="bottom"/>
            <w:hideMark/>
          </w:tcPr>
          <w:p w14:paraId="534D9A63" w14:textId="77777777" w:rsidR="00E15F81" w:rsidRPr="0065328D" w:rsidRDefault="00E15F81" w:rsidP="007A33BE">
            <w:pPr>
              <w:spacing w:line="235" w:lineRule="auto"/>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632897FD" w14:textId="26C5B6D6"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19.253</w:t>
            </w:r>
          </w:p>
        </w:tc>
        <w:tc>
          <w:tcPr>
            <w:tcW w:w="92" w:type="pct"/>
            <w:tcBorders>
              <w:top w:val="nil"/>
              <w:left w:val="nil"/>
              <w:bottom w:val="nil"/>
              <w:right w:val="nil"/>
            </w:tcBorders>
            <w:vAlign w:val="bottom"/>
            <w:hideMark/>
          </w:tcPr>
          <w:p w14:paraId="275B9E74" w14:textId="77777777" w:rsidR="00E15F81" w:rsidRPr="0065328D" w:rsidRDefault="00E15F81" w:rsidP="007A33BE">
            <w:pPr>
              <w:spacing w:line="235" w:lineRule="auto"/>
              <w:jc w:val="right"/>
              <w:rPr>
                <w:rFonts w:ascii="Trebuchet MS" w:hAnsi="Trebuchet MS" w:cs="Arial"/>
                <w:color w:val="000000"/>
                <w:sz w:val="18"/>
                <w:szCs w:val="18"/>
              </w:rPr>
            </w:pPr>
          </w:p>
        </w:tc>
        <w:tc>
          <w:tcPr>
            <w:tcW w:w="734" w:type="pct"/>
            <w:tcBorders>
              <w:top w:val="nil"/>
              <w:left w:val="nil"/>
              <w:bottom w:val="nil"/>
              <w:right w:val="nil"/>
            </w:tcBorders>
            <w:vAlign w:val="bottom"/>
            <w:hideMark/>
          </w:tcPr>
          <w:p w14:paraId="00DA7DF1" w14:textId="4C4B011C"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13.381</w:t>
            </w:r>
          </w:p>
        </w:tc>
      </w:tr>
      <w:tr w:rsidR="00F32446" w:rsidRPr="0065328D" w14:paraId="0CFD3013" w14:textId="77777777" w:rsidTr="00F32446">
        <w:trPr>
          <w:trHeight w:val="20"/>
        </w:trPr>
        <w:tc>
          <w:tcPr>
            <w:tcW w:w="1679" w:type="pct"/>
            <w:tcBorders>
              <w:top w:val="nil"/>
              <w:left w:val="nil"/>
              <w:bottom w:val="nil"/>
              <w:right w:val="nil"/>
            </w:tcBorders>
            <w:noWrap/>
            <w:vAlign w:val="bottom"/>
            <w:hideMark/>
          </w:tcPr>
          <w:p w14:paraId="7A0C1489" w14:textId="77777777" w:rsidR="00E15F81" w:rsidRPr="0065328D" w:rsidRDefault="00E15F81" w:rsidP="007A33BE">
            <w:pPr>
              <w:spacing w:line="235" w:lineRule="auto"/>
              <w:ind w:left="-57"/>
              <w:rPr>
                <w:rFonts w:ascii="Trebuchet MS" w:hAnsi="Trebuchet MS" w:cs="Arial"/>
                <w:color w:val="000000"/>
                <w:sz w:val="18"/>
                <w:szCs w:val="18"/>
              </w:rPr>
            </w:pPr>
            <w:r w:rsidRPr="0065328D">
              <w:rPr>
                <w:rFonts w:ascii="Trebuchet MS" w:hAnsi="Trebuchet MS" w:cs="Arial"/>
                <w:color w:val="000000"/>
                <w:sz w:val="18"/>
                <w:szCs w:val="18"/>
              </w:rPr>
              <w:t>Participação dos administradores</w:t>
            </w:r>
          </w:p>
        </w:tc>
        <w:tc>
          <w:tcPr>
            <w:tcW w:w="96" w:type="pct"/>
          </w:tcPr>
          <w:p w14:paraId="2085AC76" w14:textId="77777777" w:rsidR="00E15F81" w:rsidRPr="0065328D" w:rsidRDefault="00E15F81" w:rsidP="007A33BE">
            <w:pPr>
              <w:spacing w:line="235" w:lineRule="auto"/>
              <w:jc w:val="right"/>
              <w:rPr>
                <w:rFonts w:ascii="Trebuchet MS" w:hAnsi="Trebuchet MS"/>
                <w:color w:val="000000"/>
                <w:sz w:val="18"/>
                <w:szCs w:val="18"/>
              </w:rPr>
            </w:pPr>
          </w:p>
        </w:tc>
        <w:tc>
          <w:tcPr>
            <w:tcW w:w="737" w:type="pct"/>
            <w:tcBorders>
              <w:top w:val="nil"/>
              <w:left w:val="nil"/>
              <w:bottom w:val="single" w:sz="4" w:space="0" w:color="auto"/>
              <w:right w:val="nil"/>
            </w:tcBorders>
            <w:vAlign w:val="bottom"/>
            <w:hideMark/>
          </w:tcPr>
          <w:p w14:paraId="3C7CD770" w14:textId="000D7D1F"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2.745</w:t>
            </w:r>
          </w:p>
        </w:tc>
        <w:tc>
          <w:tcPr>
            <w:tcW w:w="92" w:type="pct"/>
            <w:tcBorders>
              <w:top w:val="nil"/>
              <w:left w:val="nil"/>
              <w:bottom w:val="nil"/>
              <w:right w:val="nil"/>
            </w:tcBorders>
            <w:vAlign w:val="bottom"/>
            <w:hideMark/>
          </w:tcPr>
          <w:p w14:paraId="1C61AD58" w14:textId="77777777" w:rsidR="00E15F81" w:rsidRPr="0065328D" w:rsidRDefault="00E15F81" w:rsidP="007A33BE">
            <w:pPr>
              <w:spacing w:line="235" w:lineRule="auto"/>
              <w:jc w:val="right"/>
              <w:rPr>
                <w:rFonts w:ascii="Trebuchet MS" w:hAnsi="Trebuchet MS" w:cs="Arial"/>
                <w:color w:val="000000"/>
                <w:sz w:val="18"/>
                <w:szCs w:val="18"/>
              </w:rPr>
            </w:pPr>
          </w:p>
        </w:tc>
        <w:tc>
          <w:tcPr>
            <w:tcW w:w="739" w:type="pct"/>
            <w:tcBorders>
              <w:top w:val="nil"/>
              <w:left w:val="nil"/>
              <w:bottom w:val="single" w:sz="4" w:space="0" w:color="auto"/>
              <w:right w:val="nil"/>
            </w:tcBorders>
            <w:vAlign w:val="bottom"/>
            <w:hideMark/>
          </w:tcPr>
          <w:p w14:paraId="6A43D1A6" w14:textId="2AA82C12"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1.618</w:t>
            </w:r>
          </w:p>
        </w:tc>
        <w:tc>
          <w:tcPr>
            <w:tcW w:w="94" w:type="pct"/>
            <w:tcBorders>
              <w:top w:val="nil"/>
              <w:left w:val="nil"/>
              <w:bottom w:val="nil"/>
              <w:right w:val="nil"/>
            </w:tcBorders>
            <w:vAlign w:val="bottom"/>
            <w:hideMark/>
          </w:tcPr>
          <w:p w14:paraId="46CEAE7D" w14:textId="77777777" w:rsidR="00E15F81" w:rsidRPr="0065328D" w:rsidRDefault="00E15F81" w:rsidP="007A33BE">
            <w:pPr>
              <w:spacing w:line="235" w:lineRule="auto"/>
              <w:jc w:val="right"/>
              <w:rPr>
                <w:rFonts w:ascii="Trebuchet MS" w:hAnsi="Trebuchet MS" w:cs="Arial"/>
                <w:color w:val="000000"/>
                <w:sz w:val="18"/>
                <w:szCs w:val="18"/>
              </w:rPr>
            </w:pPr>
          </w:p>
        </w:tc>
        <w:tc>
          <w:tcPr>
            <w:tcW w:w="737" w:type="pct"/>
            <w:tcBorders>
              <w:top w:val="nil"/>
              <w:left w:val="nil"/>
              <w:bottom w:val="single" w:sz="4" w:space="0" w:color="auto"/>
              <w:right w:val="nil"/>
            </w:tcBorders>
            <w:vAlign w:val="bottom"/>
            <w:hideMark/>
          </w:tcPr>
          <w:p w14:paraId="0208BB72" w14:textId="066D8366" w:rsidR="00E15F81" w:rsidRPr="0065328D" w:rsidRDefault="0065328D"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3.233</w:t>
            </w:r>
          </w:p>
        </w:tc>
        <w:tc>
          <w:tcPr>
            <w:tcW w:w="92" w:type="pct"/>
            <w:tcBorders>
              <w:top w:val="nil"/>
              <w:left w:val="nil"/>
              <w:bottom w:val="nil"/>
              <w:right w:val="nil"/>
            </w:tcBorders>
            <w:vAlign w:val="bottom"/>
            <w:hideMark/>
          </w:tcPr>
          <w:p w14:paraId="240BA336" w14:textId="77777777" w:rsidR="00E15F81" w:rsidRPr="0065328D" w:rsidRDefault="00E15F81" w:rsidP="007A33BE">
            <w:pPr>
              <w:spacing w:line="235" w:lineRule="auto"/>
              <w:jc w:val="right"/>
              <w:rPr>
                <w:rFonts w:ascii="Trebuchet MS" w:hAnsi="Trebuchet MS" w:cs="Arial"/>
                <w:color w:val="000000"/>
                <w:sz w:val="18"/>
                <w:szCs w:val="18"/>
              </w:rPr>
            </w:pPr>
          </w:p>
        </w:tc>
        <w:tc>
          <w:tcPr>
            <w:tcW w:w="734" w:type="pct"/>
            <w:tcBorders>
              <w:top w:val="nil"/>
              <w:left w:val="nil"/>
              <w:bottom w:val="single" w:sz="4" w:space="0" w:color="auto"/>
              <w:right w:val="nil"/>
            </w:tcBorders>
            <w:vAlign w:val="bottom"/>
            <w:hideMark/>
          </w:tcPr>
          <w:p w14:paraId="6D811B32" w14:textId="4E774957" w:rsidR="00E15F81" w:rsidRPr="0065328D" w:rsidRDefault="00E15F81" w:rsidP="007A33BE">
            <w:pPr>
              <w:spacing w:line="235" w:lineRule="auto"/>
              <w:jc w:val="right"/>
              <w:rPr>
                <w:rFonts w:ascii="Trebuchet MS" w:hAnsi="Trebuchet MS" w:cs="Arial"/>
                <w:color w:val="000000"/>
                <w:sz w:val="18"/>
                <w:szCs w:val="18"/>
              </w:rPr>
            </w:pPr>
            <w:r w:rsidRPr="0065328D">
              <w:rPr>
                <w:rFonts w:ascii="Trebuchet MS" w:hAnsi="Trebuchet MS"/>
                <w:color w:val="000000"/>
                <w:sz w:val="18"/>
                <w:szCs w:val="18"/>
              </w:rPr>
              <w:t>1.618</w:t>
            </w:r>
          </w:p>
        </w:tc>
      </w:tr>
      <w:tr w:rsidR="00F32446" w:rsidRPr="00240B6E" w14:paraId="635B4EFD" w14:textId="77777777" w:rsidTr="00F32446">
        <w:trPr>
          <w:trHeight w:val="20"/>
        </w:trPr>
        <w:tc>
          <w:tcPr>
            <w:tcW w:w="1679" w:type="pct"/>
            <w:tcBorders>
              <w:top w:val="nil"/>
              <w:left w:val="nil"/>
              <w:bottom w:val="nil"/>
              <w:right w:val="nil"/>
            </w:tcBorders>
            <w:noWrap/>
            <w:vAlign w:val="bottom"/>
            <w:hideMark/>
          </w:tcPr>
          <w:p w14:paraId="6829F362" w14:textId="77777777" w:rsidR="00E15F81" w:rsidRPr="0065328D" w:rsidRDefault="00E15F81" w:rsidP="007A33BE">
            <w:pPr>
              <w:spacing w:line="235" w:lineRule="auto"/>
              <w:ind w:left="-57"/>
              <w:rPr>
                <w:rFonts w:ascii="Trebuchet MS" w:hAnsi="Trebuchet MS" w:cs="Arial"/>
                <w:color w:val="000000"/>
                <w:sz w:val="18"/>
                <w:szCs w:val="18"/>
              </w:rPr>
            </w:pPr>
          </w:p>
        </w:tc>
        <w:tc>
          <w:tcPr>
            <w:tcW w:w="96" w:type="pct"/>
          </w:tcPr>
          <w:p w14:paraId="583AE04E" w14:textId="77777777" w:rsidR="00E15F81" w:rsidRPr="0065328D" w:rsidRDefault="00E15F81" w:rsidP="007A33BE">
            <w:pPr>
              <w:spacing w:line="235" w:lineRule="auto"/>
              <w:jc w:val="right"/>
              <w:rPr>
                <w:rFonts w:ascii="Trebuchet MS" w:hAnsi="Trebuchet MS"/>
                <w:b/>
                <w:bCs/>
                <w:sz w:val="18"/>
                <w:szCs w:val="18"/>
              </w:rPr>
            </w:pPr>
          </w:p>
        </w:tc>
        <w:tc>
          <w:tcPr>
            <w:tcW w:w="737" w:type="pct"/>
            <w:tcBorders>
              <w:top w:val="single" w:sz="4" w:space="0" w:color="auto"/>
              <w:left w:val="nil"/>
              <w:bottom w:val="double" w:sz="4" w:space="0" w:color="auto"/>
              <w:right w:val="nil"/>
            </w:tcBorders>
            <w:noWrap/>
            <w:vAlign w:val="bottom"/>
            <w:hideMark/>
          </w:tcPr>
          <w:p w14:paraId="1E7CAF28" w14:textId="5C4EDB2B" w:rsidR="00E15F81" w:rsidRPr="0065328D" w:rsidRDefault="00E15F81" w:rsidP="007A33BE">
            <w:pPr>
              <w:spacing w:line="235" w:lineRule="auto"/>
              <w:jc w:val="right"/>
              <w:rPr>
                <w:rFonts w:ascii="Trebuchet MS" w:hAnsi="Trebuchet MS" w:cs="Arial"/>
                <w:b/>
                <w:bCs/>
                <w:sz w:val="18"/>
                <w:szCs w:val="18"/>
              </w:rPr>
            </w:pPr>
            <w:r w:rsidRPr="0065328D">
              <w:rPr>
                <w:rFonts w:ascii="Trebuchet MS" w:hAnsi="Trebuchet MS"/>
                <w:b/>
                <w:bCs/>
                <w:sz w:val="18"/>
                <w:szCs w:val="18"/>
              </w:rPr>
              <w:t>20.626</w:t>
            </w:r>
          </w:p>
        </w:tc>
        <w:tc>
          <w:tcPr>
            <w:tcW w:w="92" w:type="pct"/>
            <w:tcBorders>
              <w:top w:val="nil"/>
              <w:left w:val="nil"/>
              <w:bottom w:val="nil"/>
              <w:right w:val="nil"/>
            </w:tcBorders>
            <w:noWrap/>
            <w:vAlign w:val="bottom"/>
            <w:hideMark/>
          </w:tcPr>
          <w:p w14:paraId="3058592A" w14:textId="77777777" w:rsidR="00E15F81" w:rsidRPr="0065328D" w:rsidRDefault="00E15F81" w:rsidP="007A33BE">
            <w:pPr>
              <w:spacing w:line="235" w:lineRule="auto"/>
              <w:jc w:val="right"/>
              <w:rPr>
                <w:rFonts w:ascii="Trebuchet MS" w:hAnsi="Trebuchet MS" w:cs="Arial"/>
                <w:b/>
                <w:bCs/>
                <w:sz w:val="18"/>
                <w:szCs w:val="18"/>
              </w:rPr>
            </w:pPr>
          </w:p>
        </w:tc>
        <w:tc>
          <w:tcPr>
            <w:tcW w:w="739" w:type="pct"/>
            <w:tcBorders>
              <w:top w:val="single" w:sz="4" w:space="0" w:color="auto"/>
              <w:left w:val="nil"/>
              <w:bottom w:val="double" w:sz="4" w:space="0" w:color="auto"/>
              <w:right w:val="nil"/>
            </w:tcBorders>
            <w:noWrap/>
            <w:vAlign w:val="bottom"/>
            <w:hideMark/>
          </w:tcPr>
          <w:p w14:paraId="48616C9C" w14:textId="2FCABD7C" w:rsidR="00E15F81" w:rsidRPr="0065328D" w:rsidRDefault="00E15F81" w:rsidP="007A33BE">
            <w:pPr>
              <w:spacing w:line="235" w:lineRule="auto"/>
              <w:jc w:val="right"/>
              <w:rPr>
                <w:rFonts w:ascii="Trebuchet MS" w:hAnsi="Trebuchet MS" w:cs="Arial"/>
                <w:b/>
                <w:bCs/>
                <w:sz w:val="18"/>
                <w:szCs w:val="18"/>
              </w:rPr>
            </w:pPr>
            <w:r w:rsidRPr="0065328D">
              <w:rPr>
                <w:rFonts w:ascii="Trebuchet MS" w:hAnsi="Trebuchet MS"/>
                <w:b/>
                <w:bCs/>
                <w:sz w:val="18"/>
                <w:szCs w:val="18"/>
              </w:rPr>
              <w:t>12.987</w:t>
            </w:r>
          </w:p>
        </w:tc>
        <w:tc>
          <w:tcPr>
            <w:tcW w:w="94" w:type="pct"/>
            <w:tcBorders>
              <w:top w:val="nil"/>
              <w:left w:val="nil"/>
              <w:bottom w:val="nil"/>
              <w:right w:val="nil"/>
            </w:tcBorders>
            <w:noWrap/>
            <w:vAlign w:val="bottom"/>
            <w:hideMark/>
          </w:tcPr>
          <w:p w14:paraId="5C907A08" w14:textId="77777777" w:rsidR="00E15F81" w:rsidRPr="0065328D" w:rsidRDefault="00E15F81" w:rsidP="007A33BE">
            <w:pPr>
              <w:spacing w:line="235" w:lineRule="auto"/>
              <w:jc w:val="right"/>
              <w:rPr>
                <w:rFonts w:ascii="Trebuchet MS" w:hAnsi="Trebuchet MS" w:cs="Arial"/>
                <w:b/>
                <w:bCs/>
                <w:sz w:val="18"/>
                <w:szCs w:val="18"/>
              </w:rPr>
            </w:pPr>
          </w:p>
        </w:tc>
        <w:tc>
          <w:tcPr>
            <w:tcW w:w="737" w:type="pct"/>
            <w:tcBorders>
              <w:top w:val="single" w:sz="4" w:space="0" w:color="auto"/>
              <w:left w:val="nil"/>
              <w:bottom w:val="double" w:sz="4" w:space="0" w:color="auto"/>
              <w:right w:val="nil"/>
            </w:tcBorders>
            <w:noWrap/>
            <w:vAlign w:val="bottom"/>
            <w:hideMark/>
          </w:tcPr>
          <w:p w14:paraId="2DA66B2F" w14:textId="5A02A796" w:rsidR="00E15F81" w:rsidRPr="0065328D" w:rsidRDefault="00E15F81" w:rsidP="007A33BE">
            <w:pPr>
              <w:spacing w:line="235" w:lineRule="auto"/>
              <w:jc w:val="right"/>
              <w:rPr>
                <w:rFonts w:ascii="Trebuchet MS" w:hAnsi="Trebuchet MS" w:cs="Arial"/>
                <w:b/>
                <w:bCs/>
                <w:sz w:val="18"/>
                <w:szCs w:val="18"/>
              </w:rPr>
            </w:pPr>
            <w:r w:rsidRPr="0065328D">
              <w:rPr>
                <w:rFonts w:ascii="Trebuchet MS" w:hAnsi="Trebuchet MS"/>
                <w:b/>
                <w:bCs/>
                <w:sz w:val="18"/>
                <w:szCs w:val="18"/>
              </w:rPr>
              <w:t>2</w:t>
            </w:r>
            <w:r w:rsidR="0065328D" w:rsidRPr="0065328D">
              <w:rPr>
                <w:rFonts w:ascii="Trebuchet MS" w:hAnsi="Trebuchet MS"/>
                <w:b/>
                <w:bCs/>
                <w:sz w:val="18"/>
                <w:szCs w:val="18"/>
              </w:rPr>
              <w:t>2.486</w:t>
            </w:r>
          </w:p>
        </w:tc>
        <w:tc>
          <w:tcPr>
            <w:tcW w:w="92" w:type="pct"/>
            <w:tcBorders>
              <w:top w:val="nil"/>
              <w:left w:val="nil"/>
              <w:bottom w:val="nil"/>
              <w:right w:val="nil"/>
            </w:tcBorders>
            <w:noWrap/>
            <w:vAlign w:val="bottom"/>
            <w:hideMark/>
          </w:tcPr>
          <w:p w14:paraId="646AC197" w14:textId="77777777" w:rsidR="00E15F81" w:rsidRPr="0065328D" w:rsidRDefault="00E15F81" w:rsidP="007A33BE">
            <w:pPr>
              <w:spacing w:line="235" w:lineRule="auto"/>
              <w:jc w:val="right"/>
              <w:rPr>
                <w:rFonts w:ascii="Trebuchet MS" w:hAnsi="Trebuchet MS" w:cs="Arial"/>
                <w:b/>
                <w:bCs/>
                <w:sz w:val="18"/>
                <w:szCs w:val="18"/>
              </w:rPr>
            </w:pPr>
          </w:p>
        </w:tc>
        <w:tc>
          <w:tcPr>
            <w:tcW w:w="734" w:type="pct"/>
            <w:tcBorders>
              <w:top w:val="single" w:sz="4" w:space="0" w:color="auto"/>
              <w:left w:val="nil"/>
              <w:bottom w:val="double" w:sz="4" w:space="0" w:color="auto"/>
              <w:right w:val="nil"/>
            </w:tcBorders>
            <w:noWrap/>
            <w:vAlign w:val="bottom"/>
            <w:hideMark/>
          </w:tcPr>
          <w:p w14:paraId="6E919DB0" w14:textId="2ABB80E1" w:rsidR="00E15F81" w:rsidRPr="00240B6E" w:rsidRDefault="00E15F81" w:rsidP="007A33BE">
            <w:pPr>
              <w:spacing w:line="235" w:lineRule="auto"/>
              <w:jc w:val="right"/>
              <w:rPr>
                <w:rFonts w:ascii="Trebuchet MS" w:hAnsi="Trebuchet MS" w:cs="Arial"/>
                <w:b/>
                <w:bCs/>
                <w:sz w:val="18"/>
                <w:szCs w:val="18"/>
              </w:rPr>
            </w:pPr>
            <w:r w:rsidRPr="0065328D">
              <w:rPr>
                <w:rFonts w:ascii="Trebuchet MS" w:hAnsi="Trebuchet MS"/>
                <w:b/>
                <w:bCs/>
                <w:sz w:val="18"/>
                <w:szCs w:val="18"/>
              </w:rPr>
              <w:t>14.999</w:t>
            </w:r>
          </w:p>
        </w:tc>
      </w:tr>
      <w:bookmarkEnd w:id="7"/>
    </w:tbl>
    <w:p w14:paraId="088F1FCE" w14:textId="77777777" w:rsidR="00596D62" w:rsidRPr="004F7469" w:rsidRDefault="00596D62" w:rsidP="007A33BE">
      <w:pPr>
        <w:widowControl w:val="0"/>
        <w:suppressAutoHyphens/>
        <w:spacing w:line="235" w:lineRule="auto"/>
        <w:ind w:left="567"/>
        <w:contextualSpacing/>
        <w:jc w:val="both"/>
        <w:rPr>
          <w:rFonts w:ascii="Trebuchet MS" w:hAnsi="Trebuchet MS" w:cs="Arial"/>
          <w:b/>
          <w:color w:val="000000" w:themeColor="text1"/>
          <w:highlight w:val="yellow"/>
        </w:rPr>
      </w:pPr>
    </w:p>
    <w:p w14:paraId="75C3C6C6" w14:textId="77777777" w:rsidR="00596D62" w:rsidRPr="004F7469" w:rsidRDefault="00596D62" w:rsidP="007A33BE">
      <w:pPr>
        <w:widowControl w:val="0"/>
        <w:spacing w:line="235" w:lineRule="auto"/>
        <w:ind w:left="567"/>
        <w:jc w:val="both"/>
        <w:rPr>
          <w:rFonts w:ascii="Trebuchet MS" w:hAnsi="Trebuchet MS" w:cs="Arial"/>
        </w:rPr>
      </w:pPr>
      <w:r w:rsidRPr="004F7469">
        <w:rPr>
          <w:rFonts w:ascii="Trebuchet MS" w:hAnsi="Trebuchet MS" w:cs="Arial"/>
        </w:rPr>
        <w:t>A seguir, a movimentação do saldo de participações no lucro a pagar:</w:t>
      </w:r>
    </w:p>
    <w:p w14:paraId="72AD88D2" w14:textId="77777777" w:rsidR="00596D62" w:rsidRPr="004F7469" w:rsidRDefault="00596D62" w:rsidP="007A33BE">
      <w:pPr>
        <w:spacing w:line="235" w:lineRule="auto"/>
        <w:ind w:left="720"/>
        <w:jc w:val="both"/>
        <w:rPr>
          <w:rFonts w:ascii="Trebuchet MS" w:hAnsi="Trebuchet MS" w:cs="Arial"/>
        </w:rPr>
      </w:pPr>
    </w:p>
    <w:tbl>
      <w:tblPr>
        <w:tblW w:w="4689" w:type="pct"/>
        <w:tblInd w:w="567" w:type="dxa"/>
        <w:tblLayout w:type="fixed"/>
        <w:tblCellMar>
          <w:left w:w="68" w:type="dxa"/>
          <w:right w:w="68" w:type="dxa"/>
        </w:tblCellMar>
        <w:tblLook w:val="04A0" w:firstRow="1" w:lastRow="0" w:firstColumn="1" w:lastColumn="0" w:noHBand="0" w:noVBand="1"/>
      </w:tblPr>
      <w:tblGrid>
        <w:gridCol w:w="4932"/>
        <w:gridCol w:w="1698"/>
        <w:gridCol w:w="158"/>
        <w:gridCol w:w="1720"/>
      </w:tblGrid>
      <w:tr w:rsidR="00E15F81" w:rsidRPr="00860585" w14:paraId="1176E61D" w14:textId="77777777" w:rsidTr="00F32446">
        <w:trPr>
          <w:trHeight w:val="20"/>
        </w:trPr>
        <w:tc>
          <w:tcPr>
            <w:tcW w:w="2898" w:type="pct"/>
            <w:tcBorders>
              <w:top w:val="nil"/>
              <w:left w:val="nil"/>
              <w:bottom w:val="nil"/>
              <w:right w:val="nil"/>
            </w:tcBorders>
            <w:vAlign w:val="bottom"/>
            <w:hideMark/>
          </w:tcPr>
          <w:p w14:paraId="0666D9E7" w14:textId="76B082C3" w:rsidR="00E15F81" w:rsidRPr="00860585" w:rsidRDefault="00E15F81" w:rsidP="007A33BE">
            <w:pPr>
              <w:spacing w:line="235" w:lineRule="auto"/>
              <w:ind w:left="-57"/>
              <w:rPr>
                <w:rFonts w:ascii="Trebuchet MS" w:hAnsi="Trebuchet MS"/>
                <w:sz w:val="18"/>
                <w:szCs w:val="18"/>
              </w:rPr>
            </w:pPr>
          </w:p>
        </w:tc>
        <w:tc>
          <w:tcPr>
            <w:tcW w:w="2102" w:type="pct"/>
            <w:gridSpan w:val="3"/>
            <w:tcBorders>
              <w:top w:val="nil"/>
              <w:left w:val="nil"/>
              <w:bottom w:val="single" w:sz="4" w:space="0" w:color="auto"/>
              <w:right w:val="nil"/>
            </w:tcBorders>
            <w:vAlign w:val="bottom"/>
            <w:hideMark/>
          </w:tcPr>
          <w:p w14:paraId="5C284F4B" w14:textId="77777777" w:rsidR="00E15F81" w:rsidRPr="00860585" w:rsidRDefault="00E15F81" w:rsidP="007A33BE">
            <w:pPr>
              <w:spacing w:line="235" w:lineRule="auto"/>
              <w:jc w:val="center"/>
              <w:rPr>
                <w:rFonts w:ascii="Trebuchet MS" w:hAnsi="Trebuchet MS" w:cs="Arial"/>
                <w:b/>
                <w:bCs/>
                <w:sz w:val="18"/>
                <w:szCs w:val="18"/>
              </w:rPr>
            </w:pPr>
            <w:r w:rsidRPr="00860585">
              <w:rPr>
                <w:rFonts w:ascii="Trebuchet MS" w:hAnsi="Trebuchet MS" w:cs="Arial"/>
                <w:b/>
                <w:bCs/>
                <w:sz w:val="18"/>
                <w:szCs w:val="18"/>
              </w:rPr>
              <w:t>Controladora</w:t>
            </w:r>
          </w:p>
        </w:tc>
      </w:tr>
      <w:tr w:rsidR="00E15F81" w:rsidRPr="00860585" w14:paraId="3A5D5E29" w14:textId="77777777" w:rsidTr="00E15F81">
        <w:trPr>
          <w:trHeight w:val="20"/>
        </w:trPr>
        <w:tc>
          <w:tcPr>
            <w:tcW w:w="2898" w:type="pct"/>
            <w:tcBorders>
              <w:top w:val="nil"/>
              <w:left w:val="nil"/>
              <w:bottom w:val="nil"/>
              <w:right w:val="nil"/>
            </w:tcBorders>
            <w:vAlign w:val="bottom"/>
            <w:hideMark/>
          </w:tcPr>
          <w:p w14:paraId="19668F4D" w14:textId="77777777" w:rsidR="00E15F81" w:rsidRPr="00860585" w:rsidRDefault="00E15F81" w:rsidP="007A33BE">
            <w:pPr>
              <w:spacing w:line="235" w:lineRule="auto"/>
              <w:ind w:left="-57"/>
              <w:rPr>
                <w:rFonts w:ascii="Trebuchet MS" w:hAnsi="Trebuchet MS" w:cs="Arial"/>
                <w:b/>
                <w:bCs/>
                <w:sz w:val="18"/>
                <w:szCs w:val="18"/>
              </w:rPr>
            </w:pPr>
          </w:p>
        </w:tc>
        <w:tc>
          <w:tcPr>
            <w:tcW w:w="998" w:type="pct"/>
            <w:tcBorders>
              <w:top w:val="nil"/>
              <w:left w:val="nil"/>
              <w:bottom w:val="single" w:sz="4" w:space="0" w:color="auto"/>
              <w:right w:val="nil"/>
            </w:tcBorders>
            <w:vAlign w:val="bottom"/>
            <w:hideMark/>
          </w:tcPr>
          <w:p w14:paraId="64FF89DD" w14:textId="3333BE01" w:rsidR="00E15F81" w:rsidRPr="00860585" w:rsidRDefault="00E15F81" w:rsidP="007A33BE">
            <w:pPr>
              <w:spacing w:line="235" w:lineRule="auto"/>
              <w:jc w:val="center"/>
              <w:rPr>
                <w:rFonts w:ascii="Trebuchet MS" w:hAnsi="Trebuchet MS" w:cs="Arial"/>
                <w:b/>
                <w:bCs/>
                <w:sz w:val="18"/>
                <w:szCs w:val="18"/>
              </w:rPr>
            </w:pPr>
            <w:r w:rsidRPr="00860585">
              <w:rPr>
                <w:rFonts w:ascii="Trebuchet MS" w:hAnsi="Trebuchet MS" w:cs="Arial"/>
                <w:b/>
                <w:bCs/>
                <w:sz w:val="18"/>
                <w:szCs w:val="18"/>
              </w:rPr>
              <w:t>2025</w:t>
            </w:r>
          </w:p>
        </w:tc>
        <w:tc>
          <w:tcPr>
            <w:tcW w:w="93" w:type="pct"/>
            <w:tcBorders>
              <w:top w:val="nil"/>
              <w:left w:val="nil"/>
              <w:bottom w:val="nil"/>
              <w:right w:val="nil"/>
            </w:tcBorders>
            <w:vAlign w:val="bottom"/>
            <w:hideMark/>
          </w:tcPr>
          <w:p w14:paraId="3A58C8AA" w14:textId="77777777" w:rsidR="00E15F81" w:rsidRPr="00860585" w:rsidRDefault="00E15F81" w:rsidP="007A33BE">
            <w:pPr>
              <w:spacing w:line="235" w:lineRule="auto"/>
              <w:jc w:val="center"/>
              <w:rPr>
                <w:rFonts w:ascii="Trebuchet MS" w:hAnsi="Trebuchet MS" w:cs="Arial"/>
                <w:b/>
                <w:bCs/>
                <w:sz w:val="18"/>
                <w:szCs w:val="18"/>
              </w:rPr>
            </w:pPr>
          </w:p>
        </w:tc>
        <w:tc>
          <w:tcPr>
            <w:tcW w:w="1010" w:type="pct"/>
            <w:tcBorders>
              <w:top w:val="nil"/>
              <w:left w:val="nil"/>
              <w:bottom w:val="single" w:sz="4" w:space="0" w:color="auto"/>
              <w:right w:val="nil"/>
            </w:tcBorders>
            <w:vAlign w:val="bottom"/>
            <w:hideMark/>
          </w:tcPr>
          <w:p w14:paraId="7B16F261" w14:textId="55FFE35C" w:rsidR="00E15F81" w:rsidRPr="00860585" w:rsidRDefault="00E15F81" w:rsidP="007A33BE">
            <w:pPr>
              <w:spacing w:line="235" w:lineRule="auto"/>
              <w:jc w:val="center"/>
              <w:rPr>
                <w:rFonts w:ascii="Trebuchet MS" w:hAnsi="Trebuchet MS" w:cs="Arial"/>
                <w:b/>
                <w:bCs/>
                <w:sz w:val="18"/>
                <w:szCs w:val="18"/>
              </w:rPr>
            </w:pPr>
            <w:r w:rsidRPr="00860585">
              <w:rPr>
                <w:rFonts w:ascii="Trebuchet MS" w:hAnsi="Trebuchet MS" w:cs="Arial"/>
                <w:b/>
                <w:bCs/>
                <w:sz w:val="18"/>
                <w:szCs w:val="18"/>
              </w:rPr>
              <w:t>2024</w:t>
            </w:r>
          </w:p>
        </w:tc>
      </w:tr>
      <w:tr w:rsidR="00E15F81" w:rsidRPr="00860585" w14:paraId="0FD53553" w14:textId="77777777" w:rsidTr="00E15F81">
        <w:trPr>
          <w:trHeight w:val="20"/>
        </w:trPr>
        <w:tc>
          <w:tcPr>
            <w:tcW w:w="2898" w:type="pct"/>
            <w:tcBorders>
              <w:top w:val="nil"/>
              <w:left w:val="nil"/>
              <w:bottom w:val="nil"/>
              <w:right w:val="nil"/>
            </w:tcBorders>
            <w:vAlign w:val="bottom"/>
            <w:hideMark/>
          </w:tcPr>
          <w:p w14:paraId="2AF22C87" w14:textId="35844EB1" w:rsidR="00E15F81" w:rsidRPr="00860585" w:rsidRDefault="00E15F81" w:rsidP="007A33BE">
            <w:pPr>
              <w:spacing w:line="235" w:lineRule="auto"/>
              <w:ind w:left="-57"/>
              <w:rPr>
                <w:rFonts w:ascii="Trebuchet MS" w:hAnsi="Trebuchet MS" w:cs="Arial"/>
                <w:b/>
                <w:bCs/>
                <w:color w:val="000000"/>
                <w:sz w:val="18"/>
                <w:szCs w:val="18"/>
              </w:rPr>
            </w:pPr>
            <w:r w:rsidRPr="00860585">
              <w:rPr>
                <w:rFonts w:ascii="Trebuchet MS" w:hAnsi="Trebuchet MS" w:cs="Arial"/>
                <w:b/>
                <w:bCs/>
                <w:color w:val="000000"/>
                <w:sz w:val="18"/>
                <w:szCs w:val="18"/>
              </w:rPr>
              <w:t>Saldo</w:t>
            </w:r>
            <w:r w:rsidR="00D83D79" w:rsidRPr="00860585">
              <w:rPr>
                <w:rFonts w:ascii="Trebuchet MS" w:hAnsi="Trebuchet MS" w:cs="Arial"/>
                <w:b/>
                <w:bCs/>
                <w:color w:val="000000"/>
                <w:sz w:val="18"/>
                <w:szCs w:val="18"/>
              </w:rPr>
              <w:t>s</w:t>
            </w:r>
            <w:r w:rsidRPr="00860585">
              <w:rPr>
                <w:rFonts w:ascii="Trebuchet MS" w:hAnsi="Trebuchet MS" w:cs="Arial"/>
                <w:b/>
                <w:bCs/>
                <w:color w:val="000000"/>
                <w:sz w:val="18"/>
                <w:szCs w:val="18"/>
              </w:rPr>
              <w:t xml:space="preserve"> inicia</w:t>
            </w:r>
            <w:r w:rsidR="00D83D79" w:rsidRPr="00860585">
              <w:rPr>
                <w:rFonts w:ascii="Trebuchet MS" w:hAnsi="Trebuchet MS" w:cs="Arial"/>
                <w:b/>
                <w:bCs/>
                <w:color w:val="000000"/>
                <w:sz w:val="18"/>
                <w:szCs w:val="18"/>
              </w:rPr>
              <w:t>is</w:t>
            </w:r>
          </w:p>
        </w:tc>
        <w:tc>
          <w:tcPr>
            <w:tcW w:w="998" w:type="pct"/>
            <w:tcBorders>
              <w:top w:val="nil"/>
              <w:left w:val="nil"/>
              <w:bottom w:val="nil"/>
              <w:right w:val="nil"/>
            </w:tcBorders>
            <w:vAlign w:val="bottom"/>
            <w:hideMark/>
          </w:tcPr>
          <w:p w14:paraId="33F1351D" w14:textId="299C505C" w:rsidR="00E15F81" w:rsidRPr="00860585" w:rsidRDefault="00E15F81" w:rsidP="007A33BE">
            <w:pPr>
              <w:spacing w:line="235" w:lineRule="auto"/>
              <w:jc w:val="right"/>
              <w:rPr>
                <w:rFonts w:ascii="Trebuchet MS" w:hAnsi="Trebuchet MS" w:cs="Arial"/>
                <w:b/>
                <w:bCs/>
                <w:color w:val="000000"/>
                <w:sz w:val="18"/>
                <w:szCs w:val="18"/>
              </w:rPr>
            </w:pPr>
            <w:r w:rsidRPr="00860585">
              <w:rPr>
                <w:rFonts w:ascii="Trebuchet MS" w:hAnsi="Trebuchet MS" w:cs="Arial"/>
                <w:b/>
                <w:bCs/>
                <w:color w:val="000000"/>
                <w:sz w:val="18"/>
                <w:szCs w:val="18"/>
              </w:rPr>
              <w:t>12.987</w:t>
            </w:r>
          </w:p>
        </w:tc>
        <w:tc>
          <w:tcPr>
            <w:tcW w:w="93" w:type="pct"/>
            <w:tcBorders>
              <w:top w:val="nil"/>
              <w:left w:val="nil"/>
              <w:bottom w:val="nil"/>
              <w:right w:val="nil"/>
            </w:tcBorders>
            <w:vAlign w:val="bottom"/>
            <w:hideMark/>
          </w:tcPr>
          <w:p w14:paraId="478F685C" w14:textId="77777777" w:rsidR="00E15F81" w:rsidRPr="00860585" w:rsidRDefault="00E15F81" w:rsidP="007A33BE">
            <w:pPr>
              <w:spacing w:line="235" w:lineRule="auto"/>
              <w:jc w:val="right"/>
              <w:rPr>
                <w:rFonts w:ascii="Trebuchet MS" w:hAnsi="Trebuchet MS" w:cs="Arial"/>
                <w:b/>
                <w:bCs/>
                <w:color w:val="000000"/>
                <w:sz w:val="18"/>
                <w:szCs w:val="18"/>
              </w:rPr>
            </w:pPr>
          </w:p>
        </w:tc>
        <w:tc>
          <w:tcPr>
            <w:tcW w:w="1010" w:type="pct"/>
            <w:tcBorders>
              <w:top w:val="nil"/>
              <w:left w:val="nil"/>
              <w:bottom w:val="nil"/>
              <w:right w:val="nil"/>
            </w:tcBorders>
            <w:vAlign w:val="bottom"/>
            <w:hideMark/>
          </w:tcPr>
          <w:p w14:paraId="63A36E8E" w14:textId="728F5001" w:rsidR="00E15F81" w:rsidRPr="00860585" w:rsidRDefault="00E15F81" w:rsidP="007A33BE">
            <w:pPr>
              <w:spacing w:line="235" w:lineRule="auto"/>
              <w:jc w:val="right"/>
              <w:rPr>
                <w:rFonts w:ascii="Trebuchet MS" w:hAnsi="Trebuchet MS" w:cs="Arial"/>
                <w:b/>
                <w:bCs/>
                <w:color w:val="000000"/>
                <w:sz w:val="18"/>
                <w:szCs w:val="18"/>
              </w:rPr>
            </w:pPr>
            <w:r w:rsidRPr="00860585">
              <w:rPr>
                <w:rFonts w:ascii="Trebuchet MS" w:hAnsi="Trebuchet MS" w:cs="Arial"/>
                <w:b/>
                <w:bCs/>
                <w:color w:val="000000"/>
                <w:sz w:val="18"/>
                <w:szCs w:val="18"/>
              </w:rPr>
              <w:t>203</w:t>
            </w:r>
          </w:p>
        </w:tc>
      </w:tr>
      <w:tr w:rsidR="00E15F81" w:rsidRPr="00860585" w14:paraId="56DBDDD9" w14:textId="77777777" w:rsidTr="00E15F81">
        <w:trPr>
          <w:trHeight w:val="20"/>
        </w:trPr>
        <w:tc>
          <w:tcPr>
            <w:tcW w:w="2898" w:type="pct"/>
            <w:tcBorders>
              <w:top w:val="nil"/>
              <w:left w:val="nil"/>
              <w:bottom w:val="nil"/>
              <w:right w:val="nil"/>
            </w:tcBorders>
            <w:vAlign w:val="bottom"/>
            <w:hideMark/>
          </w:tcPr>
          <w:p w14:paraId="016B6EAC"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 xml:space="preserve"> </w:t>
            </w:r>
          </w:p>
        </w:tc>
        <w:tc>
          <w:tcPr>
            <w:tcW w:w="998" w:type="pct"/>
            <w:tcBorders>
              <w:top w:val="nil"/>
              <w:left w:val="nil"/>
              <w:bottom w:val="nil"/>
              <w:right w:val="nil"/>
            </w:tcBorders>
            <w:vAlign w:val="bottom"/>
            <w:hideMark/>
          </w:tcPr>
          <w:p w14:paraId="2E6BD9A3" w14:textId="77777777" w:rsidR="00E15F81" w:rsidRPr="00860585" w:rsidRDefault="00E15F81" w:rsidP="007A33BE">
            <w:pPr>
              <w:spacing w:line="235" w:lineRule="auto"/>
              <w:rPr>
                <w:rFonts w:ascii="Trebuchet MS" w:hAnsi="Trebuchet MS"/>
                <w:sz w:val="18"/>
                <w:szCs w:val="18"/>
              </w:rPr>
            </w:pPr>
          </w:p>
        </w:tc>
        <w:tc>
          <w:tcPr>
            <w:tcW w:w="93" w:type="pct"/>
            <w:tcBorders>
              <w:top w:val="nil"/>
              <w:left w:val="nil"/>
              <w:bottom w:val="nil"/>
              <w:right w:val="nil"/>
            </w:tcBorders>
            <w:vAlign w:val="bottom"/>
            <w:hideMark/>
          </w:tcPr>
          <w:p w14:paraId="7A89016A" w14:textId="77777777" w:rsidR="00E15F81" w:rsidRPr="00860585" w:rsidRDefault="00E15F81" w:rsidP="007A33BE">
            <w:pPr>
              <w:spacing w:line="235" w:lineRule="auto"/>
              <w:jc w:val="right"/>
              <w:rPr>
                <w:rFonts w:ascii="Trebuchet MS" w:hAnsi="Trebuchet MS"/>
                <w:sz w:val="18"/>
                <w:szCs w:val="18"/>
              </w:rPr>
            </w:pPr>
          </w:p>
        </w:tc>
        <w:tc>
          <w:tcPr>
            <w:tcW w:w="1010" w:type="pct"/>
            <w:tcBorders>
              <w:top w:val="nil"/>
              <w:left w:val="nil"/>
              <w:bottom w:val="nil"/>
              <w:right w:val="nil"/>
            </w:tcBorders>
            <w:vAlign w:val="bottom"/>
            <w:hideMark/>
          </w:tcPr>
          <w:p w14:paraId="750834BB" w14:textId="77777777" w:rsidR="00E15F81" w:rsidRPr="00860585" w:rsidRDefault="00E15F81" w:rsidP="007A33BE">
            <w:pPr>
              <w:spacing w:line="235" w:lineRule="auto"/>
              <w:jc w:val="right"/>
              <w:rPr>
                <w:rFonts w:ascii="Trebuchet MS" w:hAnsi="Trebuchet MS"/>
                <w:sz w:val="18"/>
                <w:szCs w:val="18"/>
              </w:rPr>
            </w:pPr>
          </w:p>
        </w:tc>
      </w:tr>
      <w:tr w:rsidR="00E15F81" w:rsidRPr="00860585" w14:paraId="4CD37F3D" w14:textId="77777777" w:rsidTr="00E15F81">
        <w:trPr>
          <w:trHeight w:val="20"/>
        </w:trPr>
        <w:tc>
          <w:tcPr>
            <w:tcW w:w="2898" w:type="pct"/>
            <w:tcBorders>
              <w:top w:val="nil"/>
              <w:left w:val="nil"/>
              <w:bottom w:val="nil"/>
              <w:right w:val="nil"/>
            </w:tcBorders>
            <w:vAlign w:val="bottom"/>
            <w:hideMark/>
          </w:tcPr>
          <w:p w14:paraId="4BDAA7AC"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Pagamento de participações nos lucros de exercícios anteriores</w:t>
            </w:r>
          </w:p>
        </w:tc>
        <w:tc>
          <w:tcPr>
            <w:tcW w:w="998" w:type="pct"/>
            <w:tcBorders>
              <w:top w:val="nil"/>
              <w:left w:val="nil"/>
              <w:bottom w:val="nil"/>
              <w:right w:val="nil"/>
            </w:tcBorders>
            <w:vAlign w:val="bottom"/>
            <w:hideMark/>
          </w:tcPr>
          <w:p w14:paraId="47A02EEC" w14:textId="7EC76000"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(12.416)</w:t>
            </w:r>
          </w:p>
        </w:tc>
        <w:tc>
          <w:tcPr>
            <w:tcW w:w="93" w:type="pct"/>
            <w:tcBorders>
              <w:top w:val="nil"/>
              <w:left w:val="nil"/>
              <w:bottom w:val="nil"/>
              <w:right w:val="nil"/>
            </w:tcBorders>
            <w:vAlign w:val="bottom"/>
            <w:hideMark/>
          </w:tcPr>
          <w:p w14:paraId="6734E1F5" w14:textId="77777777" w:rsidR="00E15F81" w:rsidRPr="00860585" w:rsidRDefault="00E15F81" w:rsidP="007A33BE">
            <w:pPr>
              <w:spacing w:line="235" w:lineRule="auto"/>
              <w:jc w:val="right"/>
              <w:rPr>
                <w:rFonts w:ascii="Trebuchet MS" w:hAnsi="Trebuchet MS" w:cs="Arial"/>
                <w:color w:val="000000"/>
                <w:sz w:val="18"/>
                <w:szCs w:val="18"/>
              </w:rPr>
            </w:pPr>
          </w:p>
        </w:tc>
        <w:tc>
          <w:tcPr>
            <w:tcW w:w="1010" w:type="pct"/>
            <w:tcBorders>
              <w:top w:val="nil"/>
              <w:left w:val="nil"/>
              <w:bottom w:val="nil"/>
              <w:right w:val="nil"/>
            </w:tcBorders>
            <w:vAlign w:val="bottom"/>
            <w:hideMark/>
          </w:tcPr>
          <w:p w14:paraId="72CD661E" w14:textId="525FB337"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(11)</w:t>
            </w:r>
          </w:p>
        </w:tc>
      </w:tr>
      <w:tr w:rsidR="00E15F81" w:rsidRPr="00860585" w14:paraId="22B702EA" w14:textId="77777777" w:rsidTr="00E15F81">
        <w:trPr>
          <w:trHeight w:val="20"/>
        </w:trPr>
        <w:tc>
          <w:tcPr>
            <w:tcW w:w="2898" w:type="pct"/>
            <w:tcBorders>
              <w:top w:val="nil"/>
              <w:left w:val="nil"/>
              <w:bottom w:val="nil"/>
              <w:right w:val="nil"/>
            </w:tcBorders>
            <w:vAlign w:val="bottom"/>
            <w:hideMark/>
          </w:tcPr>
          <w:p w14:paraId="68C52831"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Provisão de participação nos lucros</w:t>
            </w:r>
          </w:p>
        </w:tc>
        <w:tc>
          <w:tcPr>
            <w:tcW w:w="998" w:type="pct"/>
            <w:tcBorders>
              <w:top w:val="nil"/>
              <w:left w:val="nil"/>
              <w:bottom w:val="nil"/>
              <w:right w:val="nil"/>
            </w:tcBorders>
            <w:vAlign w:val="bottom"/>
            <w:hideMark/>
          </w:tcPr>
          <w:p w14:paraId="1B602B61" w14:textId="0A7E5DAF"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20.055</w:t>
            </w:r>
          </w:p>
        </w:tc>
        <w:tc>
          <w:tcPr>
            <w:tcW w:w="93" w:type="pct"/>
            <w:tcBorders>
              <w:top w:val="nil"/>
              <w:left w:val="nil"/>
              <w:bottom w:val="nil"/>
              <w:right w:val="nil"/>
            </w:tcBorders>
            <w:vAlign w:val="bottom"/>
            <w:hideMark/>
          </w:tcPr>
          <w:p w14:paraId="536CF424" w14:textId="77777777" w:rsidR="00E15F81" w:rsidRPr="00860585" w:rsidRDefault="00E15F81" w:rsidP="007A33BE">
            <w:pPr>
              <w:spacing w:line="235" w:lineRule="auto"/>
              <w:jc w:val="right"/>
              <w:rPr>
                <w:rFonts w:ascii="Trebuchet MS" w:hAnsi="Trebuchet MS" w:cs="Arial"/>
                <w:color w:val="000000"/>
                <w:sz w:val="18"/>
                <w:szCs w:val="18"/>
              </w:rPr>
            </w:pPr>
          </w:p>
        </w:tc>
        <w:tc>
          <w:tcPr>
            <w:tcW w:w="1010" w:type="pct"/>
            <w:tcBorders>
              <w:top w:val="nil"/>
              <w:left w:val="nil"/>
              <w:bottom w:val="nil"/>
              <w:right w:val="nil"/>
            </w:tcBorders>
            <w:vAlign w:val="bottom"/>
            <w:hideMark/>
          </w:tcPr>
          <w:p w14:paraId="15DEE2FF" w14:textId="77479067"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12.795</w:t>
            </w:r>
          </w:p>
        </w:tc>
      </w:tr>
      <w:tr w:rsidR="00E15F81" w:rsidRPr="00860585" w14:paraId="50CEFCC1" w14:textId="77777777" w:rsidTr="00F32446">
        <w:trPr>
          <w:trHeight w:val="20"/>
        </w:trPr>
        <w:tc>
          <w:tcPr>
            <w:tcW w:w="2898" w:type="pct"/>
            <w:tcBorders>
              <w:top w:val="nil"/>
              <w:left w:val="nil"/>
              <w:bottom w:val="nil"/>
              <w:right w:val="nil"/>
            </w:tcBorders>
            <w:vAlign w:val="bottom"/>
            <w:hideMark/>
          </w:tcPr>
          <w:p w14:paraId="61F7A046"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 xml:space="preserve">  </w:t>
            </w:r>
          </w:p>
        </w:tc>
        <w:tc>
          <w:tcPr>
            <w:tcW w:w="998" w:type="pct"/>
            <w:tcBorders>
              <w:top w:val="nil"/>
              <w:left w:val="nil"/>
              <w:bottom w:val="single" w:sz="4" w:space="0" w:color="auto"/>
              <w:right w:val="nil"/>
            </w:tcBorders>
            <w:vAlign w:val="bottom"/>
            <w:hideMark/>
          </w:tcPr>
          <w:p w14:paraId="0A18F4ED" w14:textId="77777777" w:rsidR="00E15F81" w:rsidRPr="00860585" w:rsidRDefault="00E15F81" w:rsidP="007A33BE">
            <w:pPr>
              <w:spacing w:line="235" w:lineRule="auto"/>
              <w:rPr>
                <w:rFonts w:ascii="Trebuchet MS" w:hAnsi="Trebuchet MS"/>
                <w:sz w:val="18"/>
                <w:szCs w:val="18"/>
              </w:rPr>
            </w:pPr>
          </w:p>
        </w:tc>
        <w:tc>
          <w:tcPr>
            <w:tcW w:w="93" w:type="pct"/>
            <w:tcBorders>
              <w:top w:val="nil"/>
              <w:left w:val="nil"/>
              <w:bottom w:val="nil"/>
              <w:right w:val="nil"/>
            </w:tcBorders>
            <w:vAlign w:val="bottom"/>
            <w:hideMark/>
          </w:tcPr>
          <w:p w14:paraId="7A78DF77" w14:textId="77777777" w:rsidR="00E15F81" w:rsidRPr="00860585" w:rsidRDefault="00E15F81" w:rsidP="007A33BE">
            <w:pPr>
              <w:spacing w:line="235" w:lineRule="auto"/>
              <w:jc w:val="right"/>
              <w:rPr>
                <w:rFonts w:ascii="Trebuchet MS" w:hAnsi="Trebuchet MS"/>
                <w:sz w:val="18"/>
                <w:szCs w:val="18"/>
              </w:rPr>
            </w:pPr>
          </w:p>
        </w:tc>
        <w:tc>
          <w:tcPr>
            <w:tcW w:w="1010" w:type="pct"/>
            <w:tcBorders>
              <w:top w:val="nil"/>
              <w:left w:val="nil"/>
              <w:bottom w:val="single" w:sz="4" w:space="0" w:color="auto"/>
              <w:right w:val="nil"/>
            </w:tcBorders>
            <w:vAlign w:val="bottom"/>
            <w:hideMark/>
          </w:tcPr>
          <w:p w14:paraId="0A21E15A" w14:textId="77777777" w:rsidR="00E15F81" w:rsidRPr="00860585" w:rsidRDefault="00E15F81" w:rsidP="007A33BE">
            <w:pPr>
              <w:spacing w:line="235" w:lineRule="auto"/>
              <w:jc w:val="right"/>
              <w:rPr>
                <w:rFonts w:ascii="Trebuchet MS" w:hAnsi="Trebuchet MS"/>
                <w:sz w:val="18"/>
                <w:szCs w:val="18"/>
              </w:rPr>
            </w:pPr>
          </w:p>
        </w:tc>
      </w:tr>
      <w:tr w:rsidR="00E15F81" w:rsidRPr="00860585" w14:paraId="797411AB" w14:textId="77777777" w:rsidTr="00F32446">
        <w:trPr>
          <w:trHeight w:val="20"/>
        </w:trPr>
        <w:tc>
          <w:tcPr>
            <w:tcW w:w="2898" w:type="pct"/>
            <w:tcBorders>
              <w:top w:val="nil"/>
              <w:left w:val="nil"/>
              <w:bottom w:val="nil"/>
              <w:right w:val="nil"/>
            </w:tcBorders>
            <w:vAlign w:val="bottom"/>
            <w:hideMark/>
          </w:tcPr>
          <w:p w14:paraId="2FC367C2" w14:textId="2FCBBD69" w:rsidR="00E15F81" w:rsidRPr="00860585" w:rsidRDefault="00E15F81" w:rsidP="007A33BE">
            <w:pPr>
              <w:spacing w:line="235" w:lineRule="auto"/>
              <w:ind w:left="-57"/>
              <w:rPr>
                <w:rFonts w:ascii="Trebuchet MS" w:hAnsi="Trebuchet MS" w:cs="Arial"/>
                <w:b/>
                <w:bCs/>
                <w:color w:val="000000"/>
                <w:sz w:val="18"/>
                <w:szCs w:val="18"/>
              </w:rPr>
            </w:pPr>
            <w:r w:rsidRPr="00860585">
              <w:rPr>
                <w:rFonts w:ascii="Trebuchet MS" w:hAnsi="Trebuchet MS" w:cs="Arial"/>
                <w:b/>
                <w:bCs/>
                <w:color w:val="000000"/>
                <w:sz w:val="18"/>
                <w:szCs w:val="18"/>
              </w:rPr>
              <w:t>Saldo</w:t>
            </w:r>
            <w:r w:rsidR="00D83D79" w:rsidRPr="00860585">
              <w:rPr>
                <w:rFonts w:ascii="Trebuchet MS" w:hAnsi="Trebuchet MS" w:cs="Arial"/>
                <w:b/>
                <w:bCs/>
                <w:color w:val="000000"/>
                <w:sz w:val="18"/>
                <w:szCs w:val="18"/>
              </w:rPr>
              <w:t>s</w:t>
            </w:r>
            <w:r w:rsidRPr="00860585">
              <w:rPr>
                <w:rFonts w:ascii="Trebuchet MS" w:hAnsi="Trebuchet MS" w:cs="Arial"/>
                <w:b/>
                <w:bCs/>
                <w:color w:val="000000"/>
                <w:sz w:val="18"/>
                <w:szCs w:val="18"/>
              </w:rPr>
              <w:t xml:space="preserve"> fina</w:t>
            </w:r>
            <w:r w:rsidR="00D83D79" w:rsidRPr="00860585">
              <w:rPr>
                <w:rFonts w:ascii="Trebuchet MS" w:hAnsi="Trebuchet MS" w:cs="Arial"/>
                <w:b/>
                <w:bCs/>
                <w:color w:val="000000"/>
                <w:sz w:val="18"/>
                <w:szCs w:val="18"/>
              </w:rPr>
              <w:t>is</w:t>
            </w:r>
          </w:p>
        </w:tc>
        <w:tc>
          <w:tcPr>
            <w:tcW w:w="998" w:type="pct"/>
            <w:tcBorders>
              <w:top w:val="single" w:sz="4" w:space="0" w:color="auto"/>
              <w:left w:val="nil"/>
              <w:bottom w:val="double" w:sz="4" w:space="0" w:color="auto"/>
              <w:right w:val="nil"/>
            </w:tcBorders>
            <w:vAlign w:val="bottom"/>
            <w:hideMark/>
          </w:tcPr>
          <w:p w14:paraId="4CC767A2" w14:textId="74D42874" w:rsidR="00E15F81" w:rsidRPr="00860585" w:rsidRDefault="00E15F81" w:rsidP="007A33BE">
            <w:pPr>
              <w:spacing w:line="235" w:lineRule="auto"/>
              <w:jc w:val="right"/>
              <w:rPr>
                <w:rFonts w:ascii="Trebuchet MS" w:hAnsi="Trebuchet MS" w:cs="Arial"/>
                <w:b/>
                <w:bCs/>
                <w:color w:val="000000"/>
                <w:sz w:val="18"/>
                <w:szCs w:val="18"/>
              </w:rPr>
            </w:pPr>
            <w:r w:rsidRPr="00860585">
              <w:rPr>
                <w:rFonts w:ascii="Trebuchet MS" w:hAnsi="Trebuchet MS" w:cs="Arial"/>
                <w:b/>
                <w:bCs/>
                <w:color w:val="000000"/>
                <w:sz w:val="18"/>
                <w:szCs w:val="18"/>
              </w:rPr>
              <w:t>20.626</w:t>
            </w:r>
          </w:p>
        </w:tc>
        <w:tc>
          <w:tcPr>
            <w:tcW w:w="93" w:type="pct"/>
            <w:tcBorders>
              <w:top w:val="nil"/>
              <w:left w:val="nil"/>
              <w:bottom w:val="nil"/>
              <w:right w:val="nil"/>
            </w:tcBorders>
            <w:vAlign w:val="bottom"/>
            <w:hideMark/>
          </w:tcPr>
          <w:p w14:paraId="18DFA060" w14:textId="77777777" w:rsidR="00E15F81" w:rsidRPr="00860585" w:rsidRDefault="00E15F81" w:rsidP="007A33BE">
            <w:pPr>
              <w:spacing w:line="235" w:lineRule="auto"/>
              <w:jc w:val="right"/>
              <w:rPr>
                <w:rFonts w:ascii="Trebuchet MS" w:hAnsi="Trebuchet MS" w:cs="Arial"/>
                <w:b/>
                <w:bCs/>
                <w:color w:val="000000"/>
                <w:sz w:val="18"/>
                <w:szCs w:val="18"/>
              </w:rPr>
            </w:pPr>
          </w:p>
        </w:tc>
        <w:tc>
          <w:tcPr>
            <w:tcW w:w="1010" w:type="pct"/>
            <w:tcBorders>
              <w:top w:val="single" w:sz="4" w:space="0" w:color="auto"/>
              <w:left w:val="nil"/>
              <w:bottom w:val="double" w:sz="4" w:space="0" w:color="auto"/>
              <w:right w:val="nil"/>
            </w:tcBorders>
            <w:vAlign w:val="bottom"/>
            <w:hideMark/>
          </w:tcPr>
          <w:p w14:paraId="56183347" w14:textId="182B5741" w:rsidR="00E15F81" w:rsidRPr="00860585" w:rsidRDefault="00E15F81" w:rsidP="007A33BE">
            <w:pPr>
              <w:spacing w:line="235" w:lineRule="auto"/>
              <w:jc w:val="right"/>
              <w:rPr>
                <w:rFonts w:ascii="Trebuchet MS" w:hAnsi="Trebuchet MS" w:cs="Arial"/>
                <w:b/>
                <w:bCs/>
                <w:color w:val="000000"/>
                <w:sz w:val="18"/>
                <w:szCs w:val="18"/>
              </w:rPr>
            </w:pPr>
            <w:r w:rsidRPr="00860585">
              <w:rPr>
                <w:rFonts w:ascii="Trebuchet MS" w:hAnsi="Trebuchet MS" w:cs="Arial"/>
                <w:b/>
                <w:bCs/>
                <w:color w:val="000000"/>
                <w:sz w:val="18"/>
                <w:szCs w:val="18"/>
              </w:rPr>
              <w:t>12.987</w:t>
            </w:r>
          </w:p>
        </w:tc>
      </w:tr>
    </w:tbl>
    <w:p w14:paraId="7C266215" w14:textId="093FEE78" w:rsidR="007113DF" w:rsidRPr="004F7469" w:rsidRDefault="007113DF" w:rsidP="007A33BE">
      <w:pPr>
        <w:spacing w:line="235" w:lineRule="auto"/>
        <w:ind w:left="567"/>
        <w:rPr>
          <w:rFonts w:ascii="Trebuchet MS" w:hAnsi="Trebuchet MS" w:cs="Arial"/>
          <w:highlight w:val="yellow"/>
        </w:rPr>
      </w:pPr>
    </w:p>
    <w:p w14:paraId="053D7EF4" w14:textId="5D6630EE" w:rsidR="00596D62" w:rsidRPr="00F32446" w:rsidRDefault="00596D62" w:rsidP="007A33BE">
      <w:pPr>
        <w:spacing w:line="235" w:lineRule="auto"/>
        <w:ind w:left="567"/>
        <w:jc w:val="both"/>
        <w:rPr>
          <w:rFonts w:ascii="Trebuchet MS" w:hAnsi="Trebuchet MS" w:cs="Arial"/>
        </w:rPr>
      </w:pPr>
      <w:r w:rsidRPr="00F32446">
        <w:rPr>
          <w:rFonts w:ascii="Trebuchet MS" w:hAnsi="Trebuchet MS" w:cs="Arial"/>
        </w:rPr>
        <w:t>Segue o cálculo da participação nos lucros</w:t>
      </w:r>
      <w:r w:rsidR="008B775F" w:rsidRPr="00F32446">
        <w:rPr>
          <w:rFonts w:ascii="Trebuchet MS" w:hAnsi="Trebuchet MS" w:cs="Arial"/>
        </w:rPr>
        <w:t xml:space="preserve"> </w:t>
      </w:r>
      <w:r w:rsidR="00D511C0" w:rsidRPr="00F32446">
        <w:rPr>
          <w:rFonts w:ascii="Trebuchet MS" w:hAnsi="Trebuchet MS" w:cs="Arial"/>
        </w:rPr>
        <w:t>dos colaboradores</w:t>
      </w:r>
      <w:r w:rsidRPr="00F32446">
        <w:rPr>
          <w:rFonts w:ascii="Trebuchet MS" w:hAnsi="Trebuchet MS" w:cs="Arial"/>
        </w:rPr>
        <w:t>:</w:t>
      </w:r>
    </w:p>
    <w:p w14:paraId="233BFDC1" w14:textId="77777777" w:rsidR="00596D62" w:rsidRPr="00F32446" w:rsidRDefault="00596D62" w:rsidP="007A33BE">
      <w:pPr>
        <w:spacing w:line="235" w:lineRule="auto"/>
        <w:ind w:left="567"/>
        <w:jc w:val="both"/>
        <w:rPr>
          <w:rFonts w:ascii="Trebuchet MS" w:hAnsi="Trebuchet MS" w:cs="Arial"/>
        </w:rPr>
      </w:pPr>
    </w:p>
    <w:tbl>
      <w:tblPr>
        <w:tblW w:w="4687" w:type="pct"/>
        <w:tblInd w:w="567" w:type="dxa"/>
        <w:tblLayout w:type="fixed"/>
        <w:tblCellMar>
          <w:left w:w="68" w:type="dxa"/>
          <w:right w:w="68" w:type="dxa"/>
        </w:tblCellMar>
        <w:tblLook w:val="04A0" w:firstRow="1" w:lastRow="0" w:firstColumn="1" w:lastColumn="0" w:noHBand="0" w:noVBand="1"/>
      </w:tblPr>
      <w:tblGrid>
        <w:gridCol w:w="6803"/>
        <w:gridCol w:w="1701"/>
      </w:tblGrid>
      <w:tr w:rsidR="00E15F81" w:rsidRPr="00860585" w14:paraId="697FD34E" w14:textId="77777777" w:rsidTr="00F32446">
        <w:tc>
          <w:tcPr>
            <w:tcW w:w="4000" w:type="pct"/>
            <w:tcBorders>
              <w:top w:val="nil"/>
              <w:left w:val="nil"/>
              <w:bottom w:val="nil"/>
              <w:right w:val="nil"/>
            </w:tcBorders>
            <w:noWrap/>
            <w:vAlign w:val="bottom"/>
            <w:hideMark/>
          </w:tcPr>
          <w:p w14:paraId="4F82A7E9" w14:textId="77777777" w:rsidR="00E15F81" w:rsidRPr="00860585" w:rsidRDefault="00E15F81" w:rsidP="007A33BE">
            <w:pPr>
              <w:spacing w:line="235" w:lineRule="auto"/>
              <w:ind w:left="-57"/>
              <w:rPr>
                <w:rFonts w:ascii="Trebuchet MS" w:hAnsi="Trebuchet MS"/>
                <w:sz w:val="18"/>
                <w:szCs w:val="18"/>
              </w:rPr>
            </w:pPr>
          </w:p>
        </w:tc>
        <w:tc>
          <w:tcPr>
            <w:tcW w:w="1000" w:type="pct"/>
            <w:tcBorders>
              <w:top w:val="nil"/>
              <w:left w:val="nil"/>
              <w:bottom w:val="nil"/>
              <w:right w:val="nil"/>
            </w:tcBorders>
            <w:noWrap/>
            <w:vAlign w:val="bottom"/>
            <w:hideMark/>
          </w:tcPr>
          <w:p w14:paraId="0CCB2CBC" w14:textId="77777777" w:rsidR="00E15F81" w:rsidRPr="00860585" w:rsidRDefault="00E15F81" w:rsidP="007A33BE">
            <w:pPr>
              <w:spacing w:line="235" w:lineRule="auto"/>
              <w:jc w:val="center"/>
              <w:rPr>
                <w:rFonts w:ascii="Trebuchet MS" w:hAnsi="Trebuchet MS" w:cs="Arial"/>
                <w:b/>
                <w:bCs/>
                <w:sz w:val="18"/>
                <w:szCs w:val="18"/>
              </w:rPr>
            </w:pPr>
            <w:r w:rsidRPr="00860585">
              <w:rPr>
                <w:rFonts w:ascii="Trebuchet MS" w:hAnsi="Trebuchet MS" w:cs="Arial"/>
                <w:b/>
                <w:bCs/>
                <w:sz w:val="18"/>
                <w:szCs w:val="18"/>
              </w:rPr>
              <w:t>Controladora</w:t>
            </w:r>
          </w:p>
        </w:tc>
      </w:tr>
      <w:tr w:rsidR="00E15F81" w:rsidRPr="00860585" w14:paraId="31E454A7" w14:textId="77777777" w:rsidTr="00F32446">
        <w:tc>
          <w:tcPr>
            <w:tcW w:w="4000" w:type="pct"/>
            <w:tcBorders>
              <w:top w:val="nil"/>
              <w:left w:val="nil"/>
              <w:bottom w:val="nil"/>
              <w:right w:val="nil"/>
            </w:tcBorders>
            <w:vAlign w:val="bottom"/>
            <w:hideMark/>
          </w:tcPr>
          <w:p w14:paraId="67DA3B37" w14:textId="77777777" w:rsidR="00E15F81" w:rsidRPr="00860585" w:rsidRDefault="00E15F81" w:rsidP="007A33BE">
            <w:pPr>
              <w:spacing w:line="235" w:lineRule="auto"/>
              <w:ind w:left="-57"/>
              <w:rPr>
                <w:rFonts w:ascii="Trebuchet MS" w:hAnsi="Trebuchet MS" w:cs="Arial"/>
                <w:b/>
                <w:bCs/>
                <w:sz w:val="18"/>
                <w:szCs w:val="18"/>
              </w:rPr>
            </w:pPr>
          </w:p>
        </w:tc>
        <w:tc>
          <w:tcPr>
            <w:tcW w:w="1000" w:type="pct"/>
            <w:tcBorders>
              <w:top w:val="single" w:sz="4" w:space="0" w:color="auto"/>
              <w:left w:val="nil"/>
              <w:bottom w:val="single" w:sz="4" w:space="0" w:color="auto"/>
              <w:right w:val="nil"/>
            </w:tcBorders>
            <w:vAlign w:val="bottom"/>
            <w:hideMark/>
          </w:tcPr>
          <w:p w14:paraId="40E1CF8E" w14:textId="690D6919" w:rsidR="00E15F81" w:rsidRPr="00860585" w:rsidRDefault="00E15F81" w:rsidP="007A33BE">
            <w:pPr>
              <w:spacing w:line="235" w:lineRule="auto"/>
              <w:jc w:val="center"/>
              <w:rPr>
                <w:rFonts w:ascii="Trebuchet MS" w:hAnsi="Trebuchet MS" w:cs="Arial"/>
                <w:b/>
                <w:bCs/>
                <w:color w:val="000000"/>
                <w:sz w:val="18"/>
                <w:szCs w:val="18"/>
              </w:rPr>
            </w:pPr>
            <w:r w:rsidRPr="00860585">
              <w:rPr>
                <w:rFonts w:ascii="Trebuchet MS" w:hAnsi="Trebuchet MS" w:cs="Arial"/>
                <w:b/>
                <w:bCs/>
                <w:color w:val="000000"/>
                <w:sz w:val="18"/>
                <w:szCs w:val="18"/>
              </w:rPr>
              <w:t>2025</w:t>
            </w:r>
          </w:p>
        </w:tc>
      </w:tr>
      <w:tr w:rsidR="00E15F81" w:rsidRPr="00860585" w14:paraId="49B79CDE" w14:textId="77777777" w:rsidTr="00F32446">
        <w:tc>
          <w:tcPr>
            <w:tcW w:w="4000" w:type="pct"/>
            <w:tcBorders>
              <w:top w:val="nil"/>
              <w:left w:val="nil"/>
              <w:bottom w:val="nil"/>
              <w:right w:val="nil"/>
            </w:tcBorders>
            <w:vAlign w:val="bottom"/>
            <w:hideMark/>
          </w:tcPr>
          <w:p w14:paraId="1F904AE2" w14:textId="479970E6" w:rsidR="00E15F81" w:rsidRPr="00860585" w:rsidRDefault="00E15F81" w:rsidP="007A33BE">
            <w:pPr>
              <w:spacing w:line="235" w:lineRule="auto"/>
              <w:ind w:left="-57"/>
              <w:rPr>
                <w:rFonts w:ascii="Trebuchet MS" w:hAnsi="Trebuchet MS" w:cs="Arial"/>
                <w:b/>
                <w:bCs/>
                <w:color w:val="000000"/>
                <w:sz w:val="18"/>
                <w:szCs w:val="18"/>
              </w:rPr>
            </w:pPr>
            <w:r w:rsidRPr="00860585">
              <w:rPr>
                <w:rFonts w:ascii="Trebuchet MS" w:hAnsi="Trebuchet MS" w:cs="Arial"/>
                <w:b/>
                <w:bCs/>
                <w:color w:val="000000"/>
                <w:sz w:val="18"/>
                <w:szCs w:val="18"/>
              </w:rPr>
              <w:t xml:space="preserve">Lucro antes do </w:t>
            </w:r>
            <w:r w:rsidR="006B5754" w:rsidRPr="00860585">
              <w:rPr>
                <w:rFonts w:ascii="Trebuchet MS" w:hAnsi="Trebuchet MS" w:cs="Arial"/>
                <w:b/>
                <w:bCs/>
                <w:color w:val="000000"/>
                <w:sz w:val="18"/>
                <w:szCs w:val="18"/>
              </w:rPr>
              <w:t xml:space="preserve">Imposto </w:t>
            </w:r>
            <w:r w:rsidRPr="00860585">
              <w:rPr>
                <w:rFonts w:ascii="Trebuchet MS" w:hAnsi="Trebuchet MS" w:cs="Arial"/>
                <w:b/>
                <w:bCs/>
                <w:color w:val="000000"/>
                <w:sz w:val="18"/>
                <w:szCs w:val="18"/>
              </w:rPr>
              <w:t xml:space="preserve">de </w:t>
            </w:r>
            <w:r w:rsidR="006B5754" w:rsidRPr="00860585">
              <w:rPr>
                <w:rFonts w:ascii="Trebuchet MS" w:hAnsi="Trebuchet MS" w:cs="Arial"/>
                <w:b/>
                <w:bCs/>
                <w:color w:val="000000"/>
                <w:sz w:val="18"/>
                <w:szCs w:val="18"/>
              </w:rPr>
              <w:t xml:space="preserve">Renda </w:t>
            </w:r>
            <w:r w:rsidRPr="00860585">
              <w:rPr>
                <w:rFonts w:ascii="Trebuchet MS" w:hAnsi="Trebuchet MS" w:cs="Arial"/>
                <w:b/>
                <w:bCs/>
                <w:color w:val="000000"/>
                <w:sz w:val="18"/>
                <w:szCs w:val="18"/>
              </w:rPr>
              <w:t xml:space="preserve">e </w:t>
            </w:r>
            <w:r w:rsidR="006B5754" w:rsidRPr="00860585">
              <w:rPr>
                <w:rFonts w:ascii="Trebuchet MS" w:hAnsi="Trebuchet MS" w:cs="Arial"/>
                <w:b/>
                <w:bCs/>
                <w:color w:val="000000"/>
                <w:sz w:val="18"/>
                <w:szCs w:val="18"/>
              </w:rPr>
              <w:t>Contribuição Social</w:t>
            </w:r>
          </w:p>
        </w:tc>
        <w:tc>
          <w:tcPr>
            <w:tcW w:w="1000" w:type="pct"/>
            <w:tcBorders>
              <w:top w:val="nil"/>
              <w:left w:val="nil"/>
              <w:bottom w:val="nil"/>
              <w:right w:val="nil"/>
            </w:tcBorders>
            <w:noWrap/>
            <w:vAlign w:val="bottom"/>
            <w:hideMark/>
          </w:tcPr>
          <w:p w14:paraId="6D53FA56" w14:textId="57A06384" w:rsidR="00E15F81" w:rsidRPr="00860585" w:rsidRDefault="00E15F81" w:rsidP="007A33BE">
            <w:pPr>
              <w:spacing w:line="235" w:lineRule="auto"/>
              <w:jc w:val="right"/>
              <w:rPr>
                <w:rFonts w:ascii="Trebuchet MS" w:hAnsi="Trebuchet MS" w:cs="Arial"/>
                <w:b/>
                <w:bCs/>
                <w:color w:val="000000"/>
                <w:sz w:val="18"/>
                <w:szCs w:val="18"/>
              </w:rPr>
            </w:pPr>
            <w:r w:rsidRPr="00860585">
              <w:rPr>
                <w:rFonts w:ascii="Trebuchet MS" w:hAnsi="Trebuchet MS" w:cs="Arial"/>
                <w:b/>
                <w:bCs/>
                <w:color w:val="000000"/>
                <w:sz w:val="18"/>
                <w:szCs w:val="18"/>
              </w:rPr>
              <w:t>200.546</w:t>
            </w:r>
          </w:p>
        </w:tc>
      </w:tr>
      <w:tr w:rsidR="00E15F81" w:rsidRPr="00860585" w14:paraId="55C8ADF0" w14:textId="77777777" w:rsidTr="00F32446">
        <w:tc>
          <w:tcPr>
            <w:tcW w:w="4000" w:type="pct"/>
            <w:tcBorders>
              <w:top w:val="nil"/>
              <w:left w:val="nil"/>
              <w:bottom w:val="nil"/>
              <w:right w:val="nil"/>
            </w:tcBorders>
            <w:vAlign w:val="bottom"/>
            <w:hideMark/>
          </w:tcPr>
          <w:p w14:paraId="2409D295"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 xml:space="preserve"> </w:t>
            </w:r>
          </w:p>
        </w:tc>
        <w:tc>
          <w:tcPr>
            <w:tcW w:w="1000" w:type="pct"/>
            <w:tcBorders>
              <w:top w:val="nil"/>
              <w:left w:val="nil"/>
              <w:bottom w:val="nil"/>
              <w:right w:val="nil"/>
            </w:tcBorders>
            <w:vAlign w:val="bottom"/>
            <w:hideMark/>
          </w:tcPr>
          <w:p w14:paraId="65FA7E35" w14:textId="77777777" w:rsidR="00E15F81" w:rsidRPr="00860585" w:rsidRDefault="00E15F81" w:rsidP="007A33BE">
            <w:pPr>
              <w:spacing w:line="235" w:lineRule="auto"/>
              <w:jc w:val="right"/>
              <w:rPr>
                <w:rFonts w:ascii="Trebuchet MS" w:hAnsi="Trebuchet MS"/>
                <w:sz w:val="18"/>
                <w:szCs w:val="18"/>
              </w:rPr>
            </w:pPr>
          </w:p>
        </w:tc>
      </w:tr>
      <w:tr w:rsidR="00E15F81" w:rsidRPr="00860585" w14:paraId="4257505B" w14:textId="77777777" w:rsidTr="00F32446">
        <w:tc>
          <w:tcPr>
            <w:tcW w:w="4000" w:type="pct"/>
            <w:tcBorders>
              <w:top w:val="nil"/>
              <w:left w:val="nil"/>
              <w:bottom w:val="nil"/>
              <w:right w:val="nil"/>
            </w:tcBorders>
            <w:vAlign w:val="bottom"/>
            <w:hideMark/>
          </w:tcPr>
          <w:p w14:paraId="0EC5C59A"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Participação nos lucros (10%)</w:t>
            </w:r>
          </w:p>
        </w:tc>
        <w:tc>
          <w:tcPr>
            <w:tcW w:w="1000" w:type="pct"/>
            <w:tcBorders>
              <w:top w:val="nil"/>
              <w:left w:val="nil"/>
              <w:bottom w:val="nil"/>
              <w:right w:val="nil"/>
            </w:tcBorders>
            <w:noWrap/>
            <w:vAlign w:val="bottom"/>
            <w:hideMark/>
          </w:tcPr>
          <w:p w14:paraId="60FF6F22" w14:textId="3950C353"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20.055</w:t>
            </w:r>
          </w:p>
        </w:tc>
      </w:tr>
      <w:tr w:rsidR="00E15F81" w:rsidRPr="00860585" w14:paraId="18A7DCAF" w14:textId="77777777" w:rsidTr="00F32446">
        <w:tc>
          <w:tcPr>
            <w:tcW w:w="4000" w:type="pct"/>
            <w:tcBorders>
              <w:top w:val="nil"/>
              <w:left w:val="nil"/>
              <w:bottom w:val="nil"/>
              <w:right w:val="nil"/>
            </w:tcBorders>
            <w:vAlign w:val="bottom"/>
            <w:hideMark/>
          </w:tcPr>
          <w:p w14:paraId="2AB28734" w14:textId="77777777" w:rsidR="00E15F81" w:rsidRPr="00860585" w:rsidRDefault="00E15F81" w:rsidP="007A33BE">
            <w:pPr>
              <w:spacing w:line="235" w:lineRule="auto"/>
              <w:ind w:left="-57"/>
              <w:rPr>
                <w:rFonts w:ascii="Trebuchet MS" w:hAnsi="Trebuchet MS" w:cs="Arial"/>
                <w:color w:val="000000"/>
                <w:sz w:val="18"/>
                <w:szCs w:val="18"/>
              </w:rPr>
            </w:pPr>
          </w:p>
        </w:tc>
        <w:tc>
          <w:tcPr>
            <w:tcW w:w="1000" w:type="pct"/>
            <w:tcBorders>
              <w:top w:val="nil"/>
              <w:left w:val="nil"/>
              <w:bottom w:val="nil"/>
              <w:right w:val="nil"/>
            </w:tcBorders>
            <w:vAlign w:val="bottom"/>
            <w:hideMark/>
          </w:tcPr>
          <w:p w14:paraId="0EBD8BC6" w14:textId="77777777" w:rsidR="00E15F81" w:rsidRPr="00860585" w:rsidRDefault="00E15F81" w:rsidP="007A33BE">
            <w:pPr>
              <w:spacing w:line="235" w:lineRule="auto"/>
              <w:jc w:val="right"/>
              <w:rPr>
                <w:rFonts w:ascii="Trebuchet MS" w:hAnsi="Trebuchet MS"/>
                <w:sz w:val="18"/>
                <w:szCs w:val="18"/>
              </w:rPr>
            </w:pPr>
          </w:p>
        </w:tc>
      </w:tr>
      <w:tr w:rsidR="00E15F81" w:rsidRPr="00860585" w14:paraId="746F1FDB" w14:textId="77777777" w:rsidTr="00F32446">
        <w:tc>
          <w:tcPr>
            <w:tcW w:w="4000" w:type="pct"/>
            <w:tcBorders>
              <w:top w:val="nil"/>
              <w:left w:val="nil"/>
              <w:bottom w:val="nil"/>
              <w:right w:val="nil"/>
            </w:tcBorders>
            <w:noWrap/>
            <w:vAlign w:val="bottom"/>
            <w:hideMark/>
          </w:tcPr>
          <w:p w14:paraId="7AC9F06D" w14:textId="77777777" w:rsidR="00E15F81" w:rsidRPr="00860585" w:rsidRDefault="00E15F81" w:rsidP="007A33BE">
            <w:pPr>
              <w:spacing w:line="235" w:lineRule="auto"/>
              <w:ind w:left="-57"/>
              <w:rPr>
                <w:rFonts w:ascii="Trebuchet MS" w:hAnsi="Trebuchet MS" w:cs="Arial"/>
                <w:i/>
                <w:iCs/>
                <w:color w:val="000000"/>
                <w:sz w:val="18"/>
                <w:szCs w:val="18"/>
              </w:rPr>
            </w:pPr>
            <w:r w:rsidRPr="00860585">
              <w:rPr>
                <w:rFonts w:ascii="Trebuchet MS" w:hAnsi="Trebuchet MS" w:cs="Arial"/>
                <w:i/>
                <w:iCs/>
                <w:color w:val="000000"/>
                <w:sz w:val="18"/>
                <w:szCs w:val="18"/>
              </w:rPr>
              <w:t>Proporção com base nos salários</w:t>
            </w:r>
          </w:p>
        </w:tc>
        <w:tc>
          <w:tcPr>
            <w:tcW w:w="1000" w:type="pct"/>
            <w:tcBorders>
              <w:top w:val="nil"/>
              <w:left w:val="nil"/>
              <w:bottom w:val="nil"/>
              <w:right w:val="nil"/>
            </w:tcBorders>
            <w:vAlign w:val="bottom"/>
            <w:hideMark/>
          </w:tcPr>
          <w:p w14:paraId="5B129F1E" w14:textId="77777777" w:rsidR="00E15F81" w:rsidRPr="00860585" w:rsidRDefault="00E15F81" w:rsidP="007A33BE">
            <w:pPr>
              <w:spacing w:line="235" w:lineRule="auto"/>
              <w:jc w:val="right"/>
              <w:rPr>
                <w:rFonts w:ascii="Trebuchet MS" w:hAnsi="Trebuchet MS"/>
                <w:sz w:val="18"/>
                <w:szCs w:val="18"/>
              </w:rPr>
            </w:pPr>
          </w:p>
        </w:tc>
      </w:tr>
      <w:tr w:rsidR="00E15F81" w:rsidRPr="00860585" w14:paraId="4C27AE2F" w14:textId="77777777" w:rsidTr="00F32446">
        <w:tc>
          <w:tcPr>
            <w:tcW w:w="4000" w:type="pct"/>
            <w:tcBorders>
              <w:top w:val="nil"/>
              <w:left w:val="nil"/>
              <w:bottom w:val="nil"/>
              <w:right w:val="nil"/>
            </w:tcBorders>
            <w:shd w:val="clear" w:color="000000" w:fill="FFFFFF"/>
            <w:noWrap/>
            <w:vAlign w:val="bottom"/>
            <w:hideMark/>
          </w:tcPr>
          <w:p w14:paraId="66260C38"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Participação dos empregados</w:t>
            </w:r>
          </w:p>
        </w:tc>
        <w:tc>
          <w:tcPr>
            <w:tcW w:w="1000" w:type="pct"/>
            <w:tcBorders>
              <w:top w:val="nil"/>
              <w:left w:val="nil"/>
              <w:bottom w:val="nil"/>
              <w:right w:val="nil"/>
            </w:tcBorders>
            <w:shd w:val="clear" w:color="000000" w:fill="FFFFFF"/>
            <w:noWrap/>
            <w:vAlign w:val="bottom"/>
            <w:hideMark/>
          </w:tcPr>
          <w:p w14:paraId="58338950" w14:textId="7D1618A8"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17.881</w:t>
            </w:r>
          </w:p>
        </w:tc>
      </w:tr>
      <w:tr w:rsidR="00E15F81" w:rsidRPr="00860585" w14:paraId="2611CD53" w14:textId="77777777" w:rsidTr="00F32446">
        <w:tc>
          <w:tcPr>
            <w:tcW w:w="4000" w:type="pct"/>
            <w:tcBorders>
              <w:top w:val="nil"/>
              <w:left w:val="nil"/>
              <w:bottom w:val="nil"/>
              <w:right w:val="nil"/>
            </w:tcBorders>
            <w:shd w:val="clear" w:color="000000" w:fill="FFFFFF"/>
            <w:noWrap/>
            <w:vAlign w:val="bottom"/>
            <w:hideMark/>
          </w:tcPr>
          <w:p w14:paraId="29521F09" w14:textId="77777777" w:rsidR="00E15F81" w:rsidRPr="00860585" w:rsidRDefault="00E15F81" w:rsidP="007A33BE">
            <w:pPr>
              <w:spacing w:line="235" w:lineRule="auto"/>
              <w:ind w:left="-57"/>
              <w:rPr>
                <w:rFonts w:ascii="Trebuchet MS" w:hAnsi="Trebuchet MS" w:cs="Arial"/>
                <w:color w:val="000000"/>
                <w:sz w:val="18"/>
                <w:szCs w:val="18"/>
              </w:rPr>
            </w:pPr>
            <w:r w:rsidRPr="00860585">
              <w:rPr>
                <w:rFonts w:ascii="Trebuchet MS" w:hAnsi="Trebuchet MS" w:cs="Arial"/>
                <w:color w:val="000000"/>
                <w:sz w:val="18"/>
                <w:szCs w:val="18"/>
              </w:rPr>
              <w:t>Participação dos administradores</w:t>
            </w:r>
          </w:p>
        </w:tc>
        <w:tc>
          <w:tcPr>
            <w:tcW w:w="1000" w:type="pct"/>
            <w:tcBorders>
              <w:top w:val="nil"/>
              <w:left w:val="nil"/>
              <w:bottom w:val="nil"/>
              <w:right w:val="nil"/>
            </w:tcBorders>
            <w:shd w:val="clear" w:color="000000" w:fill="FFFFFF"/>
            <w:noWrap/>
            <w:vAlign w:val="bottom"/>
            <w:hideMark/>
          </w:tcPr>
          <w:p w14:paraId="3CE13096" w14:textId="53BCD7AC" w:rsidR="00E15F81" w:rsidRPr="00860585" w:rsidRDefault="00E15F81" w:rsidP="007A33BE">
            <w:pPr>
              <w:spacing w:line="235" w:lineRule="auto"/>
              <w:jc w:val="right"/>
              <w:rPr>
                <w:rFonts w:ascii="Trebuchet MS" w:hAnsi="Trebuchet MS" w:cs="Arial"/>
                <w:color w:val="000000"/>
                <w:sz w:val="18"/>
                <w:szCs w:val="18"/>
              </w:rPr>
            </w:pPr>
            <w:r w:rsidRPr="00860585">
              <w:rPr>
                <w:rFonts w:ascii="Trebuchet MS" w:hAnsi="Trebuchet MS" w:cs="Arial"/>
                <w:color w:val="000000"/>
                <w:sz w:val="18"/>
                <w:szCs w:val="18"/>
              </w:rPr>
              <w:t>2.174</w:t>
            </w:r>
          </w:p>
        </w:tc>
      </w:tr>
    </w:tbl>
    <w:p w14:paraId="565B5315" w14:textId="77777777" w:rsidR="00596D62" w:rsidRPr="004F7469" w:rsidRDefault="00596D62" w:rsidP="007A33BE">
      <w:pPr>
        <w:widowControl w:val="0"/>
        <w:suppressAutoHyphens/>
        <w:spacing w:line="235" w:lineRule="auto"/>
        <w:ind w:left="567"/>
        <w:jc w:val="both"/>
        <w:rPr>
          <w:rFonts w:ascii="Trebuchet MS" w:hAnsi="Trebuchet MS" w:cs="Arial"/>
          <w:color w:val="000000" w:themeColor="text1"/>
        </w:rPr>
      </w:pPr>
    </w:p>
    <w:p w14:paraId="7C165205" w14:textId="77777777" w:rsidR="005B40CE" w:rsidRPr="004F7469" w:rsidRDefault="005B40CE" w:rsidP="007A33BE">
      <w:pPr>
        <w:widowControl w:val="0"/>
        <w:suppressAutoHyphens/>
        <w:spacing w:line="235" w:lineRule="auto"/>
        <w:ind w:left="567"/>
        <w:jc w:val="both"/>
        <w:rPr>
          <w:rFonts w:ascii="Trebuchet MS" w:hAnsi="Trebuchet MS" w:cs="Arial"/>
          <w:color w:val="000000" w:themeColor="text1"/>
        </w:rPr>
      </w:pPr>
    </w:p>
    <w:p w14:paraId="3C0E44FF" w14:textId="63EF2B34" w:rsidR="00424EF0" w:rsidRPr="004F7469" w:rsidRDefault="00003DC5" w:rsidP="007A33BE">
      <w:pPr>
        <w:pStyle w:val="PargrafodaLista"/>
        <w:widowControl w:val="0"/>
        <w:numPr>
          <w:ilvl w:val="0"/>
          <w:numId w:val="7"/>
        </w:numPr>
        <w:suppressAutoHyphens/>
        <w:autoSpaceDE w:val="0"/>
        <w:autoSpaceDN w:val="0"/>
        <w:adjustRightInd w:val="0"/>
        <w:spacing w:line="235"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Provisões para contingências</w:t>
      </w:r>
    </w:p>
    <w:p w14:paraId="491B2261" w14:textId="77777777" w:rsidR="00003DC5" w:rsidRPr="004F7469" w:rsidRDefault="00003DC5" w:rsidP="007A33BE">
      <w:pPr>
        <w:widowControl w:val="0"/>
        <w:suppressAutoHyphens/>
        <w:spacing w:line="235" w:lineRule="auto"/>
        <w:contextualSpacing/>
        <w:jc w:val="both"/>
        <w:rPr>
          <w:rFonts w:ascii="Trebuchet MS" w:hAnsi="Trebuchet MS" w:cs="Arial"/>
          <w:snapToGrid w:val="0"/>
          <w:color w:val="000000" w:themeColor="text1"/>
        </w:rPr>
      </w:pPr>
    </w:p>
    <w:p w14:paraId="04887768" w14:textId="3C1F3BCE" w:rsidR="007A33BE" w:rsidRDefault="00003DC5" w:rsidP="007A33BE">
      <w:pPr>
        <w:widowControl w:val="0"/>
        <w:suppressAutoHyphens/>
        <w:spacing w:line="235" w:lineRule="auto"/>
        <w:ind w:left="567"/>
        <w:contextualSpacing/>
        <w:jc w:val="both"/>
        <w:rPr>
          <w:rFonts w:ascii="Trebuchet MS" w:hAnsi="Trebuchet MS" w:cs="Arial"/>
          <w:snapToGrid w:val="0"/>
          <w:color w:val="000000" w:themeColor="text1"/>
        </w:rPr>
      </w:pPr>
      <w:r w:rsidRPr="004F7469">
        <w:rPr>
          <w:rFonts w:ascii="Trebuchet MS" w:hAnsi="Trebuchet MS" w:cs="Arial"/>
          <w:snapToGrid w:val="0"/>
          <w:color w:val="000000" w:themeColor="text1"/>
        </w:rPr>
        <w:t xml:space="preserve">A Companhia é parte envolvida em processos cíveis e trabalhistas que se encontram aguardando julgamento em diversas instancias. As provisões para </w:t>
      </w:r>
      <w:r w:rsidR="0055715F" w:rsidRPr="004F7469">
        <w:rPr>
          <w:rFonts w:ascii="Trebuchet MS" w:hAnsi="Trebuchet MS" w:cs="Arial"/>
          <w:snapToGrid w:val="0"/>
          <w:color w:val="000000" w:themeColor="text1"/>
        </w:rPr>
        <w:t>contingências</w:t>
      </w:r>
      <w:r w:rsidRPr="004F7469">
        <w:rPr>
          <w:rFonts w:ascii="Trebuchet MS" w:hAnsi="Trebuchet MS" w:cs="Arial"/>
          <w:snapToGrid w:val="0"/>
          <w:color w:val="000000" w:themeColor="text1"/>
        </w:rPr>
        <w:t xml:space="preserve">, para fazer face a potenciais perdas decorrentes dos processos em curso são estabelecidas com base na avaliação da </w:t>
      </w:r>
      <w:r w:rsidR="00DB7AA2" w:rsidRPr="004F7469">
        <w:rPr>
          <w:rFonts w:ascii="Trebuchet MS" w:hAnsi="Trebuchet MS" w:cs="Arial"/>
          <w:snapToGrid w:val="0"/>
          <w:color w:val="000000" w:themeColor="text1"/>
        </w:rPr>
        <w:t>Alta Administração</w:t>
      </w:r>
      <w:r w:rsidRPr="004F7469">
        <w:rPr>
          <w:rFonts w:ascii="Trebuchet MS" w:hAnsi="Trebuchet MS" w:cs="Arial"/>
          <w:snapToGrid w:val="0"/>
          <w:color w:val="000000" w:themeColor="text1"/>
        </w:rPr>
        <w:t>, fundamentada na opinião de seus assessores e nas normas específicas.</w:t>
      </w:r>
      <w:r w:rsidR="007A33BE">
        <w:rPr>
          <w:rFonts w:ascii="Trebuchet MS" w:hAnsi="Trebuchet MS" w:cs="Arial"/>
          <w:snapToGrid w:val="0"/>
          <w:color w:val="000000" w:themeColor="text1"/>
        </w:rPr>
        <w:br w:type="page"/>
      </w:r>
    </w:p>
    <w:p w14:paraId="01B0FA99" w14:textId="7B0A4DF8" w:rsidR="00127E4A" w:rsidRPr="004F7469" w:rsidRDefault="00003DC5" w:rsidP="007A33BE">
      <w:pPr>
        <w:widowControl w:val="0"/>
        <w:suppressAutoHyphens/>
        <w:spacing w:line="235" w:lineRule="auto"/>
        <w:ind w:left="567"/>
        <w:contextualSpacing/>
        <w:jc w:val="both"/>
        <w:rPr>
          <w:rFonts w:ascii="Trebuchet MS" w:hAnsi="Trebuchet MS" w:cs="Arial"/>
          <w:snapToGrid w:val="0"/>
          <w:color w:val="000000" w:themeColor="text1"/>
        </w:rPr>
      </w:pPr>
      <w:r w:rsidRPr="004F7469">
        <w:rPr>
          <w:rFonts w:ascii="Trebuchet MS" w:hAnsi="Trebuchet MS" w:cs="Arial"/>
          <w:snapToGrid w:val="0"/>
          <w:color w:val="000000" w:themeColor="text1"/>
        </w:rPr>
        <w:lastRenderedPageBreak/>
        <w:t>As ações que foram prognosticada</w:t>
      </w:r>
      <w:r w:rsidR="00367504" w:rsidRPr="004F7469">
        <w:rPr>
          <w:rFonts w:ascii="Trebuchet MS" w:hAnsi="Trebuchet MS" w:cs="Arial"/>
          <w:snapToGrid w:val="0"/>
          <w:color w:val="000000" w:themeColor="text1"/>
        </w:rPr>
        <w:t>s como prováveis perdas para a C</w:t>
      </w:r>
      <w:r w:rsidRPr="004F7469">
        <w:rPr>
          <w:rFonts w:ascii="Trebuchet MS" w:hAnsi="Trebuchet MS" w:cs="Arial"/>
          <w:snapToGrid w:val="0"/>
          <w:color w:val="000000" w:themeColor="text1"/>
        </w:rPr>
        <w:t>ompanhia estão provisionadas</w:t>
      </w:r>
      <w:r w:rsidR="00E15F81" w:rsidRPr="004F7469">
        <w:rPr>
          <w:rFonts w:ascii="Trebuchet MS" w:hAnsi="Trebuchet MS" w:cs="Arial"/>
          <w:snapToGrid w:val="0"/>
          <w:color w:val="000000" w:themeColor="text1"/>
        </w:rPr>
        <w:t>:</w:t>
      </w:r>
    </w:p>
    <w:p w14:paraId="6C673A38" w14:textId="77777777" w:rsidR="00E15F81" w:rsidRPr="004F7469" w:rsidRDefault="00E15F81" w:rsidP="007A33BE">
      <w:pPr>
        <w:widowControl w:val="0"/>
        <w:suppressAutoHyphens/>
        <w:spacing w:line="235" w:lineRule="auto"/>
        <w:ind w:left="567"/>
        <w:contextualSpacing/>
        <w:jc w:val="both"/>
        <w:rPr>
          <w:rFonts w:ascii="Trebuchet MS" w:hAnsi="Trebuchet MS" w:cs="Arial"/>
          <w:snapToGrid w:val="0"/>
          <w:color w:val="000000" w:themeColor="text1"/>
        </w:rPr>
      </w:pPr>
    </w:p>
    <w:tbl>
      <w:tblPr>
        <w:tblW w:w="4688" w:type="pct"/>
        <w:tblInd w:w="567" w:type="dxa"/>
        <w:tblLayout w:type="fixed"/>
        <w:tblCellMar>
          <w:left w:w="68" w:type="dxa"/>
          <w:right w:w="68" w:type="dxa"/>
        </w:tblCellMar>
        <w:tblLook w:val="04A0" w:firstRow="1" w:lastRow="0" w:firstColumn="1" w:lastColumn="0" w:noHBand="0" w:noVBand="1"/>
      </w:tblPr>
      <w:tblGrid>
        <w:gridCol w:w="2836"/>
        <w:gridCol w:w="1415"/>
        <w:gridCol w:w="1421"/>
        <w:gridCol w:w="1415"/>
        <w:gridCol w:w="1419"/>
      </w:tblGrid>
      <w:tr w:rsidR="004F7469" w:rsidRPr="00860585" w14:paraId="1F96A817" w14:textId="77777777" w:rsidTr="00E15F81">
        <w:tc>
          <w:tcPr>
            <w:tcW w:w="1667" w:type="pct"/>
            <w:noWrap/>
            <w:vAlign w:val="bottom"/>
            <w:hideMark/>
          </w:tcPr>
          <w:p w14:paraId="3A09FA6B" w14:textId="77777777" w:rsidR="00D608CD" w:rsidRPr="00860585" w:rsidRDefault="00D608CD" w:rsidP="007A33BE">
            <w:pPr>
              <w:widowControl w:val="0"/>
              <w:suppressAutoHyphens/>
              <w:spacing w:line="235" w:lineRule="auto"/>
              <w:rPr>
                <w:rFonts w:ascii="Trebuchet MS" w:hAnsi="Trebuchet MS"/>
                <w:sz w:val="18"/>
                <w:szCs w:val="18"/>
                <w:lang w:eastAsia="pt-BR"/>
              </w:rPr>
            </w:pPr>
          </w:p>
        </w:tc>
        <w:tc>
          <w:tcPr>
            <w:tcW w:w="1667" w:type="pct"/>
            <w:gridSpan w:val="2"/>
            <w:vAlign w:val="bottom"/>
            <w:hideMark/>
          </w:tcPr>
          <w:p w14:paraId="34E6ECCA" w14:textId="77777777" w:rsidR="00D608CD" w:rsidRPr="00860585" w:rsidRDefault="00D608CD"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Controladora</w:t>
            </w:r>
          </w:p>
        </w:tc>
        <w:tc>
          <w:tcPr>
            <w:tcW w:w="1667" w:type="pct"/>
            <w:gridSpan w:val="2"/>
            <w:vAlign w:val="bottom"/>
            <w:hideMark/>
          </w:tcPr>
          <w:p w14:paraId="772D4AAC" w14:textId="77777777" w:rsidR="00D608CD" w:rsidRPr="00860585" w:rsidRDefault="00D608CD"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Consolidado</w:t>
            </w:r>
          </w:p>
        </w:tc>
      </w:tr>
      <w:tr w:rsidR="004F7469" w:rsidRPr="00860585" w14:paraId="4C6DE95F" w14:textId="77777777" w:rsidTr="00E15F81">
        <w:tc>
          <w:tcPr>
            <w:tcW w:w="1667" w:type="pct"/>
            <w:noWrap/>
            <w:vAlign w:val="bottom"/>
            <w:hideMark/>
          </w:tcPr>
          <w:p w14:paraId="71BB3AB7" w14:textId="555E18E1" w:rsidR="00D608CD" w:rsidRPr="00860585" w:rsidRDefault="00D608CD" w:rsidP="007A33BE">
            <w:pPr>
              <w:widowControl w:val="0"/>
              <w:suppressAutoHyphens/>
              <w:spacing w:line="235" w:lineRule="auto"/>
              <w:ind w:left="-57"/>
              <w:jc w:val="center"/>
              <w:rPr>
                <w:rFonts w:ascii="Trebuchet MS" w:hAnsi="Trebuchet MS"/>
                <w:b/>
                <w:bCs/>
                <w:sz w:val="18"/>
                <w:szCs w:val="18"/>
                <w:lang w:eastAsia="pt-BR"/>
              </w:rPr>
            </w:pPr>
          </w:p>
        </w:tc>
        <w:tc>
          <w:tcPr>
            <w:tcW w:w="832" w:type="pct"/>
            <w:vAlign w:val="bottom"/>
            <w:hideMark/>
          </w:tcPr>
          <w:p w14:paraId="44DBEF75" w14:textId="234090F7" w:rsidR="00D608CD" w:rsidRPr="00860585"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2025</w:t>
            </w:r>
          </w:p>
        </w:tc>
        <w:tc>
          <w:tcPr>
            <w:tcW w:w="832" w:type="pct"/>
            <w:vAlign w:val="bottom"/>
            <w:hideMark/>
          </w:tcPr>
          <w:p w14:paraId="3752F3D7" w14:textId="085ADD22" w:rsidR="00D608CD" w:rsidRPr="00860585"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2024</w:t>
            </w:r>
          </w:p>
        </w:tc>
        <w:tc>
          <w:tcPr>
            <w:tcW w:w="832" w:type="pct"/>
            <w:vAlign w:val="bottom"/>
            <w:hideMark/>
          </w:tcPr>
          <w:p w14:paraId="27335B5A" w14:textId="2699DF0E" w:rsidR="00D608CD" w:rsidRPr="00860585"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2025</w:t>
            </w:r>
          </w:p>
        </w:tc>
        <w:tc>
          <w:tcPr>
            <w:tcW w:w="834" w:type="pct"/>
            <w:vAlign w:val="bottom"/>
            <w:hideMark/>
          </w:tcPr>
          <w:p w14:paraId="720F34EA" w14:textId="1BA4E1EF" w:rsidR="00D608CD" w:rsidRPr="00860585"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860585">
              <w:rPr>
                <w:rFonts w:ascii="Trebuchet MS" w:hAnsi="Trebuchet MS"/>
                <w:b/>
                <w:bCs/>
                <w:sz w:val="18"/>
                <w:szCs w:val="18"/>
                <w:lang w:eastAsia="pt-BR"/>
              </w:rPr>
              <w:t>2024</w:t>
            </w:r>
          </w:p>
        </w:tc>
      </w:tr>
      <w:tr w:rsidR="004F7469" w:rsidRPr="00860585" w14:paraId="1D871DB2" w14:textId="77777777" w:rsidTr="00E15F81">
        <w:tc>
          <w:tcPr>
            <w:tcW w:w="1667" w:type="pct"/>
            <w:noWrap/>
            <w:vAlign w:val="bottom"/>
            <w:hideMark/>
          </w:tcPr>
          <w:p w14:paraId="1928FDF0" w14:textId="77777777" w:rsidR="00944CB4" w:rsidRPr="00860585" w:rsidRDefault="00944CB4" w:rsidP="007A33BE">
            <w:pPr>
              <w:spacing w:line="235" w:lineRule="auto"/>
              <w:ind w:left="-57"/>
              <w:rPr>
                <w:rFonts w:ascii="Trebuchet MS" w:hAnsi="Trebuchet MS"/>
                <w:color w:val="000000"/>
                <w:sz w:val="18"/>
                <w:szCs w:val="18"/>
                <w:lang w:eastAsia="pt-BR"/>
              </w:rPr>
            </w:pPr>
            <w:r w:rsidRPr="00860585">
              <w:rPr>
                <w:rFonts w:ascii="Trebuchet MS" w:hAnsi="Trebuchet MS"/>
                <w:color w:val="000000"/>
                <w:sz w:val="18"/>
                <w:szCs w:val="18"/>
                <w:lang w:eastAsia="pt-BR"/>
              </w:rPr>
              <w:t>Contingências trabalhistas</w:t>
            </w:r>
          </w:p>
        </w:tc>
        <w:tc>
          <w:tcPr>
            <w:tcW w:w="832" w:type="pct"/>
            <w:vAlign w:val="bottom"/>
          </w:tcPr>
          <w:p w14:paraId="7B38BBBD" w14:textId="47F9FE17" w:rsidR="00944CB4" w:rsidRPr="00860585" w:rsidRDefault="00A048B9" w:rsidP="007A33BE">
            <w:pPr>
              <w:widowControl w:val="0"/>
              <w:suppressAutoHyphens/>
              <w:spacing w:line="235" w:lineRule="auto"/>
              <w:jc w:val="right"/>
              <w:rPr>
                <w:rFonts w:ascii="Trebuchet MS" w:hAnsi="Trebuchet MS"/>
                <w:color w:val="000000"/>
                <w:sz w:val="18"/>
                <w:szCs w:val="18"/>
                <w:lang w:eastAsia="pt-BR"/>
              </w:rPr>
            </w:pPr>
            <w:r w:rsidRPr="00860585">
              <w:rPr>
                <w:rFonts w:ascii="Trebuchet MS" w:hAnsi="Trebuchet MS"/>
                <w:color w:val="000000"/>
                <w:sz w:val="18"/>
                <w:szCs w:val="18"/>
                <w:lang w:eastAsia="pt-BR"/>
              </w:rPr>
              <w:t>841</w:t>
            </w:r>
          </w:p>
        </w:tc>
        <w:tc>
          <w:tcPr>
            <w:tcW w:w="832" w:type="pct"/>
            <w:vAlign w:val="bottom"/>
            <w:hideMark/>
          </w:tcPr>
          <w:p w14:paraId="405E5F66" w14:textId="005B48D9" w:rsidR="00944CB4" w:rsidRPr="00860585" w:rsidRDefault="001B005D" w:rsidP="007A33BE">
            <w:pPr>
              <w:widowControl w:val="0"/>
              <w:suppressAutoHyphens/>
              <w:spacing w:line="235" w:lineRule="auto"/>
              <w:jc w:val="right"/>
              <w:rPr>
                <w:rFonts w:ascii="Trebuchet MS" w:hAnsi="Trebuchet MS"/>
                <w:color w:val="000000"/>
                <w:sz w:val="18"/>
                <w:szCs w:val="18"/>
                <w:lang w:eastAsia="pt-BR"/>
              </w:rPr>
            </w:pPr>
            <w:r w:rsidRPr="00860585">
              <w:rPr>
                <w:rFonts w:ascii="Trebuchet MS" w:hAnsi="Trebuchet MS"/>
                <w:color w:val="000000"/>
                <w:sz w:val="18"/>
                <w:szCs w:val="18"/>
                <w:lang w:eastAsia="pt-BR"/>
              </w:rPr>
              <w:t>2.646</w:t>
            </w:r>
          </w:p>
        </w:tc>
        <w:tc>
          <w:tcPr>
            <w:tcW w:w="832" w:type="pct"/>
            <w:vAlign w:val="bottom"/>
          </w:tcPr>
          <w:p w14:paraId="355F1A04" w14:textId="7B429820" w:rsidR="00944CB4" w:rsidRPr="00860585" w:rsidRDefault="00A048B9" w:rsidP="007A33BE">
            <w:pPr>
              <w:widowControl w:val="0"/>
              <w:suppressAutoHyphens/>
              <w:spacing w:line="235" w:lineRule="auto"/>
              <w:jc w:val="right"/>
              <w:rPr>
                <w:rFonts w:ascii="Trebuchet MS" w:hAnsi="Trebuchet MS"/>
                <w:color w:val="000000"/>
                <w:sz w:val="18"/>
                <w:szCs w:val="18"/>
                <w:lang w:eastAsia="pt-BR"/>
              </w:rPr>
            </w:pPr>
            <w:r w:rsidRPr="00860585">
              <w:rPr>
                <w:rFonts w:ascii="Trebuchet MS" w:hAnsi="Trebuchet MS"/>
                <w:color w:val="000000"/>
                <w:sz w:val="18"/>
                <w:szCs w:val="18"/>
                <w:lang w:eastAsia="pt-BR"/>
              </w:rPr>
              <w:t>841</w:t>
            </w:r>
          </w:p>
        </w:tc>
        <w:tc>
          <w:tcPr>
            <w:tcW w:w="834" w:type="pct"/>
            <w:vAlign w:val="bottom"/>
            <w:hideMark/>
          </w:tcPr>
          <w:p w14:paraId="7012D520" w14:textId="2CD05167" w:rsidR="00944CB4" w:rsidRPr="00860585" w:rsidRDefault="001B005D" w:rsidP="007A33BE">
            <w:pPr>
              <w:widowControl w:val="0"/>
              <w:suppressAutoHyphens/>
              <w:spacing w:line="235" w:lineRule="auto"/>
              <w:jc w:val="right"/>
              <w:rPr>
                <w:rFonts w:ascii="Trebuchet MS" w:hAnsi="Trebuchet MS"/>
                <w:color w:val="000000"/>
                <w:sz w:val="18"/>
                <w:szCs w:val="18"/>
                <w:lang w:eastAsia="pt-BR"/>
              </w:rPr>
            </w:pPr>
            <w:r w:rsidRPr="00860585">
              <w:rPr>
                <w:rFonts w:ascii="Trebuchet MS" w:hAnsi="Trebuchet MS"/>
                <w:color w:val="000000"/>
                <w:sz w:val="18"/>
                <w:szCs w:val="18"/>
                <w:lang w:eastAsia="pt-BR"/>
              </w:rPr>
              <w:t>2.646</w:t>
            </w:r>
          </w:p>
        </w:tc>
      </w:tr>
    </w:tbl>
    <w:p w14:paraId="362F1236" w14:textId="77777777" w:rsidR="001B005D" w:rsidRPr="004F7469" w:rsidRDefault="001B005D" w:rsidP="007A33BE">
      <w:pPr>
        <w:widowControl w:val="0"/>
        <w:suppressAutoHyphens/>
        <w:spacing w:line="235" w:lineRule="auto"/>
        <w:ind w:left="567"/>
        <w:contextualSpacing/>
        <w:jc w:val="both"/>
        <w:rPr>
          <w:rFonts w:ascii="Trebuchet MS" w:hAnsi="Trebuchet MS" w:cs="Arial"/>
          <w:b/>
          <w:bCs/>
          <w:snapToGrid w:val="0"/>
          <w:color w:val="000000" w:themeColor="text1"/>
        </w:rPr>
      </w:pPr>
    </w:p>
    <w:p w14:paraId="78021B24" w14:textId="7A6FAE0C" w:rsidR="00DA6156" w:rsidRPr="004F7469" w:rsidRDefault="00DA6156" w:rsidP="007A33BE">
      <w:pPr>
        <w:widowControl w:val="0"/>
        <w:suppressAutoHyphens/>
        <w:spacing w:line="235" w:lineRule="auto"/>
        <w:ind w:left="567"/>
        <w:contextualSpacing/>
        <w:jc w:val="both"/>
        <w:rPr>
          <w:rFonts w:ascii="Trebuchet MS" w:hAnsi="Trebuchet MS" w:cs="Arial"/>
          <w:b/>
          <w:bCs/>
          <w:snapToGrid w:val="0"/>
          <w:color w:val="000000" w:themeColor="text1"/>
        </w:rPr>
      </w:pPr>
      <w:r w:rsidRPr="004F7469">
        <w:rPr>
          <w:rFonts w:ascii="Trebuchet MS" w:hAnsi="Trebuchet MS" w:cs="Arial"/>
          <w:b/>
          <w:bCs/>
          <w:snapToGrid w:val="0"/>
          <w:color w:val="000000" w:themeColor="text1"/>
        </w:rPr>
        <w:t>Contingências possíveis</w:t>
      </w:r>
    </w:p>
    <w:p w14:paraId="5F2A2140" w14:textId="77777777" w:rsidR="00DA6156" w:rsidRPr="004F7469" w:rsidRDefault="00DA6156" w:rsidP="007A33BE">
      <w:pPr>
        <w:widowControl w:val="0"/>
        <w:suppressAutoHyphens/>
        <w:spacing w:line="235" w:lineRule="auto"/>
        <w:ind w:left="567"/>
        <w:contextualSpacing/>
        <w:jc w:val="both"/>
        <w:rPr>
          <w:rFonts w:ascii="Trebuchet MS" w:hAnsi="Trebuchet MS" w:cs="Arial"/>
          <w:b/>
          <w:bCs/>
          <w:snapToGrid w:val="0"/>
          <w:color w:val="000000" w:themeColor="text1"/>
        </w:rPr>
      </w:pPr>
    </w:p>
    <w:p w14:paraId="03D83BED" w14:textId="1AA2E993" w:rsidR="00DA6156" w:rsidRPr="004F7469" w:rsidRDefault="00DA6156" w:rsidP="007A33BE">
      <w:pPr>
        <w:widowControl w:val="0"/>
        <w:suppressAutoHyphens/>
        <w:spacing w:line="235" w:lineRule="auto"/>
        <w:ind w:left="567"/>
        <w:contextualSpacing/>
        <w:jc w:val="both"/>
        <w:rPr>
          <w:rFonts w:ascii="Trebuchet MS" w:hAnsi="Trebuchet MS" w:cs="Arial"/>
          <w:snapToGrid w:val="0"/>
          <w:color w:val="000000" w:themeColor="text1"/>
        </w:rPr>
      </w:pPr>
      <w:r w:rsidRPr="004F7469">
        <w:rPr>
          <w:rFonts w:ascii="Trebuchet MS" w:hAnsi="Trebuchet MS" w:cs="Arial"/>
          <w:snapToGrid w:val="0"/>
          <w:color w:val="000000" w:themeColor="text1"/>
        </w:rPr>
        <w:t>Existem processos em andamento contra a Companhia e sua controlada, cuja estimativa mensurada pelos assessores jurídicos é de perda possível, estão resumidas a seguir:</w:t>
      </w:r>
    </w:p>
    <w:p w14:paraId="3C1435D4" w14:textId="77777777" w:rsidR="00DA6156" w:rsidRPr="004F7469" w:rsidRDefault="00DA6156" w:rsidP="007A33BE">
      <w:pPr>
        <w:widowControl w:val="0"/>
        <w:suppressAutoHyphens/>
        <w:spacing w:line="235" w:lineRule="auto"/>
        <w:ind w:left="567"/>
        <w:contextualSpacing/>
        <w:jc w:val="both"/>
        <w:rPr>
          <w:rFonts w:ascii="Trebuchet MS" w:hAnsi="Trebuchet MS" w:cs="Arial"/>
          <w:bCs/>
        </w:rPr>
      </w:pPr>
    </w:p>
    <w:tbl>
      <w:tblPr>
        <w:tblW w:w="4687" w:type="pct"/>
        <w:tblInd w:w="567" w:type="dxa"/>
        <w:tblLayout w:type="fixed"/>
        <w:tblCellMar>
          <w:left w:w="68" w:type="dxa"/>
          <w:right w:w="68" w:type="dxa"/>
        </w:tblCellMar>
        <w:tblLook w:val="04A0" w:firstRow="1" w:lastRow="0" w:firstColumn="1" w:lastColumn="0" w:noHBand="0" w:noVBand="1"/>
      </w:tblPr>
      <w:tblGrid>
        <w:gridCol w:w="2833"/>
        <w:gridCol w:w="1417"/>
        <w:gridCol w:w="1422"/>
        <w:gridCol w:w="1417"/>
        <w:gridCol w:w="1415"/>
      </w:tblGrid>
      <w:tr w:rsidR="004F7469" w:rsidRPr="002E5620" w14:paraId="455F17C2" w14:textId="77777777" w:rsidTr="00E15F81">
        <w:tc>
          <w:tcPr>
            <w:tcW w:w="1666" w:type="pct"/>
            <w:noWrap/>
            <w:vAlign w:val="bottom"/>
            <w:hideMark/>
          </w:tcPr>
          <w:p w14:paraId="188C4089" w14:textId="77777777" w:rsidR="00615B2D" w:rsidRPr="002E5620" w:rsidRDefault="00615B2D" w:rsidP="007A33BE">
            <w:pPr>
              <w:widowControl w:val="0"/>
              <w:suppressAutoHyphens/>
              <w:spacing w:line="235" w:lineRule="auto"/>
              <w:rPr>
                <w:rFonts w:ascii="Trebuchet MS" w:hAnsi="Trebuchet MS"/>
                <w:sz w:val="18"/>
                <w:szCs w:val="18"/>
                <w:lang w:eastAsia="pt-BR"/>
              </w:rPr>
            </w:pPr>
          </w:p>
        </w:tc>
        <w:tc>
          <w:tcPr>
            <w:tcW w:w="1669" w:type="pct"/>
            <w:gridSpan w:val="2"/>
            <w:vAlign w:val="bottom"/>
            <w:hideMark/>
          </w:tcPr>
          <w:p w14:paraId="57949193" w14:textId="77777777" w:rsidR="00615B2D" w:rsidRPr="002E5620" w:rsidRDefault="00615B2D"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Controladora</w:t>
            </w:r>
          </w:p>
        </w:tc>
        <w:tc>
          <w:tcPr>
            <w:tcW w:w="1665" w:type="pct"/>
            <w:gridSpan w:val="2"/>
            <w:vAlign w:val="bottom"/>
            <w:hideMark/>
          </w:tcPr>
          <w:p w14:paraId="79A18B04" w14:textId="77777777" w:rsidR="00615B2D" w:rsidRPr="002E5620" w:rsidRDefault="00615B2D"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Consolidado</w:t>
            </w:r>
          </w:p>
        </w:tc>
      </w:tr>
      <w:tr w:rsidR="00E15F81" w:rsidRPr="002E5620" w14:paraId="6F7891D9" w14:textId="77777777" w:rsidTr="002E5620">
        <w:tc>
          <w:tcPr>
            <w:tcW w:w="1666" w:type="pct"/>
            <w:noWrap/>
            <w:vAlign w:val="bottom"/>
            <w:hideMark/>
          </w:tcPr>
          <w:p w14:paraId="6C1F3854" w14:textId="15ED5E43" w:rsidR="00615B2D" w:rsidRPr="002E5620" w:rsidRDefault="00615B2D" w:rsidP="007A33BE">
            <w:pPr>
              <w:widowControl w:val="0"/>
              <w:suppressAutoHyphens/>
              <w:spacing w:line="235" w:lineRule="auto"/>
              <w:ind w:left="-57"/>
              <w:jc w:val="center"/>
              <w:rPr>
                <w:rFonts w:ascii="Trebuchet MS" w:hAnsi="Trebuchet MS"/>
                <w:b/>
                <w:bCs/>
                <w:sz w:val="18"/>
                <w:szCs w:val="18"/>
                <w:lang w:eastAsia="pt-BR"/>
              </w:rPr>
            </w:pPr>
          </w:p>
        </w:tc>
        <w:tc>
          <w:tcPr>
            <w:tcW w:w="833" w:type="pct"/>
            <w:vAlign w:val="bottom"/>
            <w:hideMark/>
          </w:tcPr>
          <w:p w14:paraId="04C0D9F7" w14:textId="6EE6AED2" w:rsidR="00615B2D" w:rsidRPr="002E5620"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2025</w:t>
            </w:r>
          </w:p>
        </w:tc>
        <w:tc>
          <w:tcPr>
            <w:tcW w:w="836" w:type="pct"/>
            <w:vAlign w:val="bottom"/>
            <w:hideMark/>
          </w:tcPr>
          <w:p w14:paraId="75769E7C" w14:textId="7CE7B862" w:rsidR="00615B2D" w:rsidRPr="002E5620"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2024</w:t>
            </w:r>
          </w:p>
        </w:tc>
        <w:tc>
          <w:tcPr>
            <w:tcW w:w="833" w:type="pct"/>
            <w:vAlign w:val="bottom"/>
            <w:hideMark/>
          </w:tcPr>
          <w:p w14:paraId="62AAFF5E" w14:textId="477DEB97" w:rsidR="00615B2D" w:rsidRPr="002E5620"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2025</w:t>
            </w:r>
          </w:p>
        </w:tc>
        <w:tc>
          <w:tcPr>
            <w:tcW w:w="832" w:type="pct"/>
            <w:vAlign w:val="bottom"/>
            <w:hideMark/>
          </w:tcPr>
          <w:p w14:paraId="5513B0F5" w14:textId="7BAE4A95" w:rsidR="00615B2D" w:rsidRPr="002E5620" w:rsidRDefault="007A03D4" w:rsidP="007A33BE">
            <w:pPr>
              <w:widowControl w:val="0"/>
              <w:pBdr>
                <w:bottom w:val="single" w:sz="4" w:space="0" w:color="auto"/>
              </w:pBdr>
              <w:suppressAutoHyphens/>
              <w:spacing w:line="235" w:lineRule="auto"/>
              <w:jc w:val="center"/>
              <w:rPr>
                <w:rFonts w:ascii="Trebuchet MS" w:hAnsi="Trebuchet MS"/>
                <w:b/>
                <w:bCs/>
                <w:sz w:val="18"/>
                <w:szCs w:val="18"/>
                <w:lang w:eastAsia="pt-BR"/>
              </w:rPr>
            </w:pPr>
            <w:r w:rsidRPr="002E5620">
              <w:rPr>
                <w:rFonts w:ascii="Trebuchet MS" w:hAnsi="Trebuchet MS"/>
                <w:b/>
                <w:bCs/>
                <w:sz w:val="18"/>
                <w:szCs w:val="18"/>
                <w:lang w:eastAsia="pt-BR"/>
              </w:rPr>
              <w:t>2024</w:t>
            </w:r>
          </w:p>
        </w:tc>
      </w:tr>
      <w:tr w:rsidR="002E5620" w:rsidRPr="002E5620" w14:paraId="231911DE" w14:textId="77777777" w:rsidTr="002E5620">
        <w:tc>
          <w:tcPr>
            <w:tcW w:w="1666" w:type="pct"/>
            <w:noWrap/>
            <w:vAlign w:val="bottom"/>
            <w:hideMark/>
          </w:tcPr>
          <w:p w14:paraId="7F8032C8" w14:textId="54B56BF2" w:rsidR="002E5620" w:rsidRPr="002E5620" w:rsidRDefault="002E5620" w:rsidP="007A33BE">
            <w:pPr>
              <w:spacing w:line="235" w:lineRule="auto"/>
              <w:ind w:left="-57"/>
              <w:rPr>
                <w:rFonts w:ascii="Trebuchet MS" w:hAnsi="Trebuchet MS"/>
                <w:color w:val="000000"/>
                <w:sz w:val="18"/>
                <w:szCs w:val="18"/>
                <w:lang w:eastAsia="pt-BR"/>
              </w:rPr>
            </w:pPr>
            <w:r w:rsidRPr="002E5620">
              <w:rPr>
                <w:rFonts w:ascii="Trebuchet MS" w:hAnsi="Trebuchet MS"/>
                <w:color w:val="000000"/>
                <w:sz w:val="18"/>
                <w:szCs w:val="18"/>
                <w:lang w:eastAsia="pt-BR"/>
              </w:rPr>
              <w:t>Cível</w:t>
            </w:r>
          </w:p>
        </w:tc>
        <w:tc>
          <w:tcPr>
            <w:tcW w:w="833" w:type="pct"/>
            <w:vAlign w:val="bottom"/>
          </w:tcPr>
          <w:p w14:paraId="742913B8" w14:textId="42AB31E2"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w:t>
            </w:r>
          </w:p>
        </w:tc>
        <w:tc>
          <w:tcPr>
            <w:tcW w:w="836" w:type="pct"/>
            <w:vAlign w:val="bottom"/>
            <w:hideMark/>
          </w:tcPr>
          <w:p w14:paraId="66E67DCA" w14:textId="5F2235B7"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125</w:t>
            </w:r>
          </w:p>
        </w:tc>
        <w:tc>
          <w:tcPr>
            <w:tcW w:w="833" w:type="pct"/>
            <w:vAlign w:val="bottom"/>
          </w:tcPr>
          <w:p w14:paraId="3374A9A4" w14:textId="2022EC67"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w:t>
            </w:r>
          </w:p>
        </w:tc>
        <w:tc>
          <w:tcPr>
            <w:tcW w:w="832" w:type="pct"/>
            <w:vAlign w:val="bottom"/>
            <w:hideMark/>
          </w:tcPr>
          <w:p w14:paraId="1D9CCAB4" w14:textId="4B3BBD59"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125</w:t>
            </w:r>
          </w:p>
        </w:tc>
      </w:tr>
      <w:tr w:rsidR="002E5620" w:rsidRPr="002E5620" w14:paraId="367DCF0F" w14:textId="77777777" w:rsidTr="002E5620">
        <w:tc>
          <w:tcPr>
            <w:tcW w:w="1666" w:type="pct"/>
            <w:noWrap/>
            <w:vAlign w:val="bottom"/>
          </w:tcPr>
          <w:p w14:paraId="72B1A50E" w14:textId="222E836C" w:rsidR="002E5620" w:rsidRPr="002E5620" w:rsidRDefault="002E5620" w:rsidP="007A33BE">
            <w:pPr>
              <w:spacing w:line="235" w:lineRule="auto"/>
              <w:ind w:left="-57"/>
              <w:rPr>
                <w:rFonts w:ascii="Trebuchet MS" w:hAnsi="Trebuchet MS"/>
                <w:color w:val="000000"/>
                <w:sz w:val="18"/>
                <w:szCs w:val="18"/>
                <w:lang w:eastAsia="pt-BR"/>
              </w:rPr>
            </w:pPr>
            <w:r w:rsidRPr="002E5620">
              <w:rPr>
                <w:rFonts w:ascii="Trebuchet MS" w:hAnsi="Trebuchet MS"/>
                <w:color w:val="000000"/>
                <w:sz w:val="18"/>
                <w:szCs w:val="18"/>
                <w:lang w:eastAsia="pt-BR"/>
              </w:rPr>
              <w:t>Trabalhistas</w:t>
            </w:r>
          </w:p>
        </w:tc>
        <w:tc>
          <w:tcPr>
            <w:tcW w:w="833" w:type="pct"/>
            <w:vAlign w:val="bottom"/>
          </w:tcPr>
          <w:p w14:paraId="24160425" w14:textId="4EFDC4AA"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198</w:t>
            </w:r>
          </w:p>
        </w:tc>
        <w:tc>
          <w:tcPr>
            <w:tcW w:w="836" w:type="pct"/>
            <w:vAlign w:val="bottom"/>
          </w:tcPr>
          <w:p w14:paraId="7BA9D53B" w14:textId="7348CD5E"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w:t>
            </w:r>
          </w:p>
        </w:tc>
        <w:tc>
          <w:tcPr>
            <w:tcW w:w="833" w:type="pct"/>
            <w:vAlign w:val="bottom"/>
          </w:tcPr>
          <w:p w14:paraId="3D6637D0" w14:textId="5DFCBE5F"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198</w:t>
            </w:r>
          </w:p>
        </w:tc>
        <w:tc>
          <w:tcPr>
            <w:tcW w:w="832" w:type="pct"/>
            <w:vAlign w:val="bottom"/>
          </w:tcPr>
          <w:p w14:paraId="1577F850" w14:textId="09071D8D" w:rsidR="002E5620" w:rsidRPr="002E5620" w:rsidRDefault="002E5620" w:rsidP="007A33BE">
            <w:pPr>
              <w:widowControl w:val="0"/>
              <w:suppressAutoHyphens/>
              <w:spacing w:line="235" w:lineRule="auto"/>
              <w:jc w:val="right"/>
              <w:rPr>
                <w:rFonts w:ascii="Trebuchet MS" w:hAnsi="Trebuchet MS"/>
                <w:color w:val="000000"/>
                <w:sz w:val="18"/>
                <w:szCs w:val="18"/>
                <w:lang w:eastAsia="pt-BR"/>
              </w:rPr>
            </w:pPr>
            <w:r w:rsidRPr="002E5620">
              <w:rPr>
                <w:rFonts w:ascii="Trebuchet MS" w:hAnsi="Trebuchet MS"/>
                <w:color w:val="000000"/>
                <w:sz w:val="18"/>
                <w:szCs w:val="18"/>
                <w:lang w:eastAsia="pt-BR"/>
              </w:rPr>
              <w:t>-</w:t>
            </w:r>
          </w:p>
        </w:tc>
      </w:tr>
      <w:tr w:rsidR="002E5620" w:rsidRPr="002E5620" w14:paraId="51EDE21B" w14:textId="77777777" w:rsidTr="002E5620">
        <w:tc>
          <w:tcPr>
            <w:tcW w:w="1666" w:type="pct"/>
            <w:noWrap/>
            <w:vAlign w:val="bottom"/>
            <w:hideMark/>
          </w:tcPr>
          <w:p w14:paraId="13CF2726" w14:textId="77777777" w:rsidR="002E5620" w:rsidRPr="002E5620" w:rsidRDefault="002E5620" w:rsidP="007A33BE">
            <w:pPr>
              <w:widowControl w:val="0"/>
              <w:suppressAutoHyphens/>
              <w:spacing w:line="235" w:lineRule="auto"/>
              <w:rPr>
                <w:rFonts w:ascii="Trebuchet MS" w:hAnsi="Trebuchet MS"/>
                <w:color w:val="000000"/>
                <w:sz w:val="18"/>
                <w:szCs w:val="18"/>
                <w:lang w:eastAsia="pt-BR"/>
              </w:rPr>
            </w:pPr>
          </w:p>
        </w:tc>
        <w:tc>
          <w:tcPr>
            <w:tcW w:w="833" w:type="pct"/>
            <w:noWrap/>
            <w:vAlign w:val="bottom"/>
          </w:tcPr>
          <w:p w14:paraId="0D1DAACF" w14:textId="7881489F" w:rsidR="002E5620" w:rsidRPr="002E5620" w:rsidRDefault="002E5620" w:rsidP="007A33BE">
            <w:pPr>
              <w:widowControl w:val="0"/>
              <w:pBdr>
                <w:top w:val="single" w:sz="4" w:space="0" w:color="auto"/>
                <w:bottom w:val="double" w:sz="4" w:space="0" w:color="auto"/>
              </w:pBdr>
              <w:suppressAutoHyphens/>
              <w:spacing w:line="235" w:lineRule="auto"/>
              <w:jc w:val="right"/>
              <w:rPr>
                <w:rFonts w:ascii="Trebuchet MS" w:hAnsi="Trebuchet MS"/>
                <w:b/>
                <w:bCs/>
                <w:sz w:val="18"/>
                <w:szCs w:val="18"/>
                <w:lang w:eastAsia="pt-BR"/>
              </w:rPr>
            </w:pPr>
            <w:r w:rsidRPr="002E5620">
              <w:rPr>
                <w:rFonts w:ascii="Trebuchet MS" w:hAnsi="Trebuchet MS"/>
                <w:b/>
                <w:bCs/>
                <w:sz w:val="18"/>
                <w:szCs w:val="18"/>
                <w:lang w:eastAsia="pt-BR"/>
              </w:rPr>
              <w:t>198</w:t>
            </w:r>
          </w:p>
        </w:tc>
        <w:tc>
          <w:tcPr>
            <w:tcW w:w="836" w:type="pct"/>
            <w:noWrap/>
            <w:vAlign w:val="bottom"/>
            <w:hideMark/>
          </w:tcPr>
          <w:p w14:paraId="462E7E0C" w14:textId="3091B79D" w:rsidR="002E5620" w:rsidRPr="002E5620" w:rsidRDefault="002E5620" w:rsidP="007A33BE">
            <w:pPr>
              <w:widowControl w:val="0"/>
              <w:pBdr>
                <w:top w:val="single" w:sz="4" w:space="0" w:color="auto"/>
                <w:bottom w:val="double" w:sz="4" w:space="0" w:color="auto"/>
              </w:pBdr>
              <w:suppressAutoHyphens/>
              <w:spacing w:line="235" w:lineRule="auto"/>
              <w:jc w:val="right"/>
              <w:rPr>
                <w:rFonts w:ascii="Trebuchet MS" w:hAnsi="Trebuchet MS"/>
                <w:b/>
                <w:bCs/>
                <w:sz w:val="18"/>
                <w:szCs w:val="18"/>
                <w:lang w:eastAsia="pt-BR"/>
              </w:rPr>
            </w:pPr>
            <w:r w:rsidRPr="002E5620">
              <w:rPr>
                <w:rFonts w:ascii="Trebuchet MS" w:hAnsi="Trebuchet MS"/>
                <w:b/>
                <w:bCs/>
                <w:sz w:val="18"/>
                <w:szCs w:val="18"/>
                <w:lang w:eastAsia="pt-BR"/>
              </w:rPr>
              <w:t>125</w:t>
            </w:r>
          </w:p>
        </w:tc>
        <w:tc>
          <w:tcPr>
            <w:tcW w:w="833" w:type="pct"/>
            <w:noWrap/>
            <w:vAlign w:val="bottom"/>
          </w:tcPr>
          <w:p w14:paraId="00A66AB4" w14:textId="1AEF3A7D" w:rsidR="002E5620" w:rsidRPr="002E5620" w:rsidRDefault="002E5620" w:rsidP="007A33BE">
            <w:pPr>
              <w:widowControl w:val="0"/>
              <w:pBdr>
                <w:top w:val="single" w:sz="4" w:space="0" w:color="auto"/>
                <w:bottom w:val="double" w:sz="4" w:space="0" w:color="auto"/>
              </w:pBdr>
              <w:suppressAutoHyphens/>
              <w:spacing w:line="235" w:lineRule="auto"/>
              <w:jc w:val="right"/>
              <w:rPr>
                <w:rFonts w:ascii="Trebuchet MS" w:hAnsi="Trebuchet MS"/>
                <w:b/>
                <w:bCs/>
                <w:sz w:val="18"/>
                <w:szCs w:val="18"/>
                <w:lang w:eastAsia="pt-BR"/>
              </w:rPr>
            </w:pPr>
            <w:r w:rsidRPr="002E5620">
              <w:rPr>
                <w:rFonts w:ascii="Trebuchet MS" w:hAnsi="Trebuchet MS"/>
                <w:b/>
                <w:bCs/>
                <w:sz w:val="18"/>
                <w:szCs w:val="18"/>
                <w:lang w:eastAsia="pt-BR"/>
              </w:rPr>
              <w:t>198</w:t>
            </w:r>
          </w:p>
        </w:tc>
        <w:tc>
          <w:tcPr>
            <w:tcW w:w="832" w:type="pct"/>
            <w:noWrap/>
            <w:vAlign w:val="bottom"/>
            <w:hideMark/>
          </w:tcPr>
          <w:p w14:paraId="0B5834CA" w14:textId="78B70D5D" w:rsidR="002E5620" w:rsidRPr="002E5620" w:rsidRDefault="002E5620" w:rsidP="007A33BE">
            <w:pPr>
              <w:widowControl w:val="0"/>
              <w:pBdr>
                <w:top w:val="single" w:sz="4" w:space="0" w:color="auto"/>
                <w:bottom w:val="double" w:sz="4" w:space="0" w:color="auto"/>
              </w:pBdr>
              <w:suppressAutoHyphens/>
              <w:spacing w:line="235" w:lineRule="auto"/>
              <w:jc w:val="right"/>
              <w:rPr>
                <w:rFonts w:ascii="Trebuchet MS" w:hAnsi="Trebuchet MS"/>
                <w:b/>
                <w:bCs/>
                <w:sz w:val="18"/>
                <w:szCs w:val="18"/>
                <w:lang w:eastAsia="pt-BR"/>
              </w:rPr>
            </w:pPr>
            <w:r w:rsidRPr="002E5620">
              <w:rPr>
                <w:rFonts w:ascii="Trebuchet MS" w:hAnsi="Trebuchet MS"/>
                <w:b/>
                <w:bCs/>
                <w:sz w:val="18"/>
                <w:szCs w:val="18"/>
                <w:lang w:eastAsia="pt-BR"/>
              </w:rPr>
              <w:t>125</w:t>
            </w:r>
          </w:p>
        </w:tc>
      </w:tr>
    </w:tbl>
    <w:p w14:paraId="637A347E" w14:textId="77777777" w:rsidR="00944CB4" w:rsidRPr="004F7469" w:rsidRDefault="00944CB4" w:rsidP="007A33BE">
      <w:pPr>
        <w:widowControl w:val="0"/>
        <w:suppressAutoHyphens/>
        <w:spacing w:line="235" w:lineRule="auto"/>
        <w:ind w:left="567"/>
        <w:contextualSpacing/>
        <w:jc w:val="both"/>
        <w:rPr>
          <w:rFonts w:ascii="Trebuchet MS" w:hAnsi="Trebuchet MS" w:cs="Arial"/>
          <w:bCs/>
        </w:rPr>
      </w:pPr>
    </w:p>
    <w:p w14:paraId="35FD36B4" w14:textId="77777777" w:rsidR="00944CB4" w:rsidRPr="004F7469" w:rsidRDefault="00944CB4" w:rsidP="007A33BE">
      <w:pPr>
        <w:widowControl w:val="0"/>
        <w:suppressAutoHyphens/>
        <w:spacing w:line="235" w:lineRule="auto"/>
        <w:ind w:left="567"/>
        <w:contextualSpacing/>
        <w:jc w:val="both"/>
        <w:rPr>
          <w:rFonts w:ascii="Trebuchet MS" w:hAnsi="Trebuchet MS" w:cs="Arial"/>
          <w:bCs/>
        </w:rPr>
      </w:pPr>
    </w:p>
    <w:p w14:paraId="3D0497B6" w14:textId="3E06A076" w:rsidR="00DF407C" w:rsidRPr="004F7469" w:rsidRDefault="00DF407C" w:rsidP="007A33BE">
      <w:pPr>
        <w:pStyle w:val="PargrafodaLista"/>
        <w:widowControl w:val="0"/>
        <w:numPr>
          <w:ilvl w:val="0"/>
          <w:numId w:val="7"/>
        </w:numPr>
        <w:suppressAutoHyphens/>
        <w:autoSpaceDE w:val="0"/>
        <w:autoSpaceDN w:val="0"/>
        <w:adjustRightInd w:val="0"/>
        <w:spacing w:line="235"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Partes relaciona</w:t>
      </w:r>
      <w:r w:rsidR="0026092D" w:rsidRPr="004F7469">
        <w:rPr>
          <w:rFonts w:ascii="Trebuchet MS" w:hAnsi="Trebuchet MS" w:cs="Arial"/>
          <w:b/>
          <w:bCs/>
          <w:color w:val="000000" w:themeColor="text1"/>
          <w:sz w:val="24"/>
          <w:szCs w:val="24"/>
        </w:rPr>
        <w:t>da</w:t>
      </w:r>
      <w:r w:rsidRPr="004F7469">
        <w:rPr>
          <w:rFonts w:ascii="Trebuchet MS" w:hAnsi="Trebuchet MS" w:cs="Arial"/>
          <w:b/>
          <w:bCs/>
          <w:color w:val="000000" w:themeColor="text1"/>
          <w:sz w:val="24"/>
          <w:szCs w:val="24"/>
        </w:rPr>
        <w:t>s</w:t>
      </w:r>
    </w:p>
    <w:p w14:paraId="3BE9BDB2" w14:textId="77777777" w:rsidR="00DF407C" w:rsidRPr="004F7469" w:rsidRDefault="00DF407C" w:rsidP="007A33BE">
      <w:pPr>
        <w:pStyle w:val="PargrafodaLista"/>
        <w:widowControl w:val="0"/>
        <w:suppressAutoHyphens/>
        <w:autoSpaceDE w:val="0"/>
        <w:autoSpaceDN w:val="0"/>
        <w:adjustRightInd w:val="0"/>
        <w:spacing w:line="235" w:lineRule="auto"/>
        <w:ind w:left="567"/>
        <w:jc w:val="both"/>
        <w:rPr>
          <w:rFonts w:ascii="Trebuchet MS" w:hAnsi="Trebuchet MS" w:cs="Arial"/>
          <w:color w:val="000000" w:themeColor="text1"/>
          <w:sz w:val="24"/>
          <w:szCs w:val="24"/>
        </w:rPr>
      </w:pPr>
    </w:p>
    <w:p w14:paraId="5C1D2F5E" w14:textId="70F7E135" w:rsidR="001849B7" w:rsidRPr="004F7469" w:rsidRDefault="00BC31BD" w:rsidP="007A33BE">
      <w:pPr>
        <w:pStyle w:val="PargrafodaLista"/>
        <w:widowControl w:val="0"/>
        <w:suppressAutoHyphens/>
        <w:autoSpaceDE w:val="0"/>
        <w:autoSpaceDN w:val="0"/>
        <w:adjustRightInd w:val="0"/>
        <w:spacing w:line="235" w:lineRule="auto"/>
        <w:ind w:left="567"/>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 xml:space="preserve">Honorários da </w:t>
      </w:r>
      <w:r w:rsidR="00DB7AA2" w:rsidRPr="004F7469">
        <w:rPr>
          <w:rFonts w:ascii="Trebuchet MS" w:hAnsi="Trebuchet MS" w:cs="Arial"/>
          <w:b/>
          <w:bCs/>
          <w:color w:val="000000" w:themeColor="text1"/>
          <w:sz w:val="24"/>
          <w:szCs w:val="24"/>
        </w:rPr>
        <w:t>Administração</w:t>
      </w:r>
    </w:p>
    <w:p w14:paraId="1EC62D93" w14:textId="77777777" w:rsidR="001849B7" w:rsidRPr="004F7469" w:rsidRDefault="001849B7" w:rsidP="007A33BE">
      <w:pPr>
        <w:widowControl w:val="0"/>
        <w:suppressAutoHyphens/>
        <w:spacing w:line="235" w:lineRule="auto"/>
        <w:ind w:left="567"/>
        <w:contextualSpacing/>
        <w:jc w:val="both"/>
        <w:rPr>
          <w:rFonts w:ascii="Trebuchet MS" w:hAnsi="Trebuchet MS" w:cs="Arial"/>
          <w:bCs/>
        </w:rPr>
      </w:pPr>
    </w:p>
    <w:p w14:paraId="0BEC855B" w14:textId="77777777" w:rsidR="007A33BE" w:rsidRDefault="002C1A60" w:rsidP="007A33BE">
      <w:pPr>
        <w:widowControl w:val="0"/>
        <w:suppressAutoHyphens/>
        <w:spacing w:line="235" w:lineRule="auto"/>
        <w:ind w:left="567"/>
        <w:contextualSpacing/>
        <w:jc w:val="both"/>
        <w:rPr>
          <w:rFonts w:ascii="Trebuchet MS" w:hAnsi="Trebuchet MS" w:cs="Arial"/>
          <w:color w:val="000000" w:themeColor="text1"/>
        </w:rPr>
      </w:pPr>
      <w:r w:rsidRPr="004F7469">
        <w:rPr>
          <w:rFonts w:ascii="Trebuchet MS" w:hAnsi="Trebuchet MS" w:cs="Arial"/>
          <w:color w:val="000000" w:themeColor="text1"/>
        </w:rPr>
        <w:t xml:space="preserve">O montante de remuneração pago pela Companhia a seus Conselheiros e aos Administradores totalizou em R$ </w:t>
      </w:r>
      <w:r w:rsidR="003F7808" w:rsidRPr="004F7469">
        <w:rPr>
          <w:rFonts w:ascii="Trebuchet MS" w:hAnsi="Trebuchet MS" w:cs="Arial"/>
          <w:color w:val="000000" w:themeColor="text1"/>
        </w:rPr>
        <w:t>2.187</w:t>
      </w:r>
      <w:r w:rsidR="00DF1065" w:rsidRPr="004F7469">
        <w:rPr>
          <w:rFonts w:ascii="Trebuchet MS" w:hAnsi="Trebuchet MS" w:cs="Arial"/>
          <w:color w:val="000000" w:themeColor="text1"/>
        </w:rPr>
        <w:t xml:space="preserve"> em </w:t>
      </w:r>
      <w:r w:rsidR="007A03D4" w:rsidRPr="004F7469">
        <w:rPr>
          <w:rFonts w:ascii="Trebuchet MS" w:hAnsi="Trebuchet MS" w:cs="Arial"/>
          <w:color w:val="000000" w:themeColor="text1"/>
        </w:rPr>
        <w:t>2025</w:t>
      </w:r>
      <w:r w:rsidR="00DF1065" w:rsidRPr="004F7469">
        <w:rPr>
          <w:rFonts w:ascii="Trebuchet MS" w:hAnsi="Trebuchet MS" w:cs="Arial"/>
          <w:color w:val="000000" w:themeColor="text1"/>
        </w:rPr>
        <w:t xml:space="preserve"> (R$ </w:t>
      </w:r>
      <w:r w:rsidR="003F7808" w:rsidRPr="004F7469">
        <w:rPr>
          <w:rFonts w:ascii="Trebuchet MS" w:hAnsi="Trebuchet MS" w:cs="Arial"/>
          <w:color w:val="000000" w:themeColor="text1"/>
        </w:rPr>
        <w:t>1.794</w:t>
      </w:r>
      <w:r w:rsidR="00DF1065" w:rsidRPr="004F7469">
        <w:rPr>
          <w:rFonts w:ascii="Trebuchet MS" w:hAnsi="Trebuchet MS" w:cs="Arial"/>
          <w:color w:val="000000" w:themeColor="text1"/>
        </w:rPr>
        <w:t xml:space="preserve"> em </w:t>
      </w:r>
      <w:r w:rsidR="007A03D4" w:rsidRPr="004F7469">
        <w:rPr>
          <w:rFonts w:ascii="Trebuchet MS" w:hAnsi="Trebuchet MS" w:cs="Arial"/>
          <w:color w:val="000000" w:themeColor="text1"/>
        </w:rPr>
        <w:t>2024</w:t>
      </w:r>
      <w:r w:rsidR="00DF1065" w:rsidRPr="004F7469">
        <w:rPr>
          <w:rFonts w:ascii="Trebuchet MS" w:hAnsi="Trebuchet MS" w:cs="Arial"/>
          <w:color w:val="000000" w:themeColor="text1"/>
        </w:rPr>
        <w:t>).</w:t>
      </w:r>
    </w:p>
    <w:p w14:paraId="07E00FED" w14:textId="0BC49D6C" w:rsidR="007113DF" w:rsidRDefault="007113DF" w:rsidP="007A33BE">
      <w:pPr>
        <w:widowControl w:val="0"/>
        <w:suppressAutoHyphens/>
        <w:spacing w:line="235" w:lineRule="auto"/>
        <w:ind w:left="567"/>
        <w:contextualSpacing/>
        <w:jc w:val="both"/>
        <w:rPr>
          <w:rFonts w:ascii="Trebuchet MS" w:hAnsi="Trebuchet MS" w:cs="Arial"/>
          <w:color w:val="000000" w:themeColor="text1"/>
        </w:rPr>
      </w:pPr>
    </w:p>
    <w:p w14:paraId="48016533" w14:textId="77777777" w:rsidR="007A33BE" w:rsidRPr="004F7469" w:rsidRDefault="007A33BE" w:rsidP="007A33BE">
      <w:pPr>
        <w:widowControl w:val="0"/>
        <w:suppressAutoHyphens/>
        <w:spacing w:line="235" w:lineRule="auto"/>
        <w:ind w:left="567"/>
        <w:contextualSpacing/>
        <w:jc w:val="both"/>
        <w:rPr>
          <w:rFonts w:ascii="Trebuchet MS" w:hAnsi="Trebuchet MS" w:cs="Arial"/>
          <w:color w:val="000000" w:themeColor="text1"/>
        </w:rPr>
      </w:pPr>
    </w:p>
    <w:p w14:paraId="4B89CFD7" w14:textId="5F25657A" w:rsidR="001C563E" w:rsidRPr="004F7469" w:rsidRDefault="001C563E" w:rsidP="007A33BE">
      <w:pPr>
        <w:pStyle w:val="PargrafodaLista"/>
        <w:widowControl w:val="0"/>
        <w:numPr>
          <w:ilvl w:val="0"/>
          <w:numId w:val="7"/>
        </w:numPr>
        <w:suppressAutoHyphens/>
        <w:autoSpaceDE w:val="0"/>
        <w:autoSpaceDN w:val="0"/>
        <w:adjustRightInd w:val="0"/>
        <w:spacing w:line="235" w:lineRule="auto"/>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Patrimônio líquido</w:t>
      </w:r>
    </w:p>
    <w:p w14:paraId="04486527" w14:textId="5F71570F" w:rsidR="00785EC4" w:rsidRPr="004F7469" w:rsidRDefault="00785EC4" w:rsidP="007A33BE">
      <w:pPr>
        <w:pStyle w:val="PargrafodaLista"/>
        <w:widowControl w:val="0"/>
        <w:suppressAutoHyphens/>
        <w:spacing w:line="235" w:lineRule="auto"/>
        <w:ind w:left="0"/>
        <w:jc w:val="both"/>
        <w:rPr>
          <w:rFonts w:ascii="Trebuchet MS" w:hAnsi="Trebuchet MS"/>
          <w:sz w:val="24"/>
          <w:szCs w:val="24"/>
        </w:rPr>
      </w:pPr>
    </w:p>
    <w:p w14:paraId="4B89CFD9" w14:textId="5028B0F8" w:rsidR="001C563E" w:rsidRPr="004F7469" w:rsidRDefault="001C563E" w:rsidP="007A33BE">
      <w:pPr>
        <w:pStyle w:val="BDOTtulo3"/>
        <w:widowControl w:val="0"/>
        <w:numPr>
          <w:ilvl w:val="0"/>
          <w:numId w:val="16"/>
        </w:numPr>
        <w:spacing w:line="235" w:lineRule="auto"/>
        <w:ind w:left="1134" w:hanging="567"/>
        <w:contextualSpacing/>
        <w:jc w:val="both"/>
        <w:rPr>
          <w:rFonts w:ascii="Trebuchet MS" w:hAnsi="Trebuchet MS"/>
          <w:b/>
          <w:color w:val="000000" w:themeColor="text1"/>
          <w:sz w:val="24"/>
          <w:szCs w:val="24"/>
          <w:u w:val="none"/>
        </w:rPr>
      </w:pPr>
      <w:r w:rsidRPr="004F7469">
        <w:rPr>
          <w:rFonts w:ascii="Trebuchet MS" w:hAnsi="Trebuchet MS"/>
          <w:b/>
          <w:color w:val="000000" w:themeColor="text1"/>
          <w:sz w:val="24"/>
          <w:szCs w:val="24"/>
          <w:u w:val="none"/>
        </w:rPr>
        <w:t>Capital social</w:t>
      </w:r>
    </w:p>
    <w:p w14:paraId="4B89CFDA" w14:textId="77777777" w:rsidR="001C563E" w:rsidRPr="004F7469" w:rsidRDefault="001C563E" w:rsidP="007A33BE">
      <w:pPr>
        <w:widowControl w:val="0"/>
        <w:suppressAutoHyphens/>
        <w:spacing w:line="235" w:lineRule="auto"/>
        <w:contextualSpacing/>
        <w:jc w:val="both"/>
        <w:rPr>
          <w:rFonts w:ascii="Trebuchet MS" w:hAnsi="Trebuchet MS" w:cs="Arial"/>
          <w:color w:val="000000" w:themeColor="text1"/>
        </w:rPr>
      </w:pPr>
    </w:p>
    <w:p w14:paraId="7CD7C8E7" w14:textId="39CBB085" w:rsidR="00917D3D" w:rsidRPr="004F7469" w:rsidRDefault="00186966" w:rsidP="007A33BE">
      <w:pPr>
        <w:pStyle w:val="Normal10"/>
        <w:widowControl w:val="0"/>
        <w:suppressAutoHyphens/>
        <w:spacing w:after="0" w:line="235" w:lineRule="auto"/>
        <w:ind w:left="1134"/>
        <w:contextualSpacing/>
        <w:rPr>
          <w:rFonts w:ascii="Trebuchet MS" w:hAnsi="Trebuchet MS" w:cs="Arial"/>
          <w:color w:val="000000" w:themeColor="text1"/>
          <w:szCs w:val="24"/>
          <w:lang w:val="pt-BR"/>
        </w:rPr>
      </w:pPr>
      <w:bookmarkStart w:id="8" w:name="_Hlk36801000"/>
      <w:r w:rsidRPr="004F7469">
        <w:rPr>
          <w:rFonts w:ascii="Trebuchet MS" w:hAnsi="Trebuchet MS" w:cs="Arial"/>
          <w:color w:val="000000" w:themeColor="text1"/>
          <w:szCs w:val="24"/>
          <w:lang w:val="pt-BR"/>
        </w:rPr>
        <w:t xml:space="preserve">O capital social subscrito e integralizado em </w:t>
      </w:r>
      <w:r w:rsidR="00917D3D" w:rsidRPr="004F7469">
        <w:rPr>
          <w:rFonts w:ascii="Trebuchet MS" w:hAnsi="Trebuchet MS" w:cs="Arial"/>
          <w:color w:val="000000" w:themeColor="text1"/>
          <w:szCs w:val="24"/>
          <w:lang w:val="pt-BR"/>
        </w:rPr>
        <w:t>31</w:t>
      </w:r>
      <w:r w:rsidRPr="004F7469">
        <w:rPr>
          <w:rFonts w:ascii="Trebuchet MS" w:hAnsi="Trebuchet MS" w:cs="Arial"/>
          <w:color w:val="000000" w:themeColor="text1"/>
          <w:szCs w:val="24"/>
          <w:lang w:val="pt-BR"/>
        </w:rPr>
        <w:t xml:space="preserve"> de </w:t>
      </w:r>
      <w:r w:rsidR="00917D3D" w:rsidRPr="004F7469">
        <w:rPr>
          <w:rFonts w:ascii="Trebuchet MS" w:hAnsi="Trebuchet MS" w:cs="Arial"/>
          <w:color w:val="000000" w:themeColor="text1"/>
          <w:szCs w:val="24"/>
          <w:lang w:val="pt-BR"/>
        </w:rPr>
        <w:t>dezembro</w:t>
      </w:r>
      <w:r w:rsidRPr="004F7469">
        <w:rPr>
          <w:rFonts w:ascii="Trebuchet MS" w:hAnsi="Trebuchet MS" w:cs="Arial"/>
          <w:color w:val="000000" w:themeColor="text1"/>
          <w:szCs w:val="24"/>
          <w:lang w:val="pt-BR"/>
        </w:rPr>
        <w:t xml:space="preserve"> de </w:t>
      </w:r>
      <w:r w:rsidR="007A03D4" w:rsidRPr="004F7469">
        <w:rPr>
          <w:rFonts w:ascii="Trebuchet MS" w:hAnsi="Trebuchet MS" w:cs="Arial"/>
          <w:color w:val="000000" w:themeColor="text1"/>
          <w:szCs w:val="24"/>
          <w:lang w:val="pt-BR"/>
        </w:rPr>
        <w:t>2025</w:t>
      </w:r>
      <w:r w:rsidRPr="004F7469">
        <w:rPr>
          <w:rFonts w:ascii="Trebuchet MS" w:hAnsi="Trebuchet MS" w:cs="Arial"/>
          <w:color w:val="000000" w:themeColor="text1"/>
          <w:szCs w:val="24"/>
          <w:lang w:val="pt-BR"/>
        </w:rPr>
        <w:t xml:space="preserve"> totaliza em </w:t>
      </w:r>
      <w:r w:rsidR="002325BE" w:rsidRPr="004F7469">
        <w:rPr>
          <w:rFonts w:ascii="Trebuchet MS" w:hAnsi="Trebuchet MS" w:cs="Arial"/>
          <w:color w:val="000000" w:themeColor="text1"/>
          <w:szCs w:val="24"/>
          <w:lang w:val="pt-BR"/>
        </w:rPr>
        <w:t>176</w:t>
      </w:r>
      <w:r w:rsidRPr="004F7469">
        <w:rPr>
          <w:rFonts w:ascii="Trebuchet MS" w:hAnsi="Trebuchet MS" w:cs="Arial"/>
          <w:color w:val="000000" w:themeColor="text1"/>
          <w:szCs w:val="24"/>
          <w:lang w:val="pt-BR"/>
        </w:rPr>
        <w:t>.</w:t>
      </w:r>
      <w:r w:rsidR="002325BE" w:rsidRPr="004F7469">
        <w:rPr>
          <w:rFonts w:ascii="Trebuchet MS" w:hAnsi="Trebuchet MS" w:cs="Arial"/>
          <w:color w:val="000000" w:themeColor="text1"/>
          <w:szCs w:val="24"/>
          <w:lang w:val="pt-BR"/>
        </w:rPr>
        <w:t>926</w:t>
      </w:r>
      <w:r w:rsidRPr="004F7469">
        <w:rPr>
          <w:rFonts w:ascii="Trebuchet MS" w:hAnsi="Trebuchet MS" w:cs="Arial"/>
          <w:color w:val="000000" w:themeColor="text1"/>
          <w:szCs w:val="24"/>
          <w:lang w:val="pt-BR"/>
        </w:rPr>
        <w:t>.</w:t>
      </w:r>
      <w:r w:rsidR="002325BE" w:rsidRPr="004F7469">
        <w:rPr>
          <w:rFonts w:ascii="Trebuchet MS" w:hAnsi="Trebuchet MS" w:cs="Arial"/>
          <w:color w:val="000000" w:themeColor="text1"/>
          <w:szCs w:val="24"/>
          <w:lang w:val="pt-BR"/>
        </w:rPr>
        <w:t>942</w:t>
      </w:r>
      <w:r w:rsidRPr="004F7469">
        <w:rPr>
          <w:rFonts w:ascii="Trebuchet MS" w:hAnsi="Trebuchet MS" w:cs="Arial"/>
          <w:color w:val="000000" w:themeColor="text1"/>
          <w:szCs w:val="24"/>
          <w:lang w:val="pt-BR"/>
        </w:rPr>
        <w:t xml:space="preserve"> ações, todas de classe única (ordinária), nominativas e sem valor nominal. A composição acionária é distribuída da seguinte forma:</w:t>
      </w:r>
    </w:p>
    <w:p w14:paraId="367D7B39" w14:textId="77777777" w:rsidR="00AE11A4" w:rsidRPr="004F7469" w:rsidRDefault="00AE11A4" w:rsidP="007A33BE">
      <w:pPr>
        <w:pStyle w:val="Normal10"/>
        <w:widowControl w:val="0"/>
        <w:suppressAutoHyphens/>
        <w:spacing w:after="0" w:line="235" w:lineRule="auto"/>
        <w:ind w:left="993"/>
        <w:contextualSpacing/>
        <w:rPr>
          <w:rFonts w:ascii="Trebuchet MS" w:hAnsi="Trebuchet MS" w:cs="Arial"/>
          <w:color w:val="000000" w:themeColor="text1"/>
          <w:szCs w:val="24"/>
          <w:lang w:val="pt-BR"/>
        </w:rPr>
      </w:pPr>
    </w:p>
    <w:tbl>
      <w:tblPr>
        <w:tblW w:w="4375" w:type="pct"/>
        <w:tblInd w:w="1134" w:type="dxa"/>
        <w:tblLayout w:type="fixed"/>
        <w:tblCellMar>
          <w:left w:w="68" w:type="dxa"/>
          <w:right w:w="68" w:type="dxa"/>
        </w:tblCellMar>
        <w:tblLook w:val="04A0" w:firstRow="1" w:lastRow="0" w:firstColumn="1" w:lastColumn="0" w:noHBand="0" w:noVBand="1"/>
      </w:tblPr>
      <w:tblGrid>
        <w:gridCol w:w="3686"/>
        <w:gridCol w:w="1418"/>
        <w:gridCol w:w="1415"/>
        <w:gridCol w:w="1419"/>
      </w:tblGrid>
      <w:tr w:rsidR="004F7469" w:rsidRPr="00860585" w14:paraId="15D4B6BD" w14:textId="77777777" w:rsidTr="00E15F81">
        <w:tc>
          <w:tcPr>
            <w:tcW w:w="2322" w:type="pct"/>
            <w:vAlign w:val="bottom"/>
            <w:hideMark/>
          </w:tcPr>
          <w:p w14:paraId="05CE4E4B" w14:textId="62442423" w:rsidR="00D608CD" w:rsidRPr="00860585" w:rsidRDefault="000906A2" w:rsidP="007A33BE">
            <w:pPr>
              <w:widowControl w:val="0"/>
              <w:pBdr>
                <w:bottom w:val="single" w:sz="4" w:space="1" w:color="auto"/>
              </w:pBdr>
              <w:suppressAutoHyphens/>
              <w:spacing w:line="235" w:lineRule="auto"/>
              <w:ind w:left="-57"/>
              <w:jc w:val="center"/>
              <w:rPr>
                <w:rFonts w:ascii="Trebuchet MS" w:hAnsi="Trebuchet MS"/>
                <w:sz w:val="18"/>
                <w:szCs w:val="18"/>
                <w:lang w:eastAsia="pt-BR"/>
              </w:rPr>
            </w:pPr>
            <w:r w:rsidRPr="00860585">
              <w:rPr>
                <w:rFonts w:ascii="Trebuchet MS" w:hAnsi="Trebuchet MS" w:cs="Arial"/>
                <w:b/>
                <w:bCs/>
                <w:sz w:val="18"/>
                <w:szCs w:val="18"/>
              </w:rPr>
              <w:t>Descrição</w:t>
            </w:r>
          </w:p>
        </w:tc>
        <w:tc>
          <w:tcPr>
            <w:tcW w:w="893" w:type="pct"/>
            <w:vAlign w:val="bottom"/>
            <w:hideMark/>
          </w:tcPr>
          <w:p w14:paraId="1059C0E6" w14:textId="77777777" w:rsidR="00D608CD" w:rsidRPr="00860585" w:rsidRDefault="00D608CD" w:rsidP="007A33BE">
            <w:pPr>
              <w:widowControl w:val="0"/>
              <w:pBdr>
                <w:bottom w:val="single" w:sz="4" w:space="0" w:color="auto"/>
              </w:pBdr>
              <w:suppressAutoHyphens/>
              <w:spacing w:line="235" w:lineRule="auto"/>
              <w:contextualSpacing/>
              <w:jc w:val="center"/>
              <w:rPr>
                <w:rFonts w:ascii="Trebuchet MS" w:hAnsi="Trebuchet MS" w:cs="Arial"/>
                <w:b/>
                <w:bCs/>
                <w:sz w:val="18"/>
                <w:szCs w:val="18"/>
                <w:lang w:eastAsia="pt-BR"/>
              </w:rPr>
            </w:pPr>
            <w:r w:rsidRPr="00860585">
              <w:rPr>
                <w:rFonts w:ascii="Trebuchet MS" w:hAnsi="Trebuchet MS" w:cs="Arial"/>
                <w:b/>
                <w:bCs/>
                <w:sz w:val="18"/>
                <w:szCs w:val="18"/>
                <w:lang w:eastAsia="pt-BR"/>
              </w:rPr>
              <w:t>Ações ON</w:t>
            </w:r>
          </w:p>
        </w:tc>
        <w:tc>
          <w:tcPr>
            <w:tcW w:w="891" w:type="pct"/>
            <w:vAlign w:val="bottom"/>
            <w:hideMark/>
          </w:tcPr>
          <w:p w14:paraId="5884B8A4" w14:textId="77777777" w:rsidR="00D608CD" w:rsidRPr="00860585" w:rsidRDefault="00D608CD" w:rsidP="007A33BE">
            <w:pPr>
              <w:widowControl w:val="0"/>
              <w:pBdr>
                <w:bottom w:val="single" w:sz="4" w:space="0" w:color="auto"/>
              </w:pBdr>
              <w:suppressAutoHyphens/>
              <w:spacing w:line="235" w:lineRule="auto"/>
              <w:contextualSpacing/>
              <w:jc w:val="center"/>
              <w:rPr>
                <w:rFonts w:ascii="Trebuchet MS" w:hAnsi="Trebuchet MS" w:cs="Arial"/>
                <w:b/>
                <w:bCs/>
                <w:sz w:val="18"/>
                <w:szCs w:val="18"/>
                <w:lang w:eastAsia="pt-BR"/>
              </w:rPr>
            </w:pPr>
            <w:r w:rsidRPr="00860585">
              <w:rPr>
                <w:rFonts w:ascii="Trebuchet MS" w:hAnsi="Trebuchet MS" w:cs="Arial"/>
                <w:b/>
                <w:bCs/>
                <w:sz w:val="18"/>
                <w:szCs w:val="18"/>
                <w:lang w:eastAsia="pt-BR"/>
              </w:rPr>
              <w:t>Total</w:t>
            </w:r>
          </w:p>
        </w:tc>
        <w:tc>
          <w:tcPr>
            <w:tcW w:w="894" w:type="pct"/>
            <w:vAlign w:val="bottom"/>
            <w:hideMark/>
          </w:tcPr>
          <w:p w14:paraId="4BCD1613" w14:textId="78057CB4" w:rsidR="00D608CD" w:rsidRPr="00860585" w:rsidRDefault="00D608CD" w:rsidP="007A33BE">
            <w:pPr>
              <w:widowControl w:val="0"/>
              <w:pBdr>
                <w:bottom w:val="single" w:sz="4" w:space="0" w:color="auto"/>
              </w:pBdr>
              <w:suppressAutoHyphens/>
              <w:spacing w:line="235" w:lineRule="auto"/>
              <w:contextualSpacing/>
              <w:jc w:val="center"/>
              <w:rPr>
                <w:rFonts w:ascii="Trebuchet MS" w:hAnsi="Trebuchet MS" w:cs="Arial"/>
                <w:b/>
                <w:bCs/>
                <w:sz w:val="18"/>
                <w:szCs w:val="18"/>
                <w:lang w:eastAsia="pt-BR"/>
              </w:rPr>
            </w:pPr>
            <w:r w:rsidRPr="00860585">
              <w:rPr>
                <w:rFonts w:ascii="Trebuchet MS" w:hAnsi="Trebuchet MS" w:cs="Arial"/>
                <w:b/>
                <w:bCs/>
                <w:sz w:val="18"/>
                <w:szCs w:val="18"/>
                <w:lang w:eastAsia="pt-BR"/>
              </w:rPr>
              <w:t>Participação</w:t>
            </w:r>
            <w:r w:rsidR="00E15F81" w:rsidRPr="00860585">
              <w:rPr>
                <w:rFonts w:ascii="Trebuchet MS" w:hAnsi="Trebuchet MS" w:cs="Arial"/>
                <w:b/>
                <w:bCs/>
                <w:sz w:val="18"/>
                <w:szCs w:val="18"/>
                <w:lang w:eastAsia="pt-BR"/>
              </w:rPr>
              <w:t xml:space="preserve"> (%)</w:t>
            </w:r>
            <w:r w:rsidRPr="00860585">
              <w:rPr>
                <w:rFonts w:ascii="Trebuchet MS" w:hAnsi="Trebuchet MS" w:cs="Arial"/>
                <w:b/>
                <w:bCs/>
                <w:sz w:val="18"/>
                <w:szCs w:val="18"/>
                <w:lang w:eastAsia="pt-BR"/>
              </w:rPr>
              <w:t xml:space="preserve"> </w:t>
            </w:r>
          </w:p>
        </w:tc>
      </w:tr>
      <w:tr w:rsidR="004F7469" w:rsidRPr="00860585" w14:paraId="2F040BBE" w14:textId="77777777" w:rsidTr="00E15F81">
        <w:tc>
          <w:tcPr>
            <w:tcW w:w="2322" w:type="pct"/>
            <w:noWrap/>
            <w:vAlign w:val="bottom"/>
            <w:hideMark/>
          </w:tcPr>
          <w:p w14:paraId="1C73305A" w14:textId="77777777" w:rsidR="00D608CD" w:rsidRPr="00860585" w:rsidRDefault="00D608CD" w:rsidP="007A33BE">
            <w:pPr>
              <w:spacing w:line="235" w:lineRule="auto"/>
              <w:ind w:left="-57"/>
              <w:rPr>
                <w:rFonts w:ascii="Trebuchet MS" w:hAnsi="Trebuchet MS" w:cs="Arial"/>
                <w:sz w:val="18"/>
                <w:szCs w:val="18"/>
                <w:lang w:eastAsia="pt-BR"/>
              </w:rPr>
            </w:pPr>
            <w:r w:rsidRPr="00860585">
              <w:rPr>
                <w:rFonts w:ascii="Trebuchet MS" w:hAnsi="Trebuchet MS" w:cs="Arial"/>
                <w:sz w:val="18"/>
                <w:szCs w:val="18"/>
                <w:lang w:eastAsia="pt-BR"/>
              </w:rPr>
              <w:t>Estado do Ceará</w:t>
            </w:r>
          </w:p>
        </w:tc>
        <w:tc>
          <w:tcPr>
            <w:tcW w:w="893" w:type="pct"/>
            <w:noWrap/>
            <w:vAlign w:val="bottom"/>
            <w:hideMark/>
          </w:tcPr>
          <w:p w14:paraId="09DC2F89" w14:textId="2F96D7BC" w:rsidR="00D608CD" w:rsidRPr="00860585" w:rsidRDefault="00D608CD" w:rsidP="007A33BE">
            <w:pPr>
              <w:widowControl w:val="0"/>
              <w:suppressAutoHyphens/>
              <w:spacing w:line="235" w:lineRule="auto"/>
              <w:contextualSpacing/>
              <w:jc w:val="right"/>
              <w:rPr>
                <w:rFonts w:ascii="Trebuchet MS" w:hAnsi="Trebuchet MS" w:cs="Arial"/>
                <w:sz w:val="18"/>
                <w:szCs w:val="18"/>
                <w:lang w:eastAsia="pt-BR"/>
              </w:rPr>
            </w:pPr>
            <w:r w:rsidRPr="00860585">
              <w:rPr>
                <w:rFonts w:ascii="Trebuchet MS" w:hAnsi="Trebuchet MS"/>
                <w:sz w:val="18"/>
                <w:szCs w:val="18"/>
              </w:rPr>
              <w:t>123.848.859</w:t>
            </w:r>
          </w:p>
        </w:tc>
        <w:tc>
          <w:tcPr>
            <w:tcW w:w="891" w:type="pct"/>
            <w:noWrap/>
            <w:vAlign w:val="bottom"/>
            <w:hideMark/>
          </w:tcPr>
          <w:p w14:paraId="4428056B" w14:textId="0588BA91" w:rsidR="00D608CD" w:rsidRPr="00860585" w:rsidRDefault="00D608CD" w:rsidP="007A33BE">
            <w:pPr>
              <w:widowControl w:val="0"/>
              <w:suppressAutoHyphens/>
              <w:spacing w:line="235" w:lineRule="auto"/>
              <w:contextualSpacing/>
              <w:jc w:val="right"/>
              <w:rPr>
                <w:rFonts w:ascii="Trebuchet MS" w:hAnsi="Trebuchet MS" w:cs="Arial"/>
                <w:sz w:val="18"/>
                <w:szCs w:val="18"/>
                <w:lang w:eastAsia="pt-BR"/>
              </w:rPr>
            </w:pPr>
            <w:r w:rsidRPr="00860585">
              <w:rPr>
                <w:rFonts w:ascii="Trebuchet MS" w:hAnsi="Trebuchet MS"/>
                <w:sz w:val="18"/>
                <w:szCs w:val="18"/>
              </w:rPr>
              <w:t>123.848.859</w:t>
            </w:r>
          </w:p>
        </w:tc>
        <w:tc>
          <w:tcPr>
            <w:tcW w:w="894" w:type="pct"/>
            <w:noWrap/>
            <w:vAlign w:val="bottom"/>
            <w:hideMark/>
          </w:tcPr>
          <w:p w14:paraId="08D358D8" w14:textId="4B025CD3" w:rsidR="00D608CD" w:rsidRPr="00860585" w:rsidRDefault="00D608CD" w:rsidP="007A33BE">
            <w:pPr>
              <w:widowControl w:val="0"/>
              <w:suppressAutoHyphens/>
              <w:spacing w:line="235" w:lineRule="auto"/>
              <w:contextualSpacing/>
              <w:jc w:val="center"/>
              <w:rPr>
                <w:rFonts w:ascii="Trebuchet MS" w:hAnsi="Trebuchet MS" w:cs="Arial"/>
                <w:sz w:val="18"/>
                <w:szCs w:val="18"/>
                <w:lang w:eastAsia="pt-BR"/>
              </w:rPr>
            </w:pPr>
            <w:r w:rsidRPr="00860585">
              <w:rPr>
                <w:rFonts w:ascii="Trebuchet MS" w:hAnsi="Trebuchet MS"/>
                <w:sz w:val="18"/>
                <w:szCs w:val="18"/>
              </w:rPr>
              <w:t>70,00</w:t>
            </w:r>
          </w:p>
        </w:tc>
      </w:tr>
      <w:tr w:rsidR="004F7469" w:rsidRPr="00860585" w14:paraId="73D0C0C4" w14:textId="77777777" w:rsidTr="00E15F81">
        <w:tc>
          <w:tcPr>
            <w:tcW w:w="2322" w:type="pct"/>
            <w:noWrap/>
            <w:vAlign w:val="bottom"/>
            <w:hideMark/>
          </w:tcPr>
          <w:p w14:paraId="4943577B" w14:textId="77777777" w:rsidR="00D608CD" w:rsidRPr="00860585" w:rsidRDefault="00D608CD" w:rsidP="007A33BE">
            <w:pPr>
              <w:spacing w:line="235" w:lineRule="auto"/>
              <w:ind w:left="-57"/>
              <w:rPr>
                <w:rFonts w:ascii="Trebuchet MS" w:hAnsi="Trebuchet MS" w:cs="Arial"/>
                <w:sz w:val="18"/>
                <w:szCs w:val="18"/>
                <w:lang w:eastAsia="pt-BR"/>
              </w:rPr>
            </w:pPr>
            <w:proofErr w:type="spellStart"/>
            <w:r w:rsidRPr="00860585">
              <w:rPr>
                <w:rFonts w:ascii="Trebuchet MS" w:hAnsi="Trebuchet MS" w:cs="Arial"/>
                <w:sz w:val="18"/>
                <w:szCs w:val="18"/>
                <w:lang w:eastAsia="pt-BR"/>
              </w:rPr>
              <w:t>Port</w:t>
            </w:r>
            <w:proofErr w:type="spellEnd"/>
            <w:r w:rsidRPr="00860585">
              <w:rPr>
                <w:rFonts w:ascii="Trebuchet MS" w:hAnsi="Trebuchet MS" w:cs="Arial"/>
                <w:sz w:val="18"/>
                <w:szCs w:val="18"/>
                <w:lang w:eastAsia="pt-BR"/>
              </w:rPr>
              <w:t xml:space="preserve"> </w:t>
            </w:r>
            <w:proofErr w:type="spellStart"/>
            <w:r w:rsidRPr="00860585">
              <w:rPr>
                <w:rFonts w:ascii="Trebuchet MS" w:hAnsi="Trebuchet MS" w:cs="Arial"/>
                <w:sz w:val="18"/>
                <w:szCs w:val="18"/>
                <w:lang w:eastAsia="pt-BR"/>
              </w:rPr>
              <w:t>of</w:t>
            </w:r>
            <w:proofErr w:type="spellEnd"/>
            <w:r w:rsidRPr="00860585">
              <w:rPr>
                <w:rFonts w:ascii="Trebuchet MS" w:hAnsi="Trebuchet MS" w:cs="Arial"/>
                <w:sz w:val="18"/>
                <w:szCs w:val="18"/>
                <w:lang w:eastAsia="pt-BR"/>
              </w:rPr>
              <w:t xml:space="preserve"> Pecém Participações BV</w:t>
            </w:r>
          </w:p>
        </w:tc>
        <w:tc>
          <w:tcPr>
            <w:tcW w:w="893" w:type="pct"/>
            <w:noWrap/>
            <w:vAlign w:val="bottom"/>
            <w:hideMark/>
          </w:tcPr>
          <w:p w14:paraId="42A40231" w14:textId="657C7E17" w:rsidR="00D608CD" w:rsidRPr="00860585" w:rsidRDefault="00D608CD" w:rsidP="007A33BE">
            <w:pPr>
              <w:widowControl w:val="0"/>
              <w:suppressAutoHyphens/>
              <w:spacing w:line="235" w:lineRule="auto"/>
              <w:contextualSpacing/>
              <w:jc w:val="right"/>
              <w:rPr>
                <w:rFonts w:ascii="Trebuchet MS" w:hAnsi="Trebuchet MS" w:cs="Arial"/>
                <w:sz w:val="18"/>
                <w:szCs w:val="18"/>
                <w:lang w:eastAsia="pt-BR"/>
              </w:rPr>
            </w:pPr>
            <w:r w:rsidRPr="00860585">
              <w:rPr>
                <w:rFonts w:ascii="Trebuchet MS" w:hAnsi="Trebuchet MS"/>
                <w:sz w:val="18"/>
                <w:szCs w:val="18"/>
              </w:rPr>
              <w:t>53.078.083</w:t>
            </w:r>
          </w:p>
        </w:tc>
        <w:tc>
          <w:tcPr>
            <w:tcW w:w="891" w:type="pct"/>
            <w:noWrap/>
            <w:vAlign w:val="bottom"/>
            <w:hideMark/>
          </w:tcPr>
          <w:p w14:paraId="597927CC" w14:textId="3AFF65C0" w:rsidR="00D608CD" w:rsidRPr="00860585" w:rsidRDefault="00D608CD" w:rsidP="007A33BE">
            <w:pPr>
              <w:widowControl w:val="0"/>
              <w:suppressAutoHyphens/>
              <w:spacing w:line="235" w:lineRule="auto"/>
              <w:contextualSpacing/>
              <w:jc w:val="right"/>
              <w:rPr>
                <w:rFonts w:ascii="Trebuchet MS" w:hAnsi="Trebuchet MS" w:cs="Arial"/>
                <w:sz w:val="18"/>
                <w:szCs w:val="18"/>
                <w:lang w:eastAsia="pt-BR"/>
              </w:rPr>
            </w:pPr>
            <w:r w:rsidRPr="00860585">
              <w:rPr>
                <w:rFonts w:ascii="Trebuchet MS" w:hAnsi="Trebuchet MS"/>
                <w:sz w:val="18"/>
                <w:szCs w:val="18"/>
              </w:rPr>
              <w:t>53.078.083</w:t>
            </w:r>
          </w:p>
        </w:tc>
        <w:tc>
          <w:tcPr>
            <w:tcW w:w="894" w:type="pct"/>
            <w:noWrap/>
            <w:vAlign w:val="bottom"/>
            <w:hideMark/>
          </w:tcPr>
          <w:p w14:paraId="38CEE26A" w14:textId="34AFE6E4" w:rsidR="00D608CD" w:rsidRPr="00860585" w:rsidRDefault="00D608CD" w:rsidP="007A33BE">
            <w:pPr>
              <w:widowControl w:val="0"/>
              <w:suppressAutoHyphens/>
              <w:spacing w:line="235" w:lineRule="auto"/>
              <w:contextualSpacing/>
              <w:jc w:val="center"/>
              <w:rPr>
                <w:rFonts w:ascii="Trebuchet MS" w:hAnsi="Trebuchet MS" w:cs="Arial"/>
                <w:sz w:val="18"/>
                <w:szCs w:val="18"/>
                <w:lang w:eastAsia="pt-BR"/>
              </w:rPr>
            </w:pPr>
            <w:r w:rsidRPr="00860585">
              <w:rPr>
                <w:rFonts w:ascii="Trebuchet MS" w:hAnsi="Trebuchet MS"/>
                <w:sz w:val="18"/>
                <w:szCs w:val="18"/>
              </w:rPr>
              <w:t>30,00</w:t>
            </w:r>
          </w:p>
        </w:tc>
      </w:tr>
      <w:tr w:rsidR="004F7469" w:rsidRPr="00860585" w14:paraId="52D4A4EE" w14:textId="77777777" w:rsidTr="00E15F81">
        <w:tc>
          <w:tcPr>
            <w:tcW w:w="2322" w:type="pct"/>
            <w:noWrap/>
            <w:vAlign w:val="bottom"/>
            <w:hideMark/>
          </w:tcPr>
          <w:p w14:paraId="2A800B40" w14:textId="77777777" w:rsidR="00D608CD" w:rsidRPr="00860585" w:rsidRDefault="00D608CD" w:rsidP="007A33BE">
            <w:pPr>
              <w:widowControl w:val="0"/>
              <w:suppressAutoHyphens/>
              <w:spacing w:line="235" w:lineRule="auto"/>
              <w:contextualSpacing/>
              <w:jc w:val="both"/>
              <w:rPr>
                <w:rFonts w:ascii="Trebuchet MS" w:hAnsi="Trebuchet MS" w:cs="Arial"/>
                <w:sz w:val="18"/>
                <w:szCs w:val="18"/>
                <w:lang w:eastAsia="pt-BR"/>
              </w:rPr>
            </w:pPr>
          </w:p>
        </w:tc>
        <w:tc>
          <w:tcPr>
            <w:tcW w:w="893" w:type="pct"/>
            <w:noWrap/>
            <w:vAlign w:val="bottom"/>
            <w:hideMark/>
          </w:tcPr>
          <w:p w14:paraId="623D78AE" w14:textId="3C552B5B" w:rsidR="00D608CD" w:rsidRPr="00860585" w:rsidRDefault="00D608CD" w:rsidP="007A33BE">
            <w:pPr>
              <w:widowControl w:val="0"/>
              <w:pBdr>
                <w:top w:val="single" w:sz="4" w:space="0" w:color="auto"/>
                <w:bottom w:val="double" w:sz="4" w:space="0" w:color="auto"/>
              </w:pBdr>
              <w:suppressAutoHyphens/>
              <w:spacing w:line="235" w:lineRule="auto"/>
              <w:contextualSpacing/>
              <w:jc w:val="right"/>
              <w:rPr>
                <w:rFonts w:ascii="Trebuchet MS" w:hAnsi="Trebuchet MS" w:cs="Arial"/>
                <w:b/>
                <w:bCs/>
                <w:sz w:val="18"/>
                <w:szCs w:val="18"/>
                <w:lang w:eastAsia="pt-BR"/>
              </w:rPr>
            </w:pPr>
            <w:r w:rsidRPr="00860585">
              <w:rPr>
                <w:rFonts w:ascii="Trebuchet MS" w:hAnsi="Trebuchet MS"/>
                <w:b/>
                <w:bCs/>
                <w:sz w:val="18"/>
                <w:szCs w:val="18"/>
              </w:rPr>
              <w:t>176.926.942</w:t>
            </w:r>
          </w:p>
        </w:tc>
        <w:tc>
          <w:tcPr>
            <w:tcW w:w="891" w:type="pct"/>
            <w:noWrap/>
            <w:vAlign w:val="bottom"/>
            <w:hideMark/>
          </w:tcPr>
          <w:p w14:paraId="50271CC0" w14:textId="79A959AE" w:rsidR="00D608CD" w:rsidRPr="00860585" w:rsidRDefault="00D608CD" w:rsidP="007A33BE">
            <w:pPr>
              <w:widowControl w:val="0"/>
              <w:pBdr>
                <w:top w:val="single" w:sz="4" w:space="0" w:color="auto"/>
                <w:bottom w:val="double" w:sz="4" w:space="0" w:color="auto"/>
              </w:pBdr>
              <w:suppressAutoHyphens/>
              <w:spacing w:line="235" w:lineRule="auto"/>
              <w:contextualSpacing/>
              <w:jc w:val="right"/>
              <w:rPr>
                <w:rFonts w:ascii="Trebuchet MS" w:hAnsi="Trebuchet MS" w:cs="Arial"/>
                <w:b/>
                <w:bCs/>
                <w:sz w:val="18"/>
                <w:szCs w:val="18"/>
                <w:lang w:eastAsia="pt-BR"/>
              </w:rPr>
            </w:pPr>
            <w:r w:rsidRPr="00860585">
              <w:rPr>
                <w:rFonts w:ascii="Trebuchet MS" w:hAnsi="Trebuchet MS"/>
                <w:b/>
                <w:bCs/>
                <w:sz w:val="18"/>
                <w:szCs w:val="18"/>
              </w:rPr>
              <w:t>176.926.942</w:t>
            </w:r>
          </w:p>
        </w:tc>
        <w:tc>
          <w:tcPr>
            <w:tcW w:w="894" w:type="pct"/>
            <w:noWrap/>
            <w:vAlign w:val="bottom"/>
            <w:hideMark/>
          </w:tcPr>
          <w:p w14:paraId="58E135AA" w14:textId="5B39834E" w:rsidR="00D608CD" w:rsidRPr="00860585" w:rsidRDefault="00D608CD" w:rsidP="007A33BE">
            <w:pPr>
              <w:widowControl w:val="0"/>
              <w:pBdr>
                <w:top w:val="single" w:sz="4" w:space="0" w:color="auto"/>
                <w:bottom w:val="double" w:sz="4" w:space="0" w:color="auto"/>
              </w:pBdr>
              <w:suppressAutoHyphens/>
              <w:spacing w:line="235" w:lineRule="auto"/>
              <w:contextualSpacing/>
              <w:jc w:val="center"/>
              <w:rPr>
                <w:rFonts w:ascii="Trebuchet MS" w:hAnsi="Trebuchet MS" w:cs="Arial"/>
                <w:b/>
                <w:bCs/>
                <w:sz w:val="18"/>
                <w:szCs w:val="18"/>
                <w:lang w:eastAsia="pt-BR"/>
              </w:rPr>
            </w:pPr>
            <w:r w:rsidRPr="00860585">
              <w:rPr>
                <w:rFonts w:ascii="Trebuchet MS" w:hAnsi="Trebuchet MS"/>
                <w:b/>
                <w:bCs/>
                <w:sz w:val="18"/>
                <w:szCs w:val="18"/>
              </w:rPr>
              <w:t>100,00</w:t>
            </w:r>
          </w:p>
        </w:tc>
      </w:tr>
      <w:bookmarkEnd w:id="8"/>
    </w:tbl>
    <w:p w14:paraId="1806D15B" w14:textId="77777777" w:rsidR="0075022A" w:rsidRPr="004F7469" w:rsidRDefault="0075022A" w:rsidP="007A33BE">
      <w:pPr>
        <w:pStyle w:val="BDOTtulo3"/>
        <w:widowControl w:val="0"/>
        <w:tabs>
          <w:tab w:val="clear" w:pos="992"/>
        </w:tabs>
        <w:spacing w:line="235" w:lineRule="auto"/>
        <w:ind w:left="1137" w:firstLine="0"/>
        <w:contextualSpacing/>
        <w:jc w:val="both"/>
        <w:rPr>
          <w:rFonts w:ascii="Trebuchet MS" w:hAnsi="Trebuchet MS"/>
          <w:b/>
          <w:color w:val="000000" w:themeColor="text1"/>
          <w:sz w:val="24"/>
          <w:szCs w:val="24"/>
          <w:u w:val="none"/>
        </w:rPr>
      </w:pPr>
    </w:p>
    <w:p w14:paraId="4B89CFDF" w14:textId="589A40D6" w:rsidR="001C563E" w:rsidRPr="004F7469" w:rsidRDefault="001C563E" w:rsidP="007A33BE">
      <w:pPr>
        <w:pStyle w:val="BDOTtulo3"/>
        <w:widowControl w:val="0"/>
        <w:numPr>
          <w:ilvl w:val="0"/>
          <w:numId w:val="16"/>
        </w:numPr>
        <w:spacing w:line="235" w:lineRule="auto"/>
        <w:ind w:left="1134" w:hanging="567"/>
        <w:contextualSpacing/>
        <w:jc w:val="both"/>
        <w:rPr>
          <w:rFonts w:ascii="Trebuchet MS" w:hAnsi="Trebuchet MS"/>
          <w:b/>
          <w:color w:val="000000" w:themeColor="text1"/>
          <w:sz w:val="24"/>
          <w:szCs w:val="24"/>
          <w:u w:val="none"/>
        </w:rPr>
      </w:pPr>
      <w:r w:rsidRPr="004F7469">
        <w:rPr>
          <w:rFonts w:ascii="Trebuchet MS" w:hAnsi="Trebuchet MS"/>
          <w:b/>
          <w:color w:val="000000" w:themeColor="text1"/>
          <w:sz w:val="24"/>
          <w:szCs w:val="24"/>
          <w:u w:val="none"/>
        </w:rPr>
        <w:t>Reserva</w:t>
      </w:r>
      <w:r w:rsidR="00186966" w:rsidRPr="004F7469">
        <w:rPr>
          <w:rFonts w:ascii="Trebuchet MS" w:hAnsi="Trebuchet MS"/>
          <w:b/>
          <w:color w:val="000000" w:themeColor="text1"/>
          <w:sz w:val="24"/>
          <w:szCs w:val="24"/>
          <w:u w:val="none"/>
        </w:rPr>
        <w:t xml:space="preserve"> legal</w:t>
      </w:r>
    </w:p>
    <w:p w14:paraId="4B89CFE0" w14:textId="77777777" w:rsidR="001C563E" w:rsidRPr="004F7469" w:rsidRDefault="001C563E" w:rsidP="007A33BE">
      <w:pPr>
        <w:widowControl w:val="0"/>
        <w:suppressAutoHyphens/>
        <w:spacing w:line="235" w:lineRule="auto"/>
        <w:contextualSpacing/>
        <w:jc w:val="both"/>
        <w:rPr>
          <w:rFonts w:ascii="Trebuchet MS" w:hAnsi="Trebuchet MS" w:cs="Arial"/>
          <w:color w:val="000000" w:themeColor="text1"/>
        </w:rPr>
      </w:pPr>
    </w:p>
    <w:p w14:paraId="059BDD65" w14:textId="642A3C77" w:rsidR="007A33BE" w:rsidRDefault="00186966" w:rsidP="007A33BE">
      <w:pPr>
        <w:widowControl w:val="0"/>
        <w:suppressAutoHyphens/>
        <w:spacing w:line="235" w:lineRule="auto"/>
        <w:ind w:left="1134"/>
        <w:contextualSpacing/>
        <w:jc w:val="both"/>
        <w:rPr>
          <w:rFonts w:ascii="Trebuchet MS" w:hAnsi="Trebuchet MS" w:cs="Arial"/>
        </w:rPr>
      </w:pPr>
      <w:r w:rsidRPr="004F7469">
        <w:rPr>
          <w:rFonts w:ascii="Trebuchet MS" w:hAnsi="Trebuchet MS" w:cs="Arial"/>
        </w:rPr>
        <w:t>O estatuto social da Companhia prevê que do lucro líquido anual serão deduzidos 5% para constituição de reserva legal, a qual não poderá exceder 20% do capital social</w:t>
      </w:r>
      <w:r w:rsidR="00A60B37" w:rsidRPr="004F7469">
        <w:rPr>
          <w:rFonts w:ascii="Trebuchet MS" w:hAnsi="Trebuchet MS" w:cs="Arial"/>
        </w:rPr>
        <w:t>.</w:t>
      </w:r>
      <w:r w:rsidR="007A33BE">
        <w:rPr>
          <w:rFonts w:ascii="Trebuchet MS" w:hAnsi="Trebuchet MS" w:cs="Arial"/>
        </w:rPr>
        <w:br w:type="page"/>
      </w:r>
    </w:p>
    <w:p w14:paraId="67CA90B1" w14:textId="3DA3C63F" w:rsidR="00186966" w:rsidRPr="004F7469" w:rsidRDefault="00186966" w:rsidP="0018405E">
      <w:pPr>
        <w:pStyle w:val="BDOTtulo3"/>
        <w:widowControl w:val="0"/>
        <w:numPr>
          <w:ilvl w:val="0"/>
          <w:numId w:val="16"/>
        </w:numPr>
        <w:ind w:left="1134" w:hanging="567"/>
        <w:contextualSpacing/>
        <w:jc w:val="both"/>
        <w:rPr>
          <w:rFonts w:ascii="Trebuchet MS" w:hAnsi="Trebuchet MS"/>
          <w:b/>
          <w:color w:val="000000" w:themeColor="text1"/>
          <w:sz w:val="24"/>
          <w:szCs w:val="24"/>
          <w:u w:val="none"/>
        </w:rPr>
      </w:pPr>
      <w:r w:rsidRPr="004F7469">
        <w:rPr>
          <w:rFonts w:ascii="Trebuchet MS" w:hAnsi="Trebuchet MS"/>
          <w:b/>
          <w:color w:val="000000" w:themeColor="text1"/>
          <w:sz w:val="24"/>
          <w:szCs w:val="24"/>
          <w:u w:val="none"/>
        </w:rPr>
        <w:lastRenderedPageBreak/>
        <w:t>Reserva de lucros</w:t>
      </w:r>
    </w:p>
    <w:p w14:paraId="461AF557" w14:textId="6ECF01E4" w:rsidR="00186966" w:rsidRPr="004F7469" w:rsidRDefault="00186966" w:rsidP="0018405E">
      <w:pPr>
        <w:pStyle w:val="BDOTtulo3"/>
        <w:widowControl w:val="0"/>
        <w:tabs>
          <w:tab w:val="clear" w:pos="992"/>
        </w:tabs>
        <w:ind w:left="0" w:firstLine="0"/>
        <w:contextualSpacing/>
        <w:jc w:val="both"/>
        <w:rPr>
          <w:rFonts w:ascii="Trebuchet MS" w:hAnsi="Trebuchet MS"/>
          <w:b/>
          <w:color w:val="000000" w:themeColor="text1"/>
          <w:sz w:val="24"/>
          <w:szCs w:val="24"/>
          <w:u w:val="none"/>
        </w:rPr>
      </w:pPr>
    </w:p>
    <w:p w14:paraId="580AF792" w14:textId="204D0126" w:rsidR="000F5571" w:rsidRPr="004F7469" w:rsidRDefault="00186966" w:rsidP="0018405E">
      <w:pPr>
        <w:widowControl w:val="0"/>
        <w:suppressAutoHyphens/>
        <w:ind w:left="1134"/>
        <w:contextualSpacing/>
        <w:jc w:val="both"/>
        <w:rPr>
          <w:rFonts w:ascii="Trebuchet MS" w:hAnsi="Trebuchet MS" w:cs="Arial"/>
        </w:rPr>
      </w:pPr>
      <w:r w:rsidRPr="004F7469">
        <w:rPr>
          <w:rFonts w:ascii="Trebuchet MS" w:hAnsi="Trebuchet MS" w:cs="Arial"/>
        </w:rPr>
        <w:t xml:space="preserve">É composto pela parcela de lucros não distribuídos aos acionistas. </w:t>
      </w:r>
    </w:p>
    <w:p w14:paraId="53B04180" w14:textId="77777777" w:rsidR="0026450C" w:rsidRPr="004F7469" w:rsidRDefault="0026450C" w:rsidP="0018405E">
      <w:pPr>
        <w:widowControl w:val="0"/>
        <w:suppressAutoHyphens/>
        <w:ind w:left="1134"/>
        <w:contextualSpacing/>
        <w:jc w:val="both"/>
        <w:rPr>
          <w:rFonts w:ascii="Trebuchet MS" w:hAnsi="Trebuchet MS" w:cs="Arial"/>
        </w:rPr>
      </w:pPr>
    </w:p>
    <w:p w14:paraId="3EE7D809" w14:textId="02164983" w:rsidR="00186966" w:rsidRPr="004F7469" w:rsidRDefault="00186966" w:rsidP="0018405E">
      <w:pPr>
        <w:pStyle w:val="BDOTtulo3"/>
        <w:widowControl w:val="0"/>
        <w:numPr>
          <w:ilvl w:val="0"/>
          <w:numId w:val="16"/>
        </w:numPr>
        <w:ind w:left="1134" w:hanging="567"/>
        <w:contextualSpacing/>
        <w:jc w:val="both"/>
        <w:rPr>
          <w:rFonts w:ascii="Trebuchet MS" w:hAnsi="Trebuchet MS"/>
          <w:b/>
          <w:color w:val="000000" w:themeColor="text1"/>
          <w:sz w:val="24"/>
          <w:szCs w:val="24"/>
          <w:u w:val="none"/>
        </w:rPr>
      </w:pPr>
      <w:r w:rsidRPr="004F7469">
        <w:rPr>
          <w:rFonts w:ascii="Trebuchet MS" w:hAnsi="Trebuchet MS"/>
          <w:b/>
          <w:color w:val="000000" w:themeColor="text1"/>
          <w:sz w:val="24"/>
          <w:szCs w:val="24"/>
          <w:u w:val="none"/>
        </w:rPr>
        <w:t>Reserva de incentivo fiscal</w:t>
      </w:r>
    </w:p>
    <w:p w14:paraId="18EBF3F3" w14:textId="1F1084FE" w:rsidR="008747AD" w:rsidRPr="004F7469" w:rsidRDefault="008747AD" w:rsidP="0018405E">
      <w:pPr>
        <w:pStyle w:val="BDOTtulo3"/>
        <w:widowControl w:val="0"/>
        <w:tabs>
          <w:tab w:val="clear" w:pos="992"/>
        </w:tabs>
        <w:ind w:left="0" w:firstLine="0"/>
        <w:contextualSpacing/>
        <w:jc w:val="both"/>
        <w:rPr>
          <w:rFonts w:ascii="Trebuchet MS" w:hAnsi="Trebuchet MS"/>
          <w:b/>
          <w:color w:val="000000" w:themeColor="text1"/>
          <w:sz w:val="24"/>
          <w:szCs w:val="24"/>
          <w:u w:val="none"/>
        </w:rPr>
      </w:pPr>
    </w:p>
    <w:p w14:paraId="7898143E" w14:textId="1C5209BE" w:rsidR="008747AD" w:rsidRPr="004F7469" w:rsidRDefault="00467324" w:rsidP="0018405E">
      <w:pPr>
        <w:widowControl w:val="0"/>
        <w:suppressAutoHyphens/>
        <w:ind w:left="1134"/>
        <w:contextualSpacing/>
        <w:jc w:val="both"/>
        <w:rPr>
          <w:rFonts w:ascii="Trebuchet MS" w:hAnsi="Trebuchet MS" w:cs="Arial"/>
        </w:rPr>
      </w:pPr>
      <w:r w:rsidRPr="004F7469">
        <w:rPr>
          <w:rFonts w:ascii="Trebuchet MS" w:hAnsi="Trebuchet MS" w:cs="Arial"/>
        </w:rPr>
        <w:t>A</w:t>
      </w:r>
      <w:r w:rsidR="008747AD" w:rsidRPr="004F7469">
        <w:rPr>
          <w:rFonts w:ascii="Trebuchet MS" w:hAnsi="Trebuchet MS" w:cs="Arial"/>
        </w:rPr>
        <w:t xml:space="preserve"> Companhia </w:t>
      </w:r>
      <w:r w:rsidRPr="004F7469">
        <w:rPr>
          <w:rFonts w:ascii="Trebuchet MS" w:hAnsi="Trebuchet MS" w:cs="Arial"/>
        </w:rPr>
        <w:t>possui</w:t>
      </w:r>
      <w:r w:rsidR="008747AD" w:rsidRPr="004F7469">
        <w:rPr>
          <w:rFonts w:ascii="Trebuchet MS" w:hAnsi="Trebuchet MS" w:cs="Arial"/>
        </w:rPr>
        <w:t xml:space="preserve"> </w:t>
      </w:r>
      <w:r w:rsidR="007A1E03" w:rsidRPr="004F7469">
        <w:rPr>
          <w:rFonts w:ascii="Trebuchet MS" w:hAnsi="Trebuchet MS" w:cs="Arial"/>
        </w:rPr>
        <w:t>incentivo</w:t>
      </w:r>
      <w:r w:rsidR="008747AD" w:rsidRPr="004F7469">
        <w:rPr>
          <w:rFonts w:ascii="Trebuchet MS" w:hAnsi="Trebuchet MS" w:cs="Arial"/>
        </w:rPr>
        <w:t xml:space="preserve"> fiscal </w:t>
      </w:r>
      <w:r w:rsidR="007A1E03" w:rsidRPr="004F7469">
        <w:rPr>
          <w:rFonts w:ascii="Trebuchet MS" w:hAnsi="Trebuchet MS" w:cs="Arial"/>
        </w:rPr>
        <w:t>junto a</w:t>
      </w:r>
      <w:r w:rsidR="008747AD" w:rsidRPr="004F7469">
        <w:rPr>
          <w:rFonts w:ascii="Trebuchet MS" w:hAnsi="Trebuchet MS" w:cs="Arial"/>
        </w:rPr>
        <w:t xml:space="preserve"> Superintendência do Desenvolvimento do </w:t>
      </w:r>
      <w:r w:rsidR="008747AD" w:rsidRPr="004F7469">
        <w:rPr>
          <w:rFonts w:ascii="Trebuchet MS" w:hAnsi="Trebuchet MS" w:cs="Arial"/>
          <w:color w:val="000000" w:themeColor="text1"/>
        </w:rPr>
        <w:t>Nordeste</w:t>
      </w:r>
      <w:r w:rsidR="007A1E03" w:rsidRPr="004F7469">
        <w:rPr>
          <w:rFonts w:ascii="Trebuchet MS" w:hAnsi="Trebuchet MS" w:cs="Arial"/>
          <w:color w:val="000000" w:themeColor="text1"/>
        </w:rPr>
        <w:t xml:space="preserve"> </w:t>
      </w:r>
      <w:r w:rsidR="00B9062B" w:rsidRPr="004F7469">
        <w:rPr>
          <w:rFonts w:ascii="Trebuchet MS" w:hAnsi="Trebuchet MS" w:cs="Arial"/>
          <w:color w:val="000000" w:themeColor="text1"/>
        </w:rPr>
        <w:t>–</w:t>
      </w:r>
      <w:r w:rsidR="007A1E03" w:rsidRPr="004F7469">
        <w:rPr>
          <w:rFonts w:ascii="Trebuchet MS" w:hAnsi="Trebuchet MS" w:cs="Arial"/>
          <w:color w:val="000000" w:themeColor="text1"/>
        </w:rPr>
        <w:t xml:space="preserve"> Su</w:t>
      </w:r>
      <w:r w:rsidR="00B34E00" w:rsidRPr="004F7469">
        <w:rPr>
          <w:rFonts w:ascii="Trebuchet MS" w:hAnsi="Trebuchet MS" w:cs="Arial"/>
          <w:color w:val="000000" w:themeColor="text1"/>
        </w:rPr>
        <w:t>d</w:t>
      </w:r>
      <w:r w:rsidR="007A1E03" w:rsidRPr="004F7469">
        <w:rPr>
          <w:rFonts w:ascii="Trebuchet MS" w:hAnsi="Trebuchet MS" w:cs="Arial"/>
          <w:color w:val="000000" w:themeColor="text1"/>
        </w:rPr>
        <w:t>ene</w:t>
      </w:r>
      <w:r w:rsidR="008747AD" w:rsidRPr="004F7469">
        <w:rPr>
          <w:rFonts w:ascii="Trebuchet MS" w:hAnsi="Trebuchet MS" w:cs="Arial"/>
          <w:color w:val="000000" w:themeColor="text1"/>
        </w:rPr>
        <w:t xml:space="preserve">, que reduz 75% do </w:t>
      </w:r>
      <w:r w:rsidR="006B5754" w:rsidRPr="004F7469">
        <w:rPr>
          <w:rFonts w:ascii="Trebuchet MS" w:hAnsi="Trebuchet MS" w:cs="Arial"/>
          <w:color w:val="000000" w:themeColor="text1"/>
        </w:rPr>
        <w:t xml:space="preserve">Imposto </w:t>
      </w:r>
      <w:r w:rsidR="008747AD" w:rsidRPr="004F7469">
        <w:rPr>
          <w:rFonts w:ascii="Trebuchet MS" w:hAnsi="Trebuchet MS" w:cs="Arial"/>
          <w:color w:val="000000" w:themeColor="text1"/>
        </w:rPr>
        <w:t xml:space="preserve">de </w:t>
      </w:r>
      <w:r w:rsidR="006B5754" w:rsidRPr="004F7469">
        <w:rPr>
          <w:rFonts w:ascii="Trebuchet MS" w:hAnsi="Trebuchet MS" w:cs="Arial"/>
          <w:color w:val="000000" w:themeColor="text1"/>
        </w:rPr>
        <w:t xml:space="preserve">Renda </w:t>
      </w:r>
      <w:r w:rsidR="008747AD" w:rsidRPr="004F7469">
        <w:rPr>
          <w:rFonts w:ascii="Trebuchet MS" w:hAnsi="Trebuchet MS" w:cs="Arial"/>
          <w:color w:val="000000" w:themeColor="text1"/>
        </w:rPr>
        <w:t xml:space="preserve">e adicionais não restituíveis, calculado </w:t>
      </w:r>
      <w:r w:rsidR="008747AD" w:rsidRPr="004F7469">
        <w:rPr>
          <w:rFonts w:ascii="Trebuchet MS" w:hAnsi="Trebuchet MS" w:cs="Arial"/>
        </w:rPr>
        <w:t xml:space="preserve">sobre o lucro da exploração, referente à atividade </w:t>
      </w:r>
      <w:r w:rsidR="0055715F" w:rsidRPr="004F7469">
        <w:rPr>
          <w:rFonts w:ascii="Trebuchet MS" w:hAnsi="Trebuchet MS" w:cs="Arial"/>
        </w:rPr>
        <w:t>portuária.</w:t>
      </w:r>
    </w:p>
    <w:p w14:paraId="105FDAFF" w14:textId="77777777" w:rsidR="00AD25E3" w:rsidRPr="004F7469" w:rsidRDefault="00AD25E3" w:rsidP="0018405E">
      <w:pPr>
        <w:widowControl w:val="0"/>
        <w:suppressAutoHyphens/>
        <w:ind w:left="1134"/>
        <w:contextualSpacing/>
        <w:jc w:val="both"/>
        <w:rPr>
          <w:rFonts w:ascii="Trebuchet MS" w:hAnsi="Trebuchet MS" w:cs="Arial"/>
        </w:rPr>
      </w:pPr>
    </w:p>
    <w:p w14:paraId="65A3BE76" w14:textId="6A105A2A" w:rsidR="00716E12" w:rsidRDefault="008747AD" w:rsidP="0018405E">
      <w:pPr>
        <w:widowControl w:val="0"/>
        <w:suppressAutoHyphens/>
        <w:ind w:left="1134"/>
        <w:contextualSpacing/>
        <w:jc w:val="both"/>
        <w:rPr>
          <w:rFonts w:ascii="Trebuchet MS" w:hAnsi="Trebuchet MS" w:cs="Arial"/>
        </w:rPr>
      </w:pPr>
      <w:r w:rsidRPr="004F7469">
        <w:rPr>
          <w:rFonts w:ascii="Trebuchet MS" w:hAnsi="Trebuchet MS" w:cs="Arial"/>
        </w:rPr>
        <w:t xml:space="preserve">O valor do imposto que deixar de ser pago em virtude da redução pelo </w:t>
      </w:r>
      <w:r w:rsidR="007A1E03" w:rsidRPr="004F7469">
        <w:rPr>
          <w:rFonts w:ascii="Trebuchet MS" w:hAnsi="Trebuchet MS" w:cs="Arial"/>
        </w:rPr>
        <w:t>incentivo</w:t>
      </w:r>
      <w:r w:rsidRPr="004F7469">
        <w:rPr>
          <w:rFonts w:ascii="Trebuchet MS" w:hAnsi="Trebuchet MS" w:cs="Arial"/>
        </w:rPr>
        <w:t xml:space="preserve"> fiscal, não poderá ser distribuído aos sócios ou acionistas, sob pena de perda do incentivo e da obrigação de recolher, com relação a importância distribuída, o imposto que a Companhia </w:t>
      </w:r>
      <w:r w:rsidR="007A1E03" w:rsidRPr="004F7469">
        <w:rPr>
          <w:rFonts w:ascii="Trebuchet MS" w:hAnsi="Trebuchet MS" w:cs="Arial"/>
        </w:rPr>
        <w:t>deixar</w:t>
      </w:r>
      <w:r w:rsidRPr="004F7469">
        <w:rPr>
          <w:rFonts w:ascii="Trebuchet MS" w:hAnsi="Trebuchet MS" w:cs="Arial"/>
        </w:rPr>
        <w:t xml:space="preserve"> de pagar, sem prejuízo da incidência do imposto sobre o lucro distribuído como rendimento e das penalidades cabíveis</w:t>
      </w:r>
      <w:r w:rsidR="007A1E03" w:rsidRPr="004F7469">
        <w:rPr>
          <w:rFonts w:ascii="Trebuchet MS" w:hAnsi="Trebuchet MS" w:cs="Arial"/>
        </w:rPr>
        <w:t>,</w:t>
      </w:r>
      <w:r w:rsidRPr="004F7469">
        <w:rPr>
          <w:rFonts w:ascii="Trebuchet MS" w:hAnsi="Trebuchet MS" w:cs="Arial"/>
        </w:rPr>
        <w:t xml:space="preserve"> </w:t>
      </w:r>
      <w:r w:rsidR="007A1E03" w:rsidRPr="004F7469">
        <w:rPr>
          <w:rFonts w:ascii="Trebuchet MS" w:hAnsi="Trebuchet MS" w:cs="Arial"/>
        </w:rPr>
        <w:t>co</w:t>
      </w:r>
      <w:r w:rsidRPr="004F7469">
        <w:rPr>
          <w:rFonts w:ascii="Trebuchet MS" w:hAnsi="Trebuchet MS" w:cs="Arial"/>
        </w:rPr>
        <w:t>nforme determina o artigo</w:t>
      </w:r>
      <w:r w:rsidR="00AE11A4" w:rsidRPr="004F7469">
        <w:rPr>
          <w:rFonts w:ascii="Trebuchet MS" w:hAnsi="Trebuchet MS" w:cs="Arial"/>
        </w:rPr>
        <w:t xml:space="preserve"> </w:t>
      </w:r>
      <w:r w:rsidRPr="004F7469">
        <w:rPr>
          <w:rFonts w:ascii="Trebuchet MS" w:hAnsi="Trebuchet MS" w:cs="Arial"/>
        </w:rPr>
        <w:t xml:space="preserve">19, §§ 3º e 5º, do </w:t>
      </w:r>
      <w:r w:rsidR="00B32067" w:rsidRPr="004F7469">
        <w:rPr>
          <w:rFonts w:ascii="Trebuchet MS" w:hAnsi="Trebuchet MS" w:cs="Arial"/>
        </w:rPr>
        <w:t xml:space="preserve">Decreto </w:t>
      </w:r>
      <w:r w:rsidR="00CA04F2" w:rsidRPr="004F7469">
        <w:rPr>
          <w:rFonts w:ascii="Trebuchet MS" w:hAnsi="Trebuchet MS" w:cs="Arial"/>
        </w:rPr>
        <w:t>L</w:t>
      </w:r>
      <w:r w:rsidRPr="004F7469">
        <w:rPr>
          <w:rFonts w:ascii="Trebuchet MS" w:hAnsi="Trebuchet MS" w:cs="Arial"/>
        </w:rPr>
        <w:t>ei nº 1.598/77.</w:t>
      </w:r>
    </w:p>
    <w:p w14:paraId="647D3501" w14:textId="77777777" w:rsidR="007A33BE" w:rsidRDefault="007A33BE" w:rsidP="0018405E">
      <w:pPr>
        <w:widowControl w:val="0"/>
        <w:suppressAutoHyphens/>
        <w:ind w:left="1134"/>
        <w:contextualSpacing/>
        <w:jc w:val="both"/>
        <w:rPr>
          <w:rFonts w:ascii="Trebuchet MS" w:hAnsi="Trebuchet MS" w:cs="Arial"/>
        </w:rPr>
      </w:pPr>
    </w:p>
    <w:p w14:paraId="41A7123F" w14:textId="77777777" w:rsidR="007A33BE" w:rsidRPr="004F7469" w:rsidRDefault="007A33BE" w:rsidP="0018405E">
      <w:pPr>
        <w:widowControl w:val="0"/>
        <w:suppressAutoHyphens/>
        <w:ind w:left="1134"/>
        <w:contextualSpacing/>
        <w:jc w:val="both"/>
        <w:rPr>
          <w:rFonts w:ascii="Trebuchet MS" w:hAnsi="Trebuchet MS" w:cs="Arial"/>
        </w:rPr>
      </w:pPr>
    </w:p>
    <w:p w14:paraId="4B89CFEB" w14:textId="5AEFC348" w:rsidR="001C563E" w:rsidRPr="004F7469" w:rsidRDefault="001C563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Receita líquida</w:t>
      </w:r>
      <w:r w:rsidR="008747AD" w:rsidRPr="004F7469">
        <w:rPr>
          <w:rFonts w:ascii="Trebuchet MS" w:hAnsi="Trebuchet MS" w:cs="Arial"/>
          <w:b/>
          <w:bCs/>
          <w:color w:val="000000" w:themeColor="text1"/>
          <w:sz w:val="24"/>
          <w:szCs w:val="24"/>
        </w:rPr>
        <w:t xml:space="preserve"> de vendas</w:t>
      </w:r>
    </w:p>
    <w:p w14:paraId="37B7F2DB" w14:textId="77777777" w:rsidR="00785EC4" w:rsidRPr="004F7469" w:rsidRDefault="00785EC4" w:rsidP="0018405E">
      <w:pPr>
        <w:pStyle w:val="PargrafodaLista"/>
        <w:widowControl w:val="0"/>
        <w:suppressAutoHyphens/>
        <w:ind w:left="0"/>
        <w:jc w:val="both"/>
        <w:rPr>
          <w:rFonts w:ascii="Trebuchet MS" w:hAnsi="Trebuchet MS" w:cs="Arial"/>
          <w:b/>
          <w:bCs/>
          <w:color w:val="000000" w:themeColor="text1"/>
          <w:sz w:val="24"/>
          <w:szCs w:val="24"/>
        </w:rPr>
      </w:pPr>
    </w:p>
    <w:p w14:paraId="4B89CFEE" w14:textId="3B6D8CE8" w:rsidR="009D0868" w:rsidRPr="004F7469" w:rsidRDefault="001C563E" w:rsidP="0018405E">
      <w:pPr>
        <w:widowControl w:val="0"/>
        <w:suppressAutoHyphens/>
        <w:ind w:left="567"/>
        <w:contextualSpacing/>
        <w:jc w:val="both"/>
        <w:rPr>
          <w:rFonts w:ascii="Trebuchet MS" w:hAnsi="Trebuchet MS" w:cs="Arial"/>
          <w:color w:val="000000" w:themeColor="text1"/>
        </w:rPr>
      </w:pPr>
      <w:r w:rsidRPr="004F7469">
        <w:rPr>
          <w:rFonts w:ascii="Trebuchet MS" w:hAnsi="Trebuchet MS" w:cs="Arial"/>
          <w:color w:val="000000" w:themeColor="text1"/>
        </w:rPr>
        <w:t xml:space="preserve">A reconciliação das receitas brutas para a receita líquida dos </w:t>
      </w:r>
      <w:r w:rsidR="001669D7" w:rsidRPr="004F7469">
        <w:rPr>
          <w:rFonts w:ascii="Trebuchet MS" w:hAnsi="Trebuchet MS" w:cs="Arial"/>
          <w:color w:val="000000" w:themeColor="text1"/>
        </w:rPr>
        <w:t>serviços prestados</w:t>
      </w:r>
      <w:r w:rsidRPr="004F7469">
        <w:rPr>
          <w:rFonts w:ascii="Trebuchet MS" w:hAnsi="Trebuchet MS" w:cs="Arial"/>
          <w:color w:val="000000" w:themeColor="text1"/>
        </w:rPr>
        <w:t xml:space="preserve"> é como segue</w:t>
      </w:r>
      <w:bookmarkStart w:id="9" w:name="_Hlk210694"/>
      <w:r w:rsidR="001669D7" w:rsidRPr="004F7469">
        <w:rPr>
          <w:rFonts w:ascii="Trebuchet MS" w:hAnsi="Trebuchet MS" w:cs="Arial"/>
          <w:color w:val="000000" w:themeColor="text1"/>
        </w:rPr>
        <w:t>:</w:t>
      </w:r>
    </w:p>
    <w:p w14:paraId="260BFED7" w14:textId="77777777" w:rsidR="00D608CD" w:rsidRPr="004F7469" w:rsidRDefault="00D608CD" w:rsidP="0018405E">
      <w:pPr>
        <w:widowControl w:val="0"/>
        <w:suppressAutoHyphens/>
        <w:ind w:left="567"/>
        <w:contextualSpacing/>
        <w:jc w:val="both"/>
        <w:rPr>
          <w:rFonts w:ascii="Trebuchet MS" w:hAnsi="Trebuchet MS" w:cs="Arial"/>
          <w:color w:val="000000" w:themeColor="text1"/>
        </w:rPr>
      </w:pPr>
    </w:p>
    <w:tbl>
      <w:tblPr>
        <w:tblW w:w="4673" w:type="pct"/>
        <w:tblInd w:w="567" w:type="dxa"/>
        <w:tblLayout w:type="fixed"/>
        <w:tblCellMar>
          <w:left w:w="68" w:type="dxa"/>
          <w:right w:w="68" w:type="dxa"/>
        </w:tblCellMar>
        <w:tblLook w:val="04A0" w:firstRow="1" w:lastRow="0" w:firstColumn="1" w:lastColumn="0" w:noHBand="0" w:noVBand="1"/>
      </w:tblPr>
      <w:tblGrid>
        <w:gridCol w:w="2836"/>
        <w:gridCol w:w="168"/>
        <w:gridCol w:w="1249"/>
        <w:gridCol w:w="160"/>
        <w:gridCol w:w="1249"/>
        <w:gridCol w:w="12"/>
        <w:gridCol w:w="148"/>
        <w:gridCol w:w="12"/>
        <w:gridCol w:w="1237"/>
        <w:gridCol w:w="12"/>
        <w:gridCol w:w="148"/>
        <w:gridCol w:w="12"/>
        <w:gridCol w:w="1236"/>
      </w:tblGrid>
      <w:tr w:rsidR="004205EB" w:rsidRPr="00860585" w14:paraId="5DB5C89C" w14:textId="77777777" w:rsidTr="00F32446">
        <w:tc>
          <w:tcPr>
            <w:tcW w:w="2836" w:type="dxa"/>
            <w:tcBorders>
              <w:top w:val="nil"/>
              <w:left w:val="nil"/>
              <w:bottom w:val="nil"/>
              <w:right w:val="nil"/>
            </w:tcBorders>
            <w:noWrap/>
            <w:vAlign w:val="bottom"/>
            <w:hideMark/>
          </w:tcPr>
          <w:p w14:paraId="0FC630EB" w14:textId="77777777" w:rsidR="000145A4" w:rsidRPr="00860585" w:rsidRDefault="000145A4" w:rsidP="00C711BD">
            <w:pPr>
              <w:rPr>
                <w:rFonts w:ascii="Trebuchet MS" w:hAnsi="Trebuchet MS"/>
                <w:sz w:val="18"/>
                <w:szCs w:val="18"/>
              </w:rPr>
            </w:pPr>
          </w:p>
        </w:tc>
        <w:tc>
          <w:tcPr>
            <w:tcW w:w="168" w:type="dxa"/>
            <w:tcBorders>
              <w:top w:val="nil"/>
              <w:left w:val="nil"/>
              <w:bottom w:val="nil"/>
              <w:right w:val="nil"/>
            </w:tcBorders>
            <w:noWrap/>
            <w:vAlign w:val="bottom"/>
            <w:hideMark/>
          </w:tcPr>
          <w:p w14:paraId="414F5620" w14:textId="77777777" w:rsidR="000145A4" w:rsidRPr="00860585" w:rsidRDefault="000145A4" w:rsidP="00C711BD">
            <w:pPr>
              <w:rPr>
                <w:rFonts w:ascii="Trebuchet MS" w:hAnsi="Trebuchet MS"/>
                <w:sz w:val="18"/>
                <w:szCs w:val="18"/>
              </w:rPr>
            </w:pPr>
          </w:p>
        </w:tc>
        <w:tc>
          <w:tcPr>
            <w:tcW w:w="2658" w:type="dxa"/>
            <w:gridSpan w:val="3"/>
            <w:tcBorders>
              <w:top w:val="nil"/>
              <w:left w:val="nil"/>
              <w:bottom w:val="single" w:sz="4" w:space="0" w:color="auto"/>
              <w:right w:val="nil"/>
            </w:tcBorders>
            <w:vAlign w:val="bottom"/>
            <w:hideMark/>
          </w:tcPr>
          <w:p w14:paraId="1BA7F0A7" w14:textId="77777777" w:rsidR="000145A4" w:rsidRPr="00860585" w:rsidRDefault="000145A4" w:rsidP="00C711BD">
            <w:pPr>
              <w:jc w:val="center"/>
              <w:rPr>
                <w:rFonts w:ascii="Trebuchet MS" w:hAnsi="Trebuchet MS" w:cs="Arial"/>
                <w:b/>
                <w:bCs/>
                <w:sz w:val="18"/>
                <w:szCs w:val="18"/>
              </w:rPr>
            </w:pPr>
            <w:r w:rsidRPr="00860585">
              <w:rPr>
                <w:rFonts w:ascii="Trebuchet MS" w:hAnsi="Trebuchet MS" w:cs="Arial"/>
                <w:b/>
                <w:bCs/>
                <w:sz w:val="18"/>
                <w:szCs w:val="18"/>
              </w:rPr>
              <w:t>Controladora</w:t>
            </w:r>
          </w:p>
        </w:tc>
        <w:tc>
          <w:tcPr>
            <w:tcW w:w="160" w:type="dxa"/>
            <w:gridSpan w:val="2"/>
            <w:tcBorders>
              <w:top w:val="nil"/>
              <w:left w:val="nil"/>
              <w:bottom w:val="nil"/>
              <w:right w:val="nil"/>
            </w:tcBorders>
            <w:noWrap/>
            <w:vAlign w:val="bottom"/>
            <w:hideMark/>
          </w:tcPr>
          <w:p w14:paraId="14C80725" w14:textId="77777777" w:rsidR="000145A4" w:rsidRPr="00860585" w:rsidRDefault="000145A4" w:rsidP="00C711BD">
            <w:pPr>
              <w:jc w:val="center"/>
              <w:rPr>
                <w:rFonts w:ascii="Trebuchet MS" w:hAnsi="Trebuchet MS" w:cs="Arial"/>
                <w:b/>
                <w:bCs/>
                <w:sz w:val="18"/>
                <w:szCs w:val="18"/>
              </w:rPr>
            </w:pPr>
          </w:p>
        </w:tc>
        <w:tc>
          <w:tcPr>
            <w:tcW w:w="2657" w:type="dxa"/>
            <w:gridSpan w:val="6"/>
            <w:tcBorders>
              <w:top w:val="nil"/>
              <w:left w:val="nil"/>
              <w:bottom w:val="single" w:sz="4" w:space="0" w:color="auto"/>
              <w:right w:val="nil"/>
            </w:tcBorders>
            <w:vAlign w:val="bottom"/>
            <w:hideMark/>
          </w:tcPr>
          <w:p w14:paraId="58C6CD10" w14:textId="77777777" w:rsidR="000145A4" w:rsidRPr="00860585" w:rsidRDefault="000145A4" w:rsidP="00C711BD">
            <w:pPr>
              <w:jc w:val="center"/>
              <w:rPr>
                <w:rFonts w:ascii="Trebuchet MS" w:hAnsi="Trebuchet MS" w:cs="Arial"/>
                <w:b/>
                <w:bCs/>
                <w:sz w:val="18"/>
                <w:szCs w:val="18"/>
              </w:rPr>
            </w:pPr>
            <w:r w:rsidRPr="00860585">
              <w:rPr>
                <w:rFonts w:ascii="Trebuchet MS" w:hAnsi="Trebuchet MS" w:cs="Arial"/>
                <w:b/>
                <w:bCs/>
                <w:sz w:val="18"/>
                <w:szCs w:val="18"/>
              </w:rPr>
              <w:t>Consolidado</w:t>
            </w:r>
          </w:p>
        </w:tc>
      </w:tr>
      <w:tr w:rsidR="00F32446" w:rsidRPr="00860585" w14:paraId="6C539AA3" w14:textId="77777777" w:rsidTr="00F32446">
        <w:tc>
          <w:tcPr>
            <w:tcW w:w="2836" w:type="dxa"/>
            <w:tcBorders>
              <w:top w:val="nil"/>
              <w:left w:val="nil"/>
              <w:bottom w:val="single" w:sz="4" w:space="0" w:color="auto"/>
              <w:right w:val="nil"/>
            </w:tcBorders>
            <w:noWrap/>
            <w:vAlign w:val="bottom"/>
            <w:hideMark/>
          </w:tcPr>
          <w:p w14:paraId="21DDF4CC" w14:textId="200A40F3" w:rsidR="000C4C57" w:rsidRPr="00860585" w:rsidRDefault="000C4C57" w:rsidP="00C711BD">
            <w:pPr>
              <w:jc w:val="center"/>
              <w:rPr>
                <w:rFonts w:ascii="Trebuchet MS" w:hAnsi="Trebuchet MS" w:cs="Arial"/>
                <w:b/>
                <w:bCs/>
                <w:sz w:val="18"/>
                <w:szCs w:val="18"/>
              </w:rPr>
            </w:pPr>
            <w:r w:rsidRPr="00860585">
              <w:rPr>
                <w:rFonts w:ascii="Trebuchet MS" w:hAnsi="Trebuchet MS" w:cs="Arial"/>
                <w:b/>
                <w:bCs/>
                <w:sz w:val="18"/>
                <w:szCs w:val="18"/>
              </w:rPr>
              <w:t>Descrição</w:t>
            </w:r>
          </w:p>
        </w:tc>
        <w:tc>
          <w:tcPr>
            <w:tcW w:w="168" w:type="dxa"/>
            <w:tcBorders>
              <w:top w:val="nil"/>
              <w:left w:val="nil"/>
              <w:bottom w:val="nil"/>
              <w:right w:val="nil"/>
            </w:tcBorders>
            <w:noWrap/>
            <w:vAlign w:val="bottom"/>
            <w:hideMark/>
          </w:tcPr>
          <w:p w14:paraId="5B04EDB4" w14:textId="77777777" w:rsidR="000C4C57" w:rsidRPr="00860585" w:rsidRDefault="000C4C57" w:rsidP="00C711BD">
            <w:pPr>
              <w:rPr>
                <w:rFonts w:ascii="Trebuchet MS" w:hAnsi="Trebuchet MS"/>
                <w:sz w:val="18"/>
                <w:szCs w:val="18"/>
              </w:rPr>
            </w:pPr>
          </w:p>
        </w:tc>
        <w:tc>
          <w:tcPr>
            <w:tcW w:w="1249" w:type="dxa"/>
            <w:tcBorders>
              <w:top w:val="nil"/>
              <w:left w:val="nil"/>
              <w:bottom w:val="single" w:sz="4" w:space="0" w:color="auto"/>
              <w:right w:val="nil"/>
            </w:tcBorders>
            <w:vAlign w:val="bottom"/>
            <w:hideMark/>
          </w:tcPr>
          <w:p w14:paraId="67200A0D" w14:textId="57C504FE" w:rsidR="000C4C57" w:rsidRPr="00860585" w:rsidRDefault="007A03D4" w:rsidP="00C711BD">
            <w:pPr>
              <w:jc w:val="center"/>
              <w:rPr>
                <w:rFonts w:ascii="Trebuchet MS" w:hAnsi="Trebuchet MS" w:cs="Arial"/>
                <w:b/>
                <w:bCs/>
                <w:sz w:val="18"/>
                <w:szCs w:val="18"/>
              </w:rPr>
            </w:pPr>
            <w:r w:rsidRPr="00860585">
              <w:rPr>
                <w:rFonts w:ascii="Trebuchet MS" w:hAnsi="Trebuchet MS" w:cs="Arial"/>
                <w:b/>
                <w:bCs/>
                <w:sz w:val="18"/>
                <w:szCs w:val="18"/>
              </w:rPr>
              <w:t>2025</w:t>
            </w:r>
          </w:p>
        </w:tc>
        <w:tc>
          <w:tcPr>
            <w:tcW w:w="160" w:type="dxa"/>
            <w:tcBorders>
              <w:top w:val="nil"/>
              <w:left w:val="nil"/>
              <w:bottom w:val="nil"/>
              <w:right w:val="nil"/>
            </w:tcBorders>
            <w:vAlign w:val="bottom"/>
            <w:hideMark/>
          </w:tcPr>
          <w:p w14:paraId="532E71A2" w14:textId="77777777" w:rsidR="000C4C57" w:rsidRPr="00860585" w:rsidRDefault="000C4C57" w:rsidP="00C711BD">
            <w:pPr>
              <w:jc w:val="center"/>
              <w:rPr>
                <w:rFonts w:ascii="Trebuchet MS" w:hAnsi="Trebuchet MS" w:cs="Arial"/>
                <w:b/>
                <w:bCs/>
                <w:sz w:val="18"/>
                <w:szCs w:val="18"/>
              </w:rPr>
            </w:pPr>
          </w:p>
        </w:tc>
        <w:tc>
          <w:tcPr>
            <w:tcW w:w="1249" w:type="dxa"/>
            <w:tcBorders>
              <w:top w:val="nil"/>
              <w:left w:val="nil"/>
              <w:bottom w:val="single" w:sz="4" w:space="0" w:color="auto"/>
              <w:right w:val="nil"/>
            </w:tcBorders>
            <w:vAlign w:val="bottom"/>
            <w:hideMark/>
          </w:tcPr>
          <w:p w14:paraId="37CA36AF" w14:textId="3C1550B8" w:rsidR="000C4C57" w:rsidRPr="00860585" w:rsidRDefault="007A03D4" w:rsidP="00C711BD">
            <w:pPr>
              <w:jc w:val="center"/>
              <w:rPr>
                <w:rFonts w:ascii="Trebuchet MS" w:hAnsi="Trebuchet MS" w:cs="Arial"/>
                <w:b/>
                <w:bCs/>
                <w:sz w:val="18"/>
                <w:szCs w:val="18"/>
              </w:rPr>
            </w:pPr>
            <w:r w:rsidRPr="00860585">
              <w:rPr>
                <w:rFonts w:ascii="Trebuchet MS" w:hAnsi="Trebuchet MS" w:cs="Arial"/>
                <w:b/>
                <w:bCs/>
                <w:sz w:val="18"/>
                <w:szCs w:val="18"/>
              </w:rPr>
              <w:t>2024</w:t>
            </w:r>
          </w:p>
        </w:tc>
        <w:tc>
          <w:tcPr>
            <w:tcW w:w="160" w:type="dxa"/>
            <w:gridSpan w:val="2"/>
            <w:tcBorders>
              <w:top w:val="nil"/>
              <w:left w:val="nil"/>
              <w:bottom w:val="nil"/>
              <w:right w:val="nil"/>
            </w:tcBorders>
            <w:vAlign w:val="bottom"/>
            <w:hideMark/>
          </w:tcPr>
          <w:p w14:paraId="63A0A174" w14:textId="77777777" w:rsidR="000C4C57" w:rsidRPr="00860585" w:rsidRDefault="000C4C57" w:rsidP="00C711BD">
            <w:pPr>
              <w:jc w:val="center"/>
              <w:rPr>
                <w:rFonts w:ascii="Trebuchet MS" w:hAnsi="Trebuchet MS" w:cs="Arial"/>
                <w:b/>
                <w:bCs/>
                <w:sz w:val="18"/>
                <w:szCs w:val="18"/>
              </w:rPr>
            </w:pPr>
          </w:p>
        </w:tc>
        <w:tc>
          <w:tcPr>
            <w:tcW w:w="1249" w:type="dxa"/>
            <w:gridSpan w:val="2"/>
            <w:tcBorders>
              <w:top w:val="nil"/>
              <w:left w:val="nil"/>
              <w:bottom w:val="single" w:sz="4" w:space="0" w:color="auto"/>
              <w:right w:val="nil"/>
            </w:tcBorders>
            <w:vAlign w:val="bottom"/>
            <w:hideMark/>
          </w:tcPr>
          <w:p w14:paraId="245EBCBA" w14:textId="660CE367" w:rsidR="000C4C57" w:rsidRPr="00860585" w:rsidRDefault="007A03D4" w:rsidP="00C711BD">
            <w:pPr>
              <w:jc w:val="center"/>
              <w:rPr>
                <w:rFonts w:ascii="Trebuchet MS" w:hAnsi="Trebuchet MS" w:cs="Arial"/>
                <w:b/>
                <w:bCs/>
                <w:sz w:val="18"/>
                <w:szCs w:val="18"/>
              </w:rPr>
            </w:pPr>
            <w:r w:rsidRPr="00860585">
              <w:rPr>
                <w:rFonts w:ascii="Trebuchet MS" w:hAnsi="Trebuchet MS" w:cs="Arial"/>
                <w:b/>
                <w:bCs/>
                <w:sz w:val="18"/>
                <w:szCs w:val="18"/>
              </w:rPr>
              <w:t>2025</w:t>
            </w:r>
          </w:p>
        </w:tc>
        <w:tc>
          <w:tcPr>
            <w:tcW w:w="160" w:type="dxa"/>
            <w:gridSpan w:val="2"/>
            <w:tcBorders>
              <w:top w:val="nil"/>
              <w:left w:val="nil"/>
              <w:bottom w:val="nil"/>
              <w:right w:val="nil"/>
            </w:tcBorders>
            <w:vAlign w:val="bottom"/>
            <w:hideMark/>
          </w:tcPr>
          <w:p w14:paraId="617B0063" w14:textId="77777777" w:rsidR="000C4C57" w:rsidRPr="00860585" w:rsidRDefault="000C4C57" w:rsidP="00C711BD">
            <w:pPr>
              <w:jc w:val="center"/>
              <w:rPr>
                <w:rFonts w:ascii="Trebuchet MS" w:hAnsi="Trebuchet MS" w:cs="Arial"/>
                <w:b/>
                <w:bCs/>
                <w:sz w:val="18"/>
                <w:szCs w:val="18"/>
              </w:rPr>
            </w:pPr>
          </w:p>
        </w:tc>
        <w:tc>
          <w:tcPr>
            <w:tcW w:w="1248" w:type="dxa"/>
            <w:gridSpan w:val="2"/>
            <w:tcBorders>
              <w:top w:val="nil"/>
              <w:left w:val="nil"/>
              <w:bottom w:val="single" w:sz="4" w:space="0" w:color="auto"/>
              <w:right w:val="nil"/>
            </w:tcBorders>
            <w:vAlign w:val="bottom"/>
            <w:hideMark/>
          </w:tcPr>
          <w:p w14:paraId="46CAC77B" w14:textId="11AFD6FE" w:rsidR="000C4C57" w:rsidRPr="00860585" w:rsidRDefault="007A03D4" w:rsidP="00C711BD">
            <w:pPr>
              <w:jc w:val="center"/>
              <w:rPr>
                <w:rFonts w:ascii="Trebuchet MS" w:hAnsi="Trebuchet MS" w:cs="Arial"/>
                <w:b/>
                <w:bCs/>
                <w:sz w:val="18"/>
                <w:szCs w:val="18"/>
              </w:rPr>
            </w:pPr>
            <w:r w:rsidRPr="00860585">
              <w:rPr>
                <w:rFonts w:ascii="Trebuchet MS" w:hAnsi="Trebuchet MS" w:cs="Arial"/>
                <w:b/>
                <w:bCs/>
                <w:sz w:val="18"/>
                <w:szCs w:val="18"/>
              </w:rPr>
              <w:t>2024</w:t>
            </w:r>
          </w:p>
        </w:tc>
      </w:tr>
      <w:tr w:rsidR="00F32446" w:rsidRPr="00860585" w14:paraId="69B3A50C" w14:textId="77777777" w:rsidTr="00FF425E">
        <w:tc>
          <w:tcPr>
            <w:tcW w:w="2836" w:type="dxa"/>
            <w:tcBorders>
              <w:top w:val="single" w:sz="4" w:space="0" w:color="auto"/>
              <w:left w:val="nil"/>
              <w:right w:val="nil"/>
            </w:tcBorders>
            <w:noWrap/>
            <w:vAlign w:val="bottom"/>
            <w:hideMark/>
          </w:tcPr>
          <w:p w14:paraId="338A7156" w14:textId="77777777" w:rsidR="005846F7" w:rsidRPr="00860585" w:rsidRDefault="005846F7" w:rsidP="00F32446">
            <w:pPr>
              <w:ind w:left="-57"/>
              <w:rPr>
                <w:rFonts w:ascii="Trebuchet MS" w:hAnsi="Trebuchet MS" w:cs="Arial"/>
                <w:b/>
                <w:bCs/>
                <w:sz w:val="18"/>
                <w:szCs w:val="18"/>
              </w:rPr>
            </w:pPr>
            <w:r w:rsidRPr="00860585">
              <w:rPr>
                <w:rFonts w:ascii="Trebuchet MS" w:hAnsi="Trebuchet MS" w:cs="Arial"/>
                <w:b/>
                <w:bCs/>
                <w:sz w:val="18"/>
                <w:szCs w:val="18"/>
              </w:rPr>
              <w:t>Receita de serviço</w:t>
            </w:r>
          </w:p>
        </w:tc>
        <w:tc>
          <w:tcPr>
            <w:tcW w:w="168" w:type="dxa"/>
            <w:tcBorders>
              <w:top w:val="nil"/>
              <w:left w:val="nil"/>
              <w:bottom w:val="nil"/>
              <w:right w:val="nil"/>
            </w:tcBorders>
            <w:vAlign w:val="bottom"/>
            <w:hideMark/>
          </w:tcPr>
          <w:p w14:paraId="612AB4CD" w14:textId="77777777" w:rsidR="005846F7" w:rsidRPr="00860585" w:rsidRDefault="005846F7" w:rsidP="00C711BD">
            <w:pPr>
              <w:rPr>
                <w:rFonts w:ascii="Trebuchet MS" w:hAnsi="Trebuchet MS" w:cs="Arial"/>
                <w:b/>
                <w:bCs/>
                <w:sz w:val="18"/>
                <w:szCs w:val="18"/>
              </w:rPr>
            </w:pPr>
          </w:p>
        </w:tc>
        <w:tc>
          <w:tcPr>
            <w:tcW w:w="1249" w:type="dxa"/>
            <w:tcBorders>
              <w:top w:val="single" w:sz="4" w:space="0" w:color="auto"/>
              <w:left w:val="nil"/>
              <w:bottom w:val="nil"/>
              <w:right w:val="nil"/>
            </w:tcBorders>
            <w:vAlign w:val="bottom"/>
            <w:hideMark/>
          </w:tcPr>
          <w:p w14:paraId="3E66FE08" w14:textId="12C304B6" w:rsidR="005846F7" w:rsidRPr="00860585" w:rsidRDefault="005846F7" w:rsidP="00C711BD">
            <w:pPr>
              <w:jc w:val="right"/>
              <w:rPr>
                <w:rFonts w:ascii="Trebuchet MS" w:hAnsi="Trebuchet MS" w:cs="Arial"/>
                <w:b/>
                <w:bCs/>
                <w:color w:val="000000"/>
                <w:sz w:val="18"/>
                <w:szCs w:val="18"/>
              </w:rPr>
            </w:pPr>
            <w:r w:rsidRPr="00860585">
              <w:rPr>
                <w:rFonts w:ascii="Trebuchet MS" w:hAnsi="Trebuchet MS"/>
                <w:b/>
                <w:bCs/>
                <w:color w:val="000000"/>
                <w:sz w:val="18"/>
                <w:szCs w:val="18"/>
              </w:rPr>
              <w:t>389.168</w:t>
            </w:r>
          </w:p>
        </w:tc>
        <w:tc>
          <w:tcPr>
            <w:tcW w:w="160" w:type="dxa"/>
            <w:tcBorders>
              <w:top w:val="nil"/>
              <w:left w:val="nil"/>
              <w:bottom w:val="nil"/>
              <w:right w:val="nil"/>
            </w:tcBorders>
            <w:vAlign w:val="bottom"/>
            <w:hideMark/>
          </w:tcPr>
          <w:p w14:paraId="102C3F6B" w14:textId="77777777" w:rsidR="005846F7" w:rsidRPr="00860585" w:rsidRDefault="005846F7" w:rsidP="00C711BD">
            <w:pPr>
              <w:jc w:val="right"/>
              <w:rPr>
                <w:rFonts w:ascii="Trebuchet MS" w:hAnsi="Trebuchet MS" w:cs="Arial"/>
                <w:color w:val="000000"/>
                <w:sz w:val="18"/>
                <w:szCs w:val="18"/>
              </w:rPr>
            </w:pPr>
          </w:p>
        </w:tc>
        <w:tc>
          <w:tcPr>
            <w:tcW w:w="1249" w:type="dxa"/>
            <w:tcBorders>
              <w:top w:val="single" w:sz="4" w:space="0" w:color="auto"/>
              <w:left w:val="nil"/>
              <w:bottom w:val="nil"/>
              <w:right w:val="nil"/>
            </w:tcBorders>
            <w:noWrap/>
            <w:vAlign w:val="bottom"/>
            <w:hideMark/>
          </w:tcPr>
          <w:p w14:paraId="0C899C6E" w14:textId="5A900370" w:rsidR="005846F7" w:rsidRPr="00860585" w:rsidRDefault="005846F7" w:rsidP="00C711BD">
            <w:pPr>
              <w:jc w:val="right"/>
              <w:rPr>
                <w:rFonts w:ascii="Trebuchet MS" w:hAnsi="Trebuchet MS" w:cs="Arial"/>
                <w:b/>
                <w:bCs/>
                <w:color w:val="000000"/>
                <w:sz w:val="18"/>
                <w:szCs w:val="18"/>
              </w:rPr>
            </w:pPr>
            <w:r w:rsidRPr="00860585">
              <w:rPr>
                <w:rFonts w:ascii="Trebuchet MS" w:hAnsi="Trebuchet MS"/>
                <w:b/>
                <w:bCs/>
                <w:color w:val="000000"/>
                <w:sz w:val="18"/>
                <w:szCs w:val="18"/>
              </w:rPr>
              <w:t>339.434</w:t>
            </w:r>
          </w:p>
        </w:tc>
        <w:tc>
          <w:tcPr>
            <w:tcW w:w="160" w:type="dxa"/>
            <w:gridSpan w:val="2"/>
            <w:tcBorders>
              <w:top w:val="nil"/>
              <w:left w:val="nil"/>
              <w:bottom w:val="nil"/>
              <w:right w:val="nil"/>
            </w:tcBorders>
            <w:vAlign w:val="bottom"/>
            <w:hideMark/>
          </w:tcPr>
          <w:p w14:paraId="1642D00D" w14:textId="77777777" w:rsidR="005846F7" w:rsidRPr="00860585" w:rsidRDefault="005846F7" w:rsidP="00C711BD">
            <w:pPr>
              <w:jc w:val="right"/>
              <w:rPr>
                <w:rFonts w:ascii="Trebuchet MS" w:hAnsi="Trebuchet MS" w:cs="Arial"/>
                <w:b/>
                <w:bCs/>
                <w:color w:val="000000"/>
                <w:sz w:val="18"/>
                <w:szCs w:val="18"/>
              </w:rPr>
            </w:pPr>
          </w:p>
        </w:tc>
        <w:tc>
          <w:tcPr>
            <w:tcW w:w="1249" w:type="dxa"/>
            <w:gridSpan w:val="2"/>
            <w:tcBorders>
              <w:top w:val="single" w:sz="4" w:space="0" w:color="auto"/>
              <w:left w:val="nil"/>
              <w:bottom w:val="nil"/>
              <w:right w:val="nil"/>
            </w:tcBorders>
            <w:vAlign w:val="bottom"/>
            <w:hideMark/>
          </w:tcPr>
          <w:p w14:paraId="1C343D05" w14:textId="3D7ECE44" w:rsidR="005846F7" w:rsidRPr="00860585" w:rsidRDefault="005846F7" w:rsidP="00C711BD">
            <w:pPr>
              <w:jc w:val="right"/>
              <w:rPr>
                <w:rFonts w:ascii="Trebuchet MS" w:hAnsi="Trebuchet MS" w:cs="Arial"/>
                <w:b/>
                <w:bCs/>
                <w:color w:val="000000"/>
                <w:sz w:val="18"/>
                <w:szCs w:val="18"/>
              </w:rPr>
            </w:pPr>
            <w:r w:rsidRPr="00860585">
              <w:rPr>
                <w:rFonts w:ascii="Trebuchet MS" w:hAnsi="Trebuchet MS"/>
                <w:b/>
                <w:bCs/>
                <w:color w:val="000000"/>
                <w:sz w:val="18"/>
                <w:szCs w:val="18"/>
              </w:rPr>
              <w:t>445.253</w:t>
            </w:r>
          </w:p>
        </w:tc>
        <w:tc>
          <w:tcPr>
            <w:tcW w:w="160" w:type="dxa"/>
            <w:gridSpan w:val="2"/>
            <w:tcBorders>
              <w:top w:val="nil"/>
              <w:left w:val="nil"/>
              <w:bottom w:val="nil"/>
              <w:right w:val="nil"/>
            </w:tcBorders>
            <w:noWrap/>
            <w:vAlign w:val="bottom"/>
            <w:hideMark/>
          </w:tcPr>
          <w:p w14:paraId="1B15A86F" w14:textId="77777777" w:rsidR="005846F7" w:rsidRPr="00860585" w:rsidRDefault="005846F7" w:rsidP="00C711BD">
            <w:pPr>
              <w:jc w:val="right"/>
              <w:rPr>
                <w:rFonts w:ascii="Trebuchet MS" w:hAnsi="Trebuchet MS" w:cs="Arial"/>
                <w:color w:val="000000"/>
                <w:sz w:val="18"/>
                <w:szCs w:val="18"/>
              </w:rPr>
            </w:pPr>
          </w:p>
        </w:tc>
        <w:tc>
          <w:tcPr>
            <w:tcW w:w="1248" w:type="dxa"/>
            <w:gridSpan w:val="2"/>
            <w:tcBorders>
              <w:top w:val="single" w:sz="4" w:space="0" w:color="auto"/>
              <w:left w:val="nil"/>
              <w:bottom w:val="nil"/>
              <w:right w:val="nil"/>
            </w:tcBorders>
            <w:noWrap/>
            <w:vAlign w:val="bottom"/>
            <w:hideMark/>
          </w:tcPr>
          <w:p w14:paraId="28EB65F8" w14:textId="6A7FE101" w:rsidR="005846F7" w:rsidRPr="00860585" w:rsidRDefault="005846F7" w:rsidP="00C711BD">
            <w:pPr>
              <w:jc w:val="right"/>
              <w:rPr>
                <w:rFonts w:ascii="Trebuchet MS" w:hAnsi="Trebuchet MS" w:cs="Arial"/>
                <w:b/>
                <w:bCs/>
                <w:color w:val="000000"/>
                <w:sz w:val="18"/>
                <w:szCs w:val="18"/>
              </w:rPr>
            </w:pPr>
            <w:r w:rsidRPr="00860585">
              <w:rPr>
                <w:rFonts w:ascii="Trebuchet MS" w:hAnsi="Trebuchet MS"/>
                <w:b/>
                <w:bCs/>
                <w:color w:val="000000"/>
                <w:sz w:val="18"/>
                <w:szCs w:val="18"/>
              </w:rPr>
              <w:t>390.289</w:t>
            </w:r>
          </w:p>
        </w:tc>
      </w:tr>
      <w:tr w:rsidR="00FF425E" w:rsidRPr="00860585" w14:paraId="112830C9" w14:textId="77777777" w:rsidTr="00FF425E">
        <w:tc>
          <w:tcPr>
            <w:tcW w:w="2836" w:type="dxa"/>
            <w:tcBorders>
              <w:left w:val="nil"/>
              <w:bottom w:val="nil"/>
              <w:right w:val="nil"/>
            </w:tcBorders>
            <w:noWrap/>
            <w:vAlign w:val="bottom"/>
          </w:tcPr>
          <w:p w14:paraId="0432D284" w14:textId="77777777" w:rsidR="00FF425E" w:rsidRPr="00860585" w:rsidRDefault="00FF425E" w:rsidP="00F32446">
            <w:pPr>
              <w:ind w:left="-57"/>
              <w:rPr>
                <w:rFonts w:ascii="Trebuchet MS" w:hAnsi="Trebuchet MS" w:cs="Arial"/>
                <w:b/>
                <w:bCs/>
                <w:sz w:val="18"/>
                <w:szCs w:val="18"/>
              </w:rPr>
            </w:pPr>
          </w:p>
        </w:tc>
        <w:tc>
          <w:tcPr>
            <w:tcW w:w="168" w:type="dxa"/>
            <w:tcBorders>
              <w:top w:val="nil"/>
              <w:left w:val="nil"/>
              <w:bottom w:val="nil"/>
              <w:right w:val="nil"/>
            </w:tcBorders>
            <w:vAlign w:val="bottom"/>
          </w:tcPr>
          <w:p w14:paraId="2CC2C79A" w14:textId="77777777" w:rsidR="00FF425E" w:rsidRPr="00860585" w:rsidRDefault="00FF425E" w:rsidP="00C711BD">
            <w:pPr>
              <w:rPr>
                <w:rFonts w:ascii="Trebuchet MS" w:hAnsi="Trebuchet MS" w:cs="Arial"/>
                <w:b/>
                <w:bCs/>
                <w:sz w:val="18"/>
                <w:szCs w:val="18"/>
              </w:rPr>
            </w:pPr>
          </w:p>
        </w:tc>
        <w:tc>
          <w:tcPr>
            <w:tcW w:w="1249" w:type="dxa"/>
            <w:tcBorders>
              <w:left w:val="nil"/>
              <w:bottom w:val="nil"/>
              <w:right w:val="nil"/>
            </w:tcBorders>
            <w:vAlign w:val="bottom"/>
          </w:tcPr>
          <w:p w14:paraId="47703AE2" w14:textId="77777777" w:rsidR="00FF425E" w:rsidRPr="00860585" w:rsidRDefault="00FF425E" w:rsidP="00C711BD">
            <w:pPr>
              <w:jc w:val="right"/>
              <w:rPr>
                <w:rFonts w:ascii="Trebuchet MS" w:hAnsi="Trebuchet MS"/>
                <w:b/>
                <w:bCs/>
                <w:color w:val="000000"/>
                <w:sz w:val="18"/>
                <w:szCs w:val="18"/>
              </w:rPr>
            </w:pPr>
          </w:p>
        </w:tc>
        <w:tc>
          <w:tcPr>
            <w:tcW w:w="160" w:type="dxa"/>
            <w:tcBorders>
              <w:top w:val="nil"/>
              <w:left w:val="nil"/>
              <w:bottom w:val="nil"/>
              <w:right w:val="nil"/>
            </w:tcBorders>
            <w:vAlign w:val="bottom"/>
          </w:tcPr>
          <w:p w14:paraId="378FC512" w14:textId="77777777" w:rsidR="00FF425E" w:rsidRPr="00860585" w:rsidRDefault="00FF425E" w:rsidP="00C711BD">
            <w:pPr>
              <w:jc w:val="right"/>
              <w:rPr>
                <w:rFonts w:ascii="Trebuchet MS" w:hAnsi="Trebuchet MS" w:cs="Arial"/>
                <w:color w:val="000000"/>
                <w:sz w:val="18"/>
                <w:szCs w:val="18"/>
              </w:rPr>
            </w:pPr>
          </w:p>
        </w:tc>
        <w:tc>
          <w:tcPr>
            <w:tcW w:w="1249" w:type="dxa"/>
            <w:tcBorders>
              <w:left w:val="nil"/>
              <w:bottom w:val="nil"/>
              <w:right w:val="nil"/>
            </w:tcBorders>
            <w:noWrap/>
            <w:vAlign w:val="bottom"/>
          </w:tcPr>
          <w:p w14:paraId="21881CA2" w14:textId="77777777" w:rsidR="00FF425E" w:rsidRPr="00860585" w:rsidRDefault="00FF425E" w:rsidP="00C711BD">
            <w:pPr>
              <w:jc w:val="right"/>
              <w:rPr>
                <w:rFonts w:ascii="Trebuchet MS" w:hAnsi="Trebuchet MS"/>
                <w:b/>
                <w:bCs/>
                <w:color w:val="000000"/>
                <w:sz w:val="18"/>
                <w:szCs w:val="18"/>
              </w:rPr>
            </w:pPr>
          </w:p>
        </w:tc>
        <w:tc>
          <w:tcPr>
            <w:tcW w:w="160" w:type="dxa"/>
            <w:gridSpan w:val="2"/>
            <w:tcBorders>
              <w:top w:val="nil"/>
              <w:left w:val="nil"/>
              <w:bottom w:val="nil"/>
              <w:right w:val="nil"/>
            </w:tcBorders>
            <w:vAlign w:val="bottom"/>
          </w:tcPr>
          <w:p w14:paraId="7DBF2533" w14:textId="77777777" w:rsidR="00FF425E" w:rsidRPr="00860585" w:rsidRDefault="00FF425E" w:rsidP="00C711BD">
            <w:pPr>
              <w:jc w:val="right"/>
              <w:rPr>
                <w:rFonts w:ascii="Trebuchet MS" w:hAnsi="Trebuchet MS" w:cs="Arial"/>
                <w:b/>
                <w:bCs/>
                <w:color w:val="000000"/>
                <w:sz w:val="18"/>
                <w:szCs w:val="18"/>
              </w:rPr>
            </w:pPr>
          </w:p>
        </w:tc>
        <w:tc>
          <w:tcPr>
            <w:tcW w:w="1249" w:type="dxa"/>
            <w:gridSpan w:val="2"/>
            <w:tcBorders>
              <w:left w:val="nil"/>
              <w:bottom w:val="nil"/>
              <w:right w:val="nil"/>
            </w:tcBorders>
            <w:vAlign w:val="bottom"/>
          </w:tcPr>
          <w:p w14:paraId="29031821" w14:textId="77777777" w:rsidR="00FF425E" w:rsidRPr="00860585" w:rsidRDefault="00FF425E" w:rsidP="00C711BD">
            <w:pPr>
              <w:jc w:val="right"/>
              <w:rPr>
                <w:rFonts w:ascii="Trebuchet MS" w:hAnsi="Trebuchet MS"/>
                <w:b/>
                <w:bCs/>
                <w:color w:val="000000"/>
                <w:sz w:val="18"/>
                <w:szCs w:val="18"/>
              </w:rPr>
            </w:pPr>
          </w:p>
        </w:tc>
        <w:tc>
          <w:tcPr>
            <w:tcW w:w="160" w:type="dxa"/>
            <w:gridSpan w:val="2"/>
            <w:tcBorders>
              <w:top w:val="nil"/>
              <w:left w:val="nil"/>
              <w:bottom w:val="nil"/>
              <w:right w:val="nil"/>
            </w:tcBorders>
            <w:noWrap/>
            <w:vAlign w:val="bottom"/>
          </w:tcPr>
          <w:p w14:paraId="76C1748A" w14:textId="77777777" w:rsidR="00FF425E" w:rsidRPr="00860585" w:rsidRDefault="00FF425E" w:rsidP="00C711BD">
            <w:pPr>
              <w:jc w:val="right"/>
              <w:rPr>
                <w:rFonts w:ascii="Trebuchet MS" w:hAnsi="Trebuchet MS" w:cs="Arial"/>
                <w:color w:val="000000"/>
                <w:sz w:val="18"/>
                <w:szCs w:val="18"/>
              </w:rPr>
            </w:pPr>
          </w:p>
        </w:tc>
        <w:tc>
          <w:tcPr>
            <w:tcW w:w="1248" w:type="dxa"/>
            <w:gridSpan w:val="2"/>
            <w:tcBorders>
              <w:left w:val="nil"/>
              <w:bottom w:val="nil"/>
              <w:right w:val="nil"/>
            </w:tcBorders>
            <w:noWrap/>
            <w:vAlign w:val="bottom"/>
          </w:tcPr>
          <w:p w14:paraId="76A0C811" w14:textId="77777777" w:rsidR="00FF425E" w:rsidRPr="00860585" w:rsidRDefault="00FF425E" w:rsidP="00C711BD">
            <w:pPr>
              <w:jc w:val="right"/>
              <w:rPr>
                <w:rFonts w:ascii="Trebuchet MS" w:hAnsi="Trebuchet MS"/>
                <w:b/>
                <w:bCs/>
                <w:color w:val="000000"/>
                <w:sz w:val="18"/>
                <w:szCs w:val="18"/>
              </w:rPr>
            </w:pPr>
          </w:p>
        </w:tc>
      </w:tr>
      <w:tr w:rsidR="004205EB" w:rsidRPr="00860585" w14:paraId="5DABEC40" w14:textId="77777777" w:rsidTr="00F32446">
        <w:tc>
          <w:tcPr>
            <w:tcW w:w="5674" w:type="dxa"/>
            <w:gridSpan w:val="6"/>
            <w:tcBorders>
              <w:top w:val="nil"/>
              <w:left w:val="nil"/>
              <w:bottom w:val="nil"/>
              <w:right w:val="nil"/>
            </w:tcBorders>
            <w:noWrap/>
            <w:vAlign w:val="bottom"/>
            <w:hideMark/>
          </w:tcPr>
          <w:p w14:paraId="4F8C941A" w14:textId="79A88CF2" w:rsidR="00716E12" w:rsidRPr="00860585" w:rsidRDefault="00716E12" w:rsidP="00F32446">
            <w:pPr>
              <w:ind w:left="-57"/>
              <w:rPr>
                <w:rFonts w:ascii="Trebuchet MS" w:hAnsi="Trebuchet MS"/>
                <w:sz w:val="18"/>
                <w:szCs w:val="18"/>
              </w:rPr>
            </w:pPr>
            <w:r w:rsidRPr="00860585">
              <w:rPr>
                <w:rFonts w:ascii="Trebuchet MS" w:hAnsi="Trebuchet MS" w:cs="Arial"/>
                <w:b/>
                <w:bCs/>
                <w:sz w:val="18"/>
                <w:szCs w:val="18"/>
              </w:rPr>
              <w:t>Deduções da receita</w:t>
            </w:r>
          </w:p>
        </w:tc>
        <w:tc>
          <w:tcPr>
            <w:tcW w:w="160" w:type="dxa"/>
            <w:gridSpan w:val="2"/>
            <w:tcBorders>
              <w:top w:val="nil"/>
              <w:left w:val="nil"/>
              <w:bottom w:val="nil"/>
              <w:right w:val="nil"/>
            </w:tcBorders>
            <w:noWrap/>
            <w:vAlign w:val="bottom"/>
            <w:hideMark/>
          </w:tcPr>
          <w:p w14:paraId="5F1A7D97" w14:textId="77777777" w:rsidR="00716E12" w:rsidRPr="00860585" w:rsidRDefault="00716E12" w:rsidP="00C711BD">
            <w:pPr>
              <w:jc w:val="right"/>
              <w:rPr>
                <w:rFonts w:ascii="Trebuchet MS" w:hAnsi="Trebuchet MS"/>
                <w:sz w:val="18"/>
                <w:szCs w:val="18"/>
              </w:rPr>
            </w:pPr>
          </w:p>
        </w:tc>
        <w:tc>
          <w:tcPr>
            <w:tcW w:w="1249" w:type="dxa"/>
            <w:gridSpan w:val="2"/>
            <w:tcBorders>
              <w:top w:val="nil"/>
              <w:left w:val="nil"/>
              <w:bottom w:val="nil"/>
              <w:right w:val="nil"/>
            </w:tcBorders>
            <w:noWrap/>
            <w:vAlign w:val="bottom"/>
            <w:hideMark/>
          </w:tcPr>
          <w:p w14:paraId="1650E306" w14:textId="77777777" w:rsidR="00716E12" w:rsidRPr="00860585" w:rsidRDefault="00716E12" w:rsidP="00C711BD">
            <w:pPr>
              <w:jc w:val="right"/>
              <w:rPr>
                <w:rFonts w:ascii="Trebuchet MS" w:hAnsi="Trebuchet MS"/>
                <w:sz w:val="18"/>
                <w:szCs w:val="18"/>
              </w:rPr>
            </w:pPr>
          </w:p>
        </w:tc>
        <w:tc>
          <w:tcPr>
            <w:tcW w:w="160" w:type="dxa"/>
            <w:gridSpan w:val="2"/>
            <w:tcBorders>
              <w:top w:val="nil"/>
              <w:left w:val="nil"/>
              <w:bottom w:val="nil"/>
              <w:right w:val="nil"/>
            </w:tcBorders>
            <w:noWrap/>
            <w:vAlign w:val="bottom"/>
            <w:hideMark/>
          </w:tcPr>
          <w:p w14:paraId="38221680" w14:textId="77777777" w:rsidR="00716E12" w:rsidRPr="00860585" w:rsidRDefault="00716E12" w:rsidP="00C711BD">
            <w:pPr>
              <w:jc w:val="right"/>
              <w:rPr>
                <w:rFonts w:ascii="Trebuchet MS" w:hAnsi="Trebuchet MS"/>
                <w:sz w:val="18"/>
                <w:szCs w:val="18"/>
              </w:rPr>
            </w:pPr>
          </w:p>
        </w:tc>
        <w:tc>
          <w:tcPr>
            <w:tcW w:w="1236" w:type="dxa"/>
            <w:tcBorders>
              <w:top w:val="nil"/>
              <w:left w:val="nil"/>
              <w:bottom w:val="nil"/>
              <w:right w:val="nil"/>
            </w:tcBorders>
            <w:noWrap/>
            <w:vAlign w:val="bottom"/>
            <w:hideMark/>
          </w:tcPr>
          <w:p w14:paraId="0EC6049E" w14:textId="77777777" w:rsidR="00716E12" w:rsidRPr="00860585" w:rsidRDefault="00716E12" w:rsidP="00C711BD">
            <w:pPr>
              <w:jc w:val="right"/>
              <w:rPr>
                <w:rFonts w:ascii="Trebuchet MS" w:hAnsi="Trebuchet MS"/>
                <w:sz w:val="18"/>
                <w:szCs w:val="18"/>
              </w:rPr>
            </w:pPr>
          </w:p>
        </w:tc>
      </w:tr>
      <w:tr w:rsidR="005846F7" w:rsidRPr="00860585" w14:paraId="2EC2B4A1" w14:textId="77777777" w:rsidTr="00F32446">
        <w:tc>
          <w:tcPr>
            <w:tcW w:w="2836" w:type="dxa"/>
            <w:tcBorders>
              <w:top w:val="nil"/>
              <w:left w:val="nil"/>
              <w:bottom w:val="nil"/>
              <w:right w:val="nil"/>
            </w:tcBorders>
            <w:noWrap/>
            <w:vAlign w:val="bottom"/>
            <w:hideMark/>
          </w:tcPr>
          <w:p w14:paraId="27933EB3" w14:textId="77777777" w:rsidR="005846F7" w:rsidRPr="00860585" w:rsidRDefault="005846F7" w:rsidP="00F32446">
            <w:pPr>
              <w:ind w:left="-57"/>
              <w:rPr>
                <w:rFonts w:ascii="Trebuchet MS" w:hAnsi="Trebuchet MS" w:cs="Arial"/>
                <w:sz w:val="18"/>
                <w:szCs w:val="18"/>
              </w:rPr>
            </w:pPr>
            <w:r w:rsidRPr="00860585">
              <w:rPr>
                <w:rFonts w:ascii="Trebuchet MS" w:hAnsi="Trebuchet MS" w:cs="Arial"/>
                <w:sz w:val="18"/>
                <w:szCs w:val="18"/>
              </w:rPr>
              <w:t>(-) COFINS sobre receita</w:t>
            </w:r>
          </w:p>
        </w:tc>
        <w:tc>
          <w:tcPr>
            <w:tcW w:w="168" w:type="dxa"/>
            <w:tcBorders>
              <w:top w:val="nil"/>
              <w:left w:val="nil"/>
              <w:bottom w:val="nil"/>
              <w:right w:val="nil"/>
            </w:tcBorders>
            <w:noWrap/>
            <w:vAlign w:val="bottom"/>
            <w:hideMark/>
          </w:tcPr>
          <w:p w14:paraId="56D91EA2" w14:textId="77777777" w:rsidR="005846F7" w:rsidRPr="00860585" w:rsidRDefault="005846F7" w:rsidP="00C711BD">
            <w:pPr>
              <w:rPr>
                <w:rFonts w:ascii="Trebuchet MS" w:hAnsi="Trebuchet MS" w:cs="Arial"/>
                <w:sz w:val="18"/>
                <w:szCs w:val="18"/>
              </w:rPr>
            </w:pPr>
          </w:p>
        </w:tc>
        <w:tc>
          <w:tcPr>
            <w:tcW w:w="1249" w:type="dxa"/>
            <w:tcBorders>
              <w:top w:val="nil"/>
              <w:left w:val="nil"/>
              <w:bottom w:val="nil"/>
              <w:right w:val="nil"/>
            </w:tcBorders>
            <w:vAlign w:val="bottom"/>
            <w:hideMark/>
          </w:tcPr>
          <w:p w14:paraId="6279233D" w14:textId="440582EC"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(29.577)</w:t>
            </w:r>
          </w:p>
        </w:tc>
        <w:tc>
          <w:tcPr>
            <w:tcW w:w="160" w:type="dxa"/>
            <w:tcBorders>
              <w:top w:val="nil"/>
              <w:left w:val="nil"/>
              <w:bottom w:val="nil"/>
              <w:right w:val="nil"/>
            </w:tcBorders>
            <w:vAlign w:val="bottom"/>
            <w:hideMark/>
          </w:tcPr>
          <w:p w14:paraId="5C49B4B3" w14:textId="77777777" w:rsidR="005846F7" w:rsidRPr="00860585" w:rsidRDefault="005846F7" w:rsidP="00C711BD">
            <w:pPr>
              <w:jc w:val="right"/>
              <w:rPr>
                <w:rFonts w:ascii="Trebuchet MS" w:hAnsi="Trebuchet MS" w:cs="Arial"/>
                <w:color w:val="000000"/>
                <w:sz w:val="18"/>
                <w:szCs w:val="18"/>
              </w:rPr>
            </w:pPr>
          </w:p>
        </w:tc>
        <w:tc>
          <w:tcPr>
            <w:tcW w:w="1249" w:type="dxa"/>
            <w:tcBorders>
              <w:top w:val="nil"/>
              <w:left w:val="nil"/>
              <w:bottom w:val="nil"/>
              <w:right w:val="nil"/>
            </w:tcBorders>
            <w:vAlign w:val="bottom"/>
            <w:hideMark/>
          </w:tcPr>
          <w:p w14:paraId="12A61331" w14:textId="7223AAE5"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(25.922)</w:t>
            </w:r>
          </w:p>
        </w:tc>
        <w:tc>
          <w:tcPr>
            <w:tcW w:w="160" w:type="dxa"/>
            <w:gridSpan w:val="2"/>
            <w:tcBorders>
              <w:top w:val="nil"/>
              <w:left w:val="nil"/>
              <w:bottom w:val="nil"/>
              <w:right w:val="nil"/>
            </w:tcBorders>
            <w:vAlign w:val="bottom"/>
            <w:hideMark/>
          </w:tcPr>
          <w:p w14:paraId="083B0251" w14:textId="77777777" w:rsidR="005846F7" w:rsidRPr="00860585" w:rsidRDefault="005846F7" w:rsidP="00C711BD">
            <w:pPr>
              <w:jc w:val="right"/>
              <w:rPr>
                <w:rFonts w:ascii="Trebuchet MS" w:hAnsi="Trebuchet MS" w:cs="Arial"/>
                <w:color w:val="000000"/>
                <w:sz w:val="18"/>
                <w:szCs w:val="18"/>
              </w:rPr>
            </w:pPr>
          </w:p>
        </w:tc>
        <w:tc>
          <w:tcPr>
            <w:tcW w:w="1249" w:type="dxa"/>
            <w:gridSpan w:val="2"/>
            <w:tcBorders>
              <w:top w:val="nil"/>
              <w:left w:val="nil"/>
              <w:bottom w:val="nil"/>
              <w:right w:val="nil"/>
            </w:tcBorders>
            <w:vAlign w:val="bottom"/>
            <w:hideMark/>
          </w:tcPr>
          <w:p w14:paraId="5AD483CA" w14:textId="40666FE0"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(33.828)</w:t>
            </w:r>
          </w:p>
        </w:tc>
        <w:tc>
          <w:tcPr>
            <w:tcW w:w="160" w:type="dxa"/>
            <w:gridSpan w:val="2"/>
            <w:tcBorders>
              <w:top w:val="nil"/>
              <w:left w:val="nil"/>
              <w:bottom w:val="nil"/>
              <w:right w:val="nil"/>
            </w:tcBorders>
            <w:vAlign w:val="bottom"/>
            <w:hideMark/>
          </w:tcPr>
          <w:p w14:paraId="25D0B639" w14:textId="77777777" w:rsidR="005846F7" w:rsidRPr="00860585" w:rsidRDefault="005846F7" w:rsidP="00C711BD">
            <w:pPr>
              <w:jc w:val="right"/>
              <w:rPr>
                <w:rFonts w:ascii="Trebuchet MS" w:hAnsi="Trebuchet MS" w:cs="Arial"/>
                <w:color w:val="000000"/>
                <w:sz w:val="18"/>
                <w:szCs w:val="18"/>
              </w:rPr>
            </w:pPr>
          </w:p>
        </w:tc>
        <w:tc>
          <w:tcPr>
            <w:tcW w:w="1248" w:type="dxa"/>
            <w:gridSpan w:val="2"/>
            <w:tcBorders>
              <w:top w:val="nil"/>
              <w:left w:val="nil"/>
              <w:bottom w:val="nil"/>
              <w:right w:val="nil"/>
            </w:tcBorders>
            <w:vAlign w:val="bottom"/>
            <w:hideMark/>
          </w:tcPr>
          <w:p w14:paraId="52EB7A61" w14:textId="7BDA8431"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(29.787)</w:t>
            </w:r>
          </w:p>
        </w:tc>
      </w:tr>
      <w:tr w:rsidR="005846F7" w:rsidRPr="00860585" w14:paraId="1CE9A8BE" w14:textId="77777777" w:rsidTr="00F32446">
        <w:tc>
          <w:tcPr>
            <w:tcW w:w="2836" w:type="dxa"/>
            <w:tcBorders>
              <w:top w:val="nil"/>
              <w:left w:val="nil"/>
              <w:bottom w:val="nil"/>
              <w:right w:val="nil"/>
            </w:tcBorders>
            <w:noWrap/>
            <w:vAlign w:val="bottom"/>
            <w:hideMark/>
          </w:tcPr>
          <w:p w14:paraId="7E9852B6" w14:textId="77777777" w:rsidR="005846F7" w:rsidRPr="00860585" w:rsidRDefault="005846F7" w:rsidP="00F32446">
            <w:pPr>
              <w:ind w:left="-57"/>
              <w:rPr>
                <w:rFonts w:ascii="Trebuchet MS" w:hAnsi="Trebuchet MS" w:cs="Arial"/>
                <w:color w:val="000000"/>
                <w:sz w:val="18"/>
                <w:szCs w:val="18"/>
              </w:rPr>
            </w:pPr>
            <w:r w:rsidRPr="00860585">
              <w:rPr>
                <w:rFonts w:ascii="Trebuchet MS" w:hAnsi="Trebuchet MS" w:cs="Arial"/>
                <w:color w:val="000000"/>
                <w:sz w:val="18"/>
                <w:szCs w:val="18"/>
              </w:rPr>
              <w:t>(-) PIS sobre receita</w:t>
            </w:r>
          </w:p>
        </w:tc>
        <w:tc>
          <w:tcPr>
            <w:tcW w:w="168" w:type="dxa"/>
            <w:tcBorders>
              <w:top w:val="nil"/>
              <w:left w:val="nil"/>
              <w:bottom w:val="nil"/>
              <w:right w:val="nil"/>
            </w:tcBorders>
            <w:noWrap/>
            <w:vAlign w:val="bottom"/>
            <w:hideMark/>
          </w:tcPr>
          <w:p w14:paraId="34AA023C" w14:textId="77777777" w:rsidR="005846F7" w:rsidRPr="00860585" w:rsidRDefault="005846F7" w:rsidP="00C711BD">
            <w:pPr>
              <w:rPr>
                <w:rFonts w:ascii="Trebuchet MS" w:hAnsi="Trebuchet MS" w:cs="Arial"/>
                <w:color w:val="000000"/>
                <w:sz w:val="18"/>
                <w:szCs w:val="18"/>
              </w:rPr>
            </w:pPr>
          </w:p>
        </w:tc>
        <w:tc>
          <w:tcPr>
            <w:tcW w:w="1249" w:type="dxa"/>
            <w:tcBorders>
              <w:top w:val="nil"/>
              <w:left w:val="nil"/>
              <w:bottom w:val="nil"/>
              <w:right w:val="nil"/>
            </w:tcBorders>
            <w:vAlign w:val="bottom"/>
            <w:hideMark/>
          </w:tcPr>
          <w:p w14:paraId="792483D9" w14:textId="5877BD14"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(6.421)</w:t>
            </w:r>
          </w:p>
        </w:tc>
        <w:tc>
          <w:tcPr>
            <w:tcW w:w="160" w:type="dxa"/>
            <w:tcBorders>
              <w:top w:val="nil"/>
              <w:left w:val="nil"/>
              <w:bottom w:val="nil"/>
              <w:right w:val="nil"/>
            </w:tcBorders>
            <w:vAlign w:val="bottom"/>
            <w:hideMark/>
          </w:tcPr>
          <w:p w14:paraId="08E303B0" w14:textId="77777777" w:rsidR="005846F7" w:rsidRPr="00860585" w:rsidRDefault="005846F7" w:rsidP="00C711BD">
            <w:pPr>
              <w:jc w:val="right"/>
              <w:rPr>
                <w:rFonts w:ascii="Trebuchet MS" w:hAnsi="Trebuchet MS" w:cs="Arial"/>
                <w:color w:val="000000"/>
                <w:sz w:val="18"/>
                <w:szCs w:val="18"/>
              </w:rPr>
            </w:pPr>
          </w:p>
        </w:tc>
        <w:tc>
          <w:tcPr>
            <w:tcW w:w="1249" w:type="dxa"/>
            <w:tcBorders>
              <w:top w:val="nil"/>
              <w:left w:val="nil"/>
              <w:bottom w:val="nil"/>
              <w:right w:val="nil"/>
            </w:tcBorders>
            <w:vAlign w:val="bottom"/>
            <w:hideMark/>
          </w:tcPr>
          <w:p w14:paraId="08112120" w14:textId="7AA9F9F1"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(5.621)</w:t>
            </w:r>
          </w:p>
        </w:tc>
        <w:tc>
          <w:tcPr>
            <w:tcW w:w="160" w:type="dxa"/>
            <w:gridSpan w:val="2"/>
            <w:tcBorders>
              <w:top w:val="nil"/>
              <w:left w:val="nil"/>
              <w:bottom w:val="nil"/>
              <w:right w:val="nil"/>
            </w:tcBorders>
            <w:vAlign w:val="bottom"/>
            <w:hideMark/>
          </w:tcPr>
          <w:p w14:paraId="14308638" w14:textId="77777777" w:rsidR="005846F7" w:rsidRPr="00860585" w:rsidRDefault="005846F7" w:rsidP="00C711BD">
            <w:pPr>
              <w:jc w:val="right"/>
              <w:rPr>
                <w:rFonts w:ascii="Trebuchet MS" w:hAnsi="Trebuchet MS" w:cs="Arial"/>
                <w:color w:val="000000"/>
                <w:sz w:val="18"/>
                <w:szCs w:val="18"/>
              </w:rPr>
            </w:pPr>
          </w:p>
        </w:tc>
        <w:tc>
          <w:tcPr>
            <w:tcW w:w="1249" w:type="dxa"/>
            <w:gridSpan w:val="2"/>
            <w:tcBorders>
              <w:top w:val="nil"/>
              <w:left w:val="nil"/>
              <w:bottom w:val="nil"/>
              <w:right w:val="nil"/>
            </w:tcBorders>
            <w:vAlign w:val="bottom"/>
            <w:hideMark/>
          </w:tcPr>
          <w:p w14:paraId="2499D1A9" w14:textId="220451CF"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(7.345)</w:t>
            </w:r>
          </w:p>
        </w:tc>
        <w:tc>
          <w:tcPr>
            <w:tcW w:w="160" w:type="dxa"/>
            <w:gridSpan w:val="2"/>
            <w:tcBorders>
              <w:top w:val="nil"/>
              <w:left w:val="nil"/>
              <w:bottom w:val="nil"/>
              <w:right w:val="nil"/>
            </w:tcBorders>
            <w:vAlign w:val="bottom"/>
            <w:hideMark/>
          </w:tcPr>
          <w:p w14:paraId="3C0D0687" w14:textId="77777777" w:rsidR="005846F7" w:rsidRPr="00860585" w:rsidRDefault="005846F7" w:rsidP="00C711BD">
            <w:pPr>
              <w:jc w:val="right"/>
              <w:rPr>
                <w:rFonts w:ascii="Trebuchet MS" w:hAnsi="Trebuchet MS" w:cs="Arial"/>
                <w:color w:val="000000"/>
                <w:sz w:val="18"/>
                <w:szCs w:val="18"/>
              </w:rPr>
            </w:pPr>
          </w:p>
        </w:tc>
        <w:tc>
          <w:tcPr>
            <w:tcW w:w="1248" w:type="dxa"/>
            <w:gridSpan w:val="2"/>
            <w:tcBorders>
              <w:top w:val="nil"/>
              <w:left w:val="nil"/>
              <w:bottom w:val="nil"/>
              <w:right w:val="nil"/>
            </w:tcBorders>
            <w:vAlign w:val="bottom"/>
            <w:hideMark/>
          </w:tcPr>
          <w:p w14:paraId="5AC0437B" w14:textId="7766999E"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(6.460)</w:t>
            </w:r>
          </w:p>
        </w:tc>
      </w:tr>
      <w:tr w:rsidR="005846F7" w:rsidRPr="00860585" w14:paraId="521DAE8D" w14:textId="77777777" w:rsidTr="00F32446">
        <w:tc>
          <w:tcPr>
            <w:tcW w:w="2836" w:type="dxa"/>
            <w:tcBorders>
              <w:top w:val="nil"/>
              <w:left w:val="nil"/>
              <w:bottom w:val="nil"/>
              <w:right w:val="nil"/>
            </w:tcBorders>
            <w:noWrap/>
            <w:vAlign w:val="bottom"/>
            <w:hideMark/>
          </w:tcPr>
          <w:p w14:paraId="4AFB3972" w14:textId="77777777" w:rsidR="005846F7" w:rsidRPr="00860585" w:rsidRDefault="005846F7" w:rsidP="00F32446">
            <w:pPr>
              <w:ind w:left="-57"/>
              <w:rPr>
                <w:rFonts w:ascii="Trebuchet MS" w:hAnsi="Trebuchet MS" w:cs="Arial"/>
                <w:color w:val="000000"/>
                <w:sz w:val="18"/>
                <w:szCs w:val="18"/>
              </w:rPr>
            </w:pPr>
            <w:r w:rsidRPr="00860585">
              <w:rPr>
                <w:rFonts w:ascii="Trebuchet MS" w:hAnsi="Trebuchet MS" w:cs="Arial"/>
                <w:color w:val="000000"/>
                <w:sz w:val="18"/>
                <w:szCs w:val="18"/>
              </w:rPr>
              <w:t>(-) ISS sobre receita</w:t>
            </w:r>
          </w:p>
        </w:tc>
        <w:tc>
          <w:tcPr>
            <w:tcW w:w="168" w:type="dxa"/>
            <w:tcBorders>
              <w:top w:val="nil"/>
              <w:left w:val="nil"/>
              <w:bottom w:val="nil"/>
              <w:right w:val="nil"/>
            </w:tcBorders>
            <w:noWrap/>
            <w:vAlign w:val="bottom"/>
            <w:hideMark/>
          </w:tcPr>
          <w:p w14:paraId="22D79BA3" w14:textId="77777777" w:rsidR="005846F7" w:rsidRPr="00860585" w:rsidRDefault="005846F7" w:rsidP="00C711BD">
            <w:pPr>
              <w:rPr>
                <w:rFonts w:ascii="Trebuchet MS" w:hAnsi="Trebuchet MS" w:cs="Arial"/>
                <w:color w:val="000000"/>
                <w:sz w:val="18"/>
                <w:szCs w:val="18"/>
              </w:rPr>
            </w:pPr>
          </w:p>
        </w:tc>
        <w:tc>
          <w:tcPr>
            <w:tcW w:w="1249" w:type="dxa"/>
            <w:tcBorders>
              <w:top w:val="nil"/>
              <w:left w:val="nil"/>
              <w:bottom w:val="nil"/>
              <w:right w:val="nil"/>
            </w:tcBorders>
            <w:vAlign w:val="bottom"/>
            <w:hideMark/>
          </w:tcPr>
          <w:p w14:paraId="447A9228" w14:textId="6C34EFAC"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(19.086)</w:t>
            </w:r>
          </w:p>
        </w:tc>
        <w:tc>
          <w:tcPr>
            <w:tcW w:w="160" w:type="dxa"/>
            <w:tcBorders>
              <w:top w:val="nil"/>
              <w:left w:val="nil"/>
              <w:bottom w:val="nil"/>
              <w:right w:val="nil"/>
            </w:tcBorders>
            <w:vAlign w:val="bottom"/>
            <w:hideMark/>
          </w:tcPr>
          <w:p w14:paraId="2D45EF7C" w14:textId="77777777" w:rsidR="005846F7" w:rsidRPr="00860585" w:rsidRDefault="005846F7" w:rsidP="00C711BD">
            <w:pPr>
              <w:jc w:val="right"/>
              <w:rPr>
                <w:rFonts w:ascii="Trebuchet MS" w:hAnsi="Trebuchet MS" w:cs="Arial"/>
                <w:color w:val="000000"/>
                <w:sz w:val="18"/>
                <w:szCs w:val="18"/>
              </w:rPr>
            </w:pPr>
          </w:p>
        </w:tc>
        <w:tc>
          <w:tcPr>
            <w:tcW w:w="1249" w:type="dxa"/>
            <w:tcBorders>
              <w:top w:val="nil"/>
              <w:left w:val="nil"/>
              <w:bottom w:val="nil"/>
              <w:right w:val="nil"/>
            </w:tcBorders>
            <w:vAlign w:val="bottom"/>
            <w:hideMark/>
          </w:tcPr>
          <w:p w14:paraId="6F01318D" w14:textId="78081244"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(16.787)</w:t>
            </w:r>
          </w:p>
        </w:tc>
        <w:tc>
          <w:tcPr>
            <w:tcW w:w="160" w:type="dxa"/>
            <w:gridSpan w:val="2"/>
            <w:tcBorders>
              <w:top w:val="nil"/>
              <w:left w:val="nil"/>
              <w:bottom w:val="nil"/>
              <w:right w:val="nil"/>
            </w:tcBorders>
            <w:vAlign w:val="bottom"/>
            <w:hideMark/>
          </w:tcPr>
          <w:p w14:paraId="1BD6CF55" w14:textId="77777777" w:rsidR="005846F7" w:rsidRPr="00860585" w:rsidRDefault="005846F7" w:rsidP="00C711BD">
            <w:pPr>
              <w:jc w:val="right"/>
              <w:rPr>
                <w:rFonts w:ascii="Trebuchet MS" w:hAnsi="Trebuchet MS" w:cs="Arial"/>
                <w:color w:val="000000"/>
                <w:sz w:val="18"/>
                <w:szCs w:val="18"/>
              </w:rPr>
            </w:pPr>
          </w:p>
        </w:tc>
        <w:tc>
          <w:tcPr>
            <w:tcW w:w="1249" w:type="dxa"/>
            <w:gridSpan w:val="2"/>
            <w:tcBorders>
              <w:top w:val="nil"/>
              <w:left w:val="nil"/>
              <w:bottom w:val="nil"/>
              <w:right w:val="nil"/>
            </w:tcBorders>
            <w:vAlign w:val="bottom"/>
            <w:hideMark/>
          </w:tcPr>
          <w:p w14:paraId="1ADCB2F1" w14:textId="427E8D8A"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(21.040)</w:t>
            </w:r>
          </w:p>
        </w:tc>
        <w:tc>
          <w:tcPr>
            <w:tcW w:w="160" w:type="dxa"/>
            <w:gridSpan w:val="2"/>
            <w:tcBorders>
              <w:top w:val="nil"/>
              <w:left w:val="nil"/>
              <w:bottom w:val="nil"/>
              <w:right w:val="nil"/>
            </w:tcBorders>
            <w:vAlign w:val="bottom"/>
            <w:hideMark/>
          </w:tcPr>
          <w:p w14:paraId="1FC990D5" w14:textId="77777777" w:rsidR="005846F7" w:rsidRPr="00860585" w:rsidRDefault="005846F7" w:rsidP="00C711BD">
            <w:pPr>
              <w:jc w:val="right"/>
              <w:rPr>
                <w:rFonts w:ascii="Trebuchet MS" w:hAnsi="Trebuchet MS" w:cs="Arial"/>
                <w:color w:val="000000"/>
                <w:sz w:val="18"/>
                <w:szCs w:val="18"/>
              </w:rPr>
            </w:pPr>
          </w:p>
        </w:tc>
        <w:tc>
          <w:tcPr>
            <w:tcW w:w="1248" w:type="dxa"/>
            <w:gridSpan w:val="2"/>
            <w:tcBorders>
              <w:top w:val="nil"/>
              <w:left w:val="nil"/>
              <w:bottom w:val="nil"/>
              <w:right w:val="nil"/>
            </w:tcBorders>
            <w:vAlign w:val="bottom"/>
            <w:hideMark/>
          </w:tcPr>
          <w:p w14:paraId="12C60796" w14:textId="49DBC4DB" w:rsidR="005846F7" w:rsidRPr="00860585" w:rsidRDefault="005846F7" w:rsidP="00C711BD">
            <w:pPr>
              <w:jc w:val="right"/>
              <w:rPr>
                <w:rFonts w:ascii="Trebuchet MS" w:hAnsi="Trebuchet MS" w:cs="Arial"/>
                <w:color w:val="000000"/>
                <w:sz w:val="18"/>
                <w:szCs w:val="18"/>
              </w:rPr>
            </w:pPr>
            <w:r w:rsidRPr="00860585">
              <w:rPr>
                <w:rFonts w:ascii="Trebuchet MS" w:hAnsi="Trebuchet MS"/>
                <w:color w:val="000000"/>
                <w:sz w:val="18"/>
                <w:szCs w:val="18"/>
              </w:rPr>
              <w:t>(18.640)</w:t>
            </w:r>
          </w:p>
        </w:tc>
      </w:tr>
      <w:tr w:rsidR="00F32446" w:rsidRPr="00860585" w14:paraId="6A103F8C" w14:textId="77777777" w:rsidTr="00F32446">
        <w:tc>
          <w:tcPr>
            <w:tcW w:w="2836" w:type="dxa"/>
            <w:tcBorders>
              <w:top w:val="nil"/>
              <w:left w:val="nil"/>
              <w:bottom w:val="nil"/>
              <w:right w:val="nil"/>
            </w:tcBorders>
            <w:noWrap/>
            <w:vAlign w:val="bottom"/>
            <w:hideMark/>
          </w:tcPr>
          <w:p w14:paraId="13C63CB4" w14:textId="77777777" w:rsidR="005846F7" w:rsidRPr="00860585" w:rsidRDefault="005846F7" w:rsidP="00C711BD">
            <w:pPr>
              <w:jc w:val="right"/>
              <w:rPr>
                <w:rFonts w:ascii="Trebuchet MS" w:hAnsi="Trebuchet MS" w:cs="Arial"/>
                <w:color w:val="000000"/>
                <w:sz w:val="18"/>
                <w:szCs w:val="18"/>
              </w:rPr>
            </w:pPr>
          </w:p>
        </w:tc>
        <w:tc>
          <w:tcPr>
            <w:tcW w:w="168" w:type="dxa"/>
            <w:tcBorders>
              <w:top w:val="nil"/>
              <w:left w:val="nil"/>
              <w:bottom w:val="nil"/>
              <w:right w:val="nil"/>
            </w:tcBorders>
            <w:noWrap/>
            <w:vAlign w:val="bottom"/>
            <w:hideMark/>
          </w:tcPr>
          <w:p w14:paraId="37139018" w14:textId="77777777" w:rsidR="005846F7" w:rsidRPr="00860585" w:rsidRDefault="005846F7" w:rsidP="00C711BD">
            <w:pPr>
              <w:rPr>
                <w:rFonts w:ascii="Trebuchet MS" w:hAnsi="Trebuchet MS"/>
                <w:sz w:val="18"/>
                <w:szCs w:val="18"/>
              </w:rPr>
            </w:pPr>
          </w:p>
        </w:tc>
        <w:tc>
          <w:tcPr>
            <w:tcW w:w="1249" w:type="dxa"/>
            <w:tcBorders>
              <w:top w:val="single" w:sz="4" w:space="0" w:color="auto"/>
              <w:left w:val="nil"/>
              <w:bottom w:val="double" w:sz="6" w:space="0" w:color="auto"/>
              <w:right w:val="nil"/>
            </w:tcBorders>
            <w:noWrap/>
            <w:vAlign w:val="bottom"/>
            <w:hideMark/>
          </w:tcPr>
          <w:p w14:paraId="048BC63C" w14:textId="06673888" w:rsidR="005846F7" w:rsidRPr="00860585" w:rsidRDefault="005846F7" w:rsidP="00C711BD">
            <w:pPr>
              <w:jc w:val="right"/>
              <w:rPr>
                <w:rFonts w:ascii="Trebuchet MS" w:hAnsi="Trebuchet MS" w:cs="Arial"/>
                <w:b/>
                <w:bCs/>
                <w:sz w:val="18"/>
                <w:szCs w:val="18"/>
              </w:rPr>
            </w:pPr>
            <w:r w:rsidRPr="00860585">
              <w:rPr>
                <w:rFonts w:ascii="Trebuchet MS" w:hAnsi="Trebuchet MS"/>
                <w:b/>
                <w:bCs/>
                <w:sz w:val="18"/>
                <w:szCs w:val="18"/>
              </w:rPr>
              <w:t>334.084</w:t>
            </w:r>
          </w:p>
        </w:tc>
        <w:tc>
          <w:tcPr>
            <w:tcW w:w="160" w:type="dxa"/>
            <w:tcBorders>
              <w:top w:val="nil"/>
              <w:left w:val="nil"/>
              <w:bottom w:val="nil"/>
              <w:right w:val="nil"/>
            </w:tcBorders>
            <w:noWrap/>
            <w:vAlign w:val="bottom"/>
            <w:hideMark/>
          </w:tcPr>
          <w:p w14:paraId="0140934A" w14:textId="77777777" w:rsidR="005846F7" w:rsidRPr="00860585" w:rsidRDefault="005846F7" w:rsidP="00C711BD">
            <w:pPr>
              <w:jc w:val="right"/>
              <w:rPr>
                <w:rFonts w:ascii="Trebuchet MS" w:hAnsi="Trebuchet MS" w:cs="Arial"/>
                <w:b/>
                <w:bCs/>
                <w:sz w:val="18"/>
                <w:szCs w:val="18"/>
              </w:rPr>
            </w:pPr>
          </w:p>
        </w:tc>
        <w:tc>
          <w:tcPr>
            <w:tcW w:w="1249" w:type="dxa"/>
            <w:tcBorders>
              <w:top w:val="single" w:sz="4" w:space="0" w:color="auto"/>
              <w:left w:val="nil"/>
              <w:bottom w:val="double" w:sz="6" w:space="0" w:color="auto"/>
              <w:right w:val="nil"/>
            </w:tcBorders>
            <w:noWrap/>
            <w:vAlign w:val="bottom"/>
            <w:hideMark/>
          </w:tcPr>
          <w:p w14:paraId="255F26CC" w14:textId="400D6B24" w:rsidR="005846F7" w:rsidRPr="00860585" w:rsidRDefault="005846F7" w:rsidP="00C711BD">
            <w:pPr>
              <w:jc w:val="right"/>
              <w:rPr>
                <w:rFonts w:ascii="Trebuchet MS" w:hAnsi="Trebuchet MS" w:cs="Arial"/>
                <w:b/>
                <w:bCs/>
                <w:sz w:val="18"/>
                <w:szCs w:val="18"/>
              </w:rPr>
            </w:pPr>
            <w:r w:rsidRPr="00860585">
              <w:rPr>
                <w:rFonts w:ascii="Trebuchet MS" w:hAnsi="Trebuchet MS"/>
                <w:b/>
                <w:bCs/>
                <w:sz w:val="18"/>
                <w:szCs w:val="18"/>
              </w:rPr>
              <w:t>291.104</w:t>
            </w:r>
          </w:p>
        </w:tc>
        <w:tc>
          <w:tcPr>
            <w:tcW w:w="160" w:type="dxa"/>
            <w:gridSpan w:val="2"/>
            <w:tcBorders>
              <w:top w:val="nil"/>
              <w:left w:val="nil"/>
              <w:bottom w:val="nil"/>
              <w:right w:val="nil"/>
            </w:tcBorders>
            <w:noWrap/>
            <w:vAlign w:val="bottom"/>
            <w:hideMark/>
          </w:tcPr>
          <w:p w14:paraId="4E601A54" w14:textId="77777777" w:rsidR="005846F7" w:rsidRPr="00860585" w:rsidRDefault="005846F7" w:rsidP="00C711BD">
            <w:pPr>
              <w:jc w:val="right"/>
              <w:rPr>
                <w:rFonts w:ascii="Trebuchet MS" w:hAnsi="Trebuchet MS" w:cs="Arial"/>
                <w:b/>
                <w:bCs/>
                <w:sz w:val="18"/>
                <w:szCs w:val="18"/>
              </w:rPr>
            </w:pPr>
          </w:p>
        </w:tc>
        <w:tc>
          <w:tcPr>
            <w:tcW w:w="1249" w:type="dxa"/>
            <w:gridSpan w:val="2"/>
            <w:tcBorders>
              <w:top w:val="single" w:sz="4" w:space="0" w:color="auto"/>
              <w:left w:val="nil"/>
              <w:bottom w:val="double" w:sz="6" w:space="0" w:color="auto"/>
              <w:right w:val="nil"/>
            </w:tcBorders>
            <w:noWrap/>
            <w:vAlign w:val="bottom"/>
            <w:hideMark/>
          </w:tcPr>
          <w:p w14:paraId="57DEF306" w14:textId="5F7EFEE9" w:rsidR="005846F7" w:rsidRPr="00860585" w:rsidRDefault="005846F7" w:rsidP="00C711BD">
            <w:pPr>
              <w:jc w:val="right"/>
              <w:rPr>
                <w:rFonts w:ascii="Trebuchet MS" w:hAnsi="Trebuchet MS" w:cs="Arial"/>
                <w:b/>
                <w:bCs/>
                <w:sz w:val="18"/>
                <w:szCs w:val="18"/>
              </w:rPr>
            </w:pPr>
            <w:r w:rsidRPr="00860585">
              <w:rPr>
                <w:rFonts w:ascii="Trebuchet MS" w:hAnsi="Trebuchet MS"/>
                <w:b/>
                <w:bCs/>
                <w:sz w:val="18"/>
                <w:szCs w:val="18"/>
              </w:rPr>
              <w:t>383.040</w:t>
            </w:r>
          </w:p>
        </w:tc>
        <w:tc>
          <w:tcPr>
            <w:tcW w:w="160" w:type="dxa"/>
            <w:gridSpan w:val="2"/>
            <w:tcBorders>
              <w:top w:val="nil"/>
              <w:left w:val="nil"/>
              <w:bottom w:val="nil"/>
              <w:right w:val="nil"/>
            </w:tcBorders>
            <w:noWrap/>
            <w:vAlign w:val="bottom"/>
            <w:hideMark/>
          </w:tcPr>
          <w:p w14:paraId="1F1E21EC" w14:textId="77777777" w:rsidR="005846F7" w:rsidRPr="00860585" w:rsidRDefault="005846F7" w:rsidP="00C711BD">
            <w:pPr>
              <w:jc w:val="right"/>
              <w:rPr>
                <w:rFonts w:ascii="Trebuchet MS" w:hAnsi="Trebuchet MS" w:cs="Arial"/>
                <w:b/>
                <w:bCs/>
                <w:sz w:val="18"/>
                <w:szCs w:val="18"/>
              </w:rPr>
            </w:pPr>
          </w:p>
        </w:tc>
        <w:tc>
          <w:tcPr>
            <w:tcW w:w="1248" w:type="dxa"/>
            <w:gridSpan w:val="2"/>
            <w:tcBorders>
              <w:top w:val="single" w:sz="4" w:space="0" w:color="auto"/>
              <w:left w:val="nil"/>
              <w:bottom w:val="double" w:sz="6" w:space="0" w:color="auto"/>
              <w:right w:val="nil"/>
            </w:tcBorders>
            <w:noWrap/>
            <w:vAlign w:val="bottom"/>
            <w:hideMark/>
          </w:tcPr>
          <w:p w14:paraId="62080E0F" w14:textId="7C040330" w:rsidR="005846F7" w:rsidRPr="00860585" w:rsidRDefault="005846F7" w:rsidP="00C711BD">
            <w:pPr>
              <w:jc w:val="right"/>
              <w:rPr>
                <w:rFonts w:ascii="Trebuchet MS" w:hAnsi="Trebuchet MS" w:cs="Arial"/>
                <w:b/>
                <w:bCs/>
                <w:sz w:val="18"/>
                <w:szCs w:val="18"/>
              </w:rPr>
            </w:pPr>
            <w:r w:rsidRPr="00860585">
              <w:rPr>
                <w:rFonts w:ascii="Trebuchet MS" w:hAnsi="Trebuchet MS"/>
                <w:b/>
                <w:bCs/>
                <w:sz w:val="18"/>
                <w:szCs w:val="18"/>
              </w:rPr>
              <w:t>335.402</w:t>
            </w:r>
          </w:p>
        </w:tc>
      </w:tr>
    </w:tbl>
    <w:p w14:paraId="2709A26A" w14:textId="77777777" w:rsidR="00BD75CE" w:rsidRPr="004F7469" w:rsidRDefault="00BD75CE" w:rsidP="0018405E">
      <w:pPr>
        <w:widowControl w:val="0"/>
        <w:suppressAutoHyphens/>
        <w:ind w:left="567"/>
        <w:contextualSpacing/>
        <w:jc w:val="both"/>
        <w:rPr>
          <w:rFonts w:ascii="Trebuchet MS" w:hAnsi="Trebuchet MS" w:cs="Arial"/>
          <w:color w:val="000000" w:themeColor="text1"/>
        </w:rPr>
      </w:pPr>
    </w:p>
    <w:p w14:paraId="0FD35A01" w14:textId="77777777" w:rsidR="00BA0B46" w:rsidRPr="004F7469" w:rsidRDefault="00BA0B46" w:rsidP="0018405E">
      <w:pPr>
        <w:widowControl w:val="0"/>
        <w:suppressAutoHyphens/>
        <w:ind w:left="567"/>
        <w:contextualSpacing/>
        <w:jc w:val="both"/>
        <w:rPr>
          <w:rFonts w:ascii="Trebuchet MS" w:hAnsi="Trebuchet MS" w:cs="Arial"/>
          <w:color w:val="000000" w:themeColor="text1"/>
        </w:rPr>
      </w:pPr>
    </w:p>
    <w:bookmarkEnd w:id="9"/>
    <w:p w14:paraId="29E74C47" w14:textId="454A0321" w:rsidR="00826EAE" w:rsidRPr="004F7469" w:rsidRDefault="008747AD"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Custos dos serviços prestados</w:t>
      </w:r>
    </w:p>
    <w:p w14:paraId="61FC439D" w14:textId="77777777" w:rsidR="000F5571" w:rsidRPr="004F7469" w:rsidRDefault="000F5571" w:rsidP="0018405E">
      <w:pPr>
        <w:pStyle w:val="PargrafodaLista"/>
        <w:widowControl w:val="0"/>
        <w:suppressAutoHyphens/>
        <w:ind w:left="567"/>
        <w:jc w:val="both"/>
        <w:rPr>
          <w:rFonts w:ascii="Trebuchet MS" w:hAnsi="Trebuchet MS" w:cs="Arial"/>
          <w:b/>
          <w:bCs/>
          <w:color w:val="000000" w:themeColor="text1"/>
          <w:sz w:val="24"/>
          <w:szCs w:val="24"/>
        </w:rPr>
      </w:pPr>
    </w:p>
    <w:tbl>
      <w:tblPr>
        <w:tblW w:w="4663" w:type="pct"/>
        <w:tblInd w:w="567" w:type="dxa"/>
        <w:tblLayout w:type="fixed"/>
        <w:tblCellMar>
          <w:left w:w="68" w:type="dxa"/>
          <w:right w:w="68" w:type="dxa"/>
        </w:tblCellMar>
        <w:tblLook w:val="04A0" w:firstRow="1" w:lastRow="0" w:firstColumn="1" w:lastColumn="0" w:noHBand="0" w:noVBand="1"/>
      </w:tblPr>
      <w:tblGrid>
        <w:gridCol w:w="2842"/>
        <w:gridCol w:w="157"/>
        <w:gridCol w:w="1243"/>
        <w:gridCol w:w="157"/>
        <w:gridCol w:w="1252"/>
        <w:gridCol w:w="157"/>
        <w:gridCol w:w="1247"/>
        <w:gridCol w:w="157"/>
        <w:gridCol w:w="1249"/>
      </w:tblGrid>
      <w:tr w:rsidR="00A3167A" w:rsidRPr="00FF425E" w14:paraId="15D6D639" w14:textId="77777777" w:rsidTr="00F32446">
        <w:trPr>
          <w:trHeight w:val="20"/>
        </w:trPr>
        <w:tc>
          <w:tcPr>
            <w:tcW w:w="1679" w:type="pct"/>
            <w:tcBorders>
              <w:top w:val="nil"/>
              <w:left w:val="nil"/>
              <w:bottom w:val="nil"/>
              <w:right w:val="nil"/>
            </w:tcBorders>
            <w:noWrap/>
            <w:vAlign w:val="bottom"/>
            <w:hideMark/>
          </w:tcPr>
          <w:p w14:paraId="3BD7B928" w14:textId="77777777" w:rsidR="00DB1278" w:rsidRPr="00FF425E" w:rsidRDefault="00DB1278" w:rsidP="00C711BD">
            <w:pPr>
              <w:rPr>
                <w:rFonts w:ascii="Trebuchet MS" w:hAnsi="Trebuchet MS"/>
                <w:sz w:val="18"/>
                <w:szCs w:val="18"/>
              </w:rPr>
            </w:pPr>
          </w:p>
        </w:tc>
        <w:tc>
          <w:tcPr>
            <w:tcW w:w="92" w:type="pct"/>
            <w:tcBorders>
              <w:top w:val="nil"/>
              <w:left w:val="nil"/>
              <w:bottom w:val="nil"/>
              <w:right w:val="nil"/>
            </w:tcBorders>
            <w:noWrap/>
            <w:vAlign w:val="bottom"/>
            <w:hideMark/>
          </w:tcPr>
          <w:p w14:paraId="5DE6FC36" w14:textId="77777777" w:rsidR="00DB1278" w:rsidRPr="00FF425E" w:rsidRDefault="00DB1278" w:rsidP="00C711BD">
            <w:pPr>
              <w:rPr>
                <w:rFonts w:ascii="Trebuchet MS" w:hAnsi="Trebuchet MS"/>
                <w:sz w:val="18"/>
                <w:szCs w:val="18"/>
              </w:rPr>
            </w:pPr>
          </w:p>
        </w:tc>
        <w:tc>
          <w:tcPr>
            <w:tcW w:w="1567" w:type="pct"/>
            <w:gridSpan w:val="3"/>
            <w:tcBorders>
              <w:top w:val="nil"/>
              <w:left w:val="nil"/>
              <w:bottom w:val="single" w:sz="4" w:space="0" w:color="auto"/>
              <w:right w:val="nil"/>
            </w:tcBorders>
            <w:vAlign w:val="bottom"/>
            <w:hideMark/>
          </w:tcPr>
          <w:p w14:paraId="016684CE" w14:textId="77777777" w:rsidR="00DB1278" w:rsidRPr="00FF425E" w:rsidRDefault="00DB1278" w:rsidP="00C711BD">
            <w:pPr>
              <w:jc w:val="center"/>
              <w:rPr>
                <w:rFonts w:ascii="Trebuchet MS" w:hAnsi="Trebuchet MS" w:cs="Arial"/>
                <w:b/>
                <w:bCs/>
                <w:sz w:val="18"/>
                <w:szCs w:val="18"/>
              </w:rPr>
            </w:pPr>
            <w:r w:rsidRPr="00FF425E">
              <w:rPr>
                <w:rFonts w:ascii="Trebuchet MS" w:hAnsi="Trebuchet MS" w:cs="Arial"/>
                <w:b/>
                <w:bCs/>
                <w:sz w:val="18"/>
                <w:szCs w:val="18"/>
              </w:rPr>
              <w:t>Controladora</w:t>
            </w:r>
          </w:p>
        </w:tc>
        <w:tc>
          <w:tcPr>
            <w:tcW w:w="93" w:type="pct"/>
            <w:tcBorders>
              <w:top w:val="nil"/>
              <w:left w:val="nil"/>
              <w:bottom w:val="nil"/>
              <w:right w:val="nil"/>
            </w:tcBorders>
            <w:noWrap/>
            <w:vAlign w:val="bottom"/>
            <w:hideMark/>
          </w:tcPr>
          <w:p w14:paraId="55017680" w14:textId="77777777" w:rsidR="00DB1278" w:rsidRPr="00FF425E" w:rsidRDefault="00DB1278" w:rsidP="00C711BD">
            <w:pPr>
              <w:jc w:val="center"/>
              <w:rPr>
                <w:rFonts w:ascii="Trebuchet MS" w:hAnsi="Trebuchet MS" w:cs="Arial"/>
                <w:b/>
                <w:bCs/>
                <w:sz w:val="18"/>
                <w:szCs w:val="18"/>
              </w:rPr>
            </w:pPr>
          </w:p>
        </w:tc>
        <w:tc>
          <w:tcPr>
            <w:tcW w:w="1568" w:type="pct"/>
            <w:gridSpan w:val="3"/>
            <w:tcBorders>
              <w:top w:val="nil"/>
              <w:left w:val="nil"/>
              <w:bottom w:val="single" w:sz="4" w:space="0" w:color="auto"/>
              <w:right w:val="nil"/>
            </w:tcBorders>
            <w:vAlign w:val="bottom"/>
            <w:hideMark/>
          </w:tcPr>
          <w:p w14:paraId="342BF806" w14:textId="77777777" w:rsidR="00DB1278" w:rsidRPr="00FF425E" w:rsidRDefault="00DB1278" w:rsidP="00C711BD">
            <w:pPr>
              <w:jc w:val="center"/>
              <w:rPr>
                <w:rFonts w:ascii="Trebuchet MS" w:hAnsi="Trebuchet MS" w:cs="Arial"/>
                <w:b/>
                <w:bCs/>
                <w:sz w:val="18"/>
                <w:szCs w:val="18"/>
              </w:rPr>
            </w:pPr>
            <w:r w:rsidRPr="00FF425E">
              <w:rPr>
                <w:rFonts w:ascii="Trebuchet MS" w:hAnsi="Trebuchet MS" w:cs="Arial"/>
                <w:b/>
                <w:bCs/>
                <w:sz w:val="18"/>
                <w:szCs w:val="18"/>
              </w:rPr>
              <w:t>Consolidado</w:t>
            </w:r>
          </w:p>
        </w:tc>
      </w:tr>
      <w:tr w:rsidR="00A3167A" w:rsidRPr="00FF425E" w14:paraId="3505F8AA" w14:textId="77777777" w:rsidTr="00A3167A">
        <w:trPr>
          <w:trHeight w:val="20"/>
        </w:trPr>
        <w:tc>
          <w:tcPr>
            <w:tcW w:w="1679" w:type="pct"/>
            <w:tcBorders>
              <w:top w:val="nil"/>
              <w:left w:val="nil"/>
              <w:bottom w:val="single" w:sz="4" w:space="0" w:color="auto"/>
              <w:right w:val="nil"/>
            </w:tcBorders>
            <w:vAlign w:val="bottom"/>
            <w:hideMark/>
          </w:tcPr>
          <w:p w14:paraId="6DE50C97" w14:textId="77777777" w:rsidR="000C4C57" w:rsidRPr="00FF425E" w:rsidRDefault="000C4C57" w:rsidP="00C711BD">
            <w:pPr>
              <w:jc w:val="center"/>
              <w:rPr>
                <w:rFonts w:ascii="Trebuchet MS" w:hAnsi="Trebuchet MS" w:cs="Arial"/>
                <w:b/>
                <w:bCs/>
                <w:sz w:val="18"/>
                <w:szCs w:val="18"/>
              </w:rPr>
            </w:pPr>
            <w:r w:rsidRPr="00FF425E">
              <w:rPr>
                <w:rFonts w:ascii="Trebuchet MS" w:hAnsi="Trebuchet MS" w:cs="Arial"/>
                <w:b/>
                <w:bCs/>
                <w:sz w:val="18"/>
                <w:szCs w:val="18"/>
              </w:rPr>
              <w:t>Descrição</w:t>
            </w:r>
          </w:p>
        </w:tc>
        <w:tc>
          <w:tcPr>
            <w:tcW w:w="92" w:type="pct"/>
            <w:tcBorders>
              <w:top w:val="nil"/>
              <w:left w:val="nil"/>
              <w:bottom w:val="nil"/>
              <w:right w:val="nil"/>
            </w:tcBorders>
            <w:noWrap/>
            <w:vAlign w:val="bottom"/>
            <w:hideMark/>
          </w:tcPr>
          <w:p w14:paraId="0720EC6D" w14:textId="77777777" w:rsidR="000C4C57" w:rsidRPr="00FF425E" w:rsidRDefault="000C4C57" w:rsidP="00C711BD">
            <w:pPr>
              <w:jc w:val="center"/>
              <w:rPr>
                <w:rFonts w:ascii="Trebuchet MS" w:hAnsi="Trebuchet MS" w:cs="Arial"/>
                <w:b/>
                <w:bCs/>
                <w:sz w:val="18"/>
                <w:szCs w:val="18"/>
              </w:rPr>
            </w:pPr>
          </w:p>
        </w:tc>
        <w:tc>
          <w:tcPr>
            <w:tcW w:w="734" w:type="pct"/>
            <w:tcBorders>
              <w:top w:val="nil"/>
              <w:left w:val="nil"/>
              <w:bottom w:val="single" w:sz="4" w:space="0" w:color="auto"/>
              <w:right w:val="nil"/>
            </w:tcBorders>
            <w:vAlign w:val="bottom"/>
            <w:hideMark/>
          </w:tcPr>
          <w:p w14:paraId="151AD6E9" w14:textId="0B9593E8"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3" w:type="pct"/>
            <w:tcBorders>
              <w:top w:val="nil"/>
              <w:left w:val="nil"/>
              <w:bottom w:val="nil"/>
              <w:right w:val="nil"/>
            </w:tcBorders>
            <w:vAlign w:val="bottom"/>
            <w:hideMark/>
          </w:tcPr>
          <w:p w14:paraId="41B35CCB" w14:textId="77777777" w:rsidR="000C4C57" w:rsidRPr="00FF425E" w:rsidRDefault="000C4C57" w:rsidP="00C711BD">
            <w:pPr>
              <w:jc w:val="center"/>
              <w:rPr>
                <w:rFonts w:ascii="Trebuchet MS" w:hAnsi="Trebuchet MS" w:cs="Arial"/>
                <w:b/>
                <w:bCs/>
                <w:sz w:val="18"/>
                <w:szCs w:val="18"/>
              </w:rPr>
            </w:pPr>
          </w:p>
        </w:tc>
        <w:tc>
          <w:tcPr>
            <w:tcW w:w="740" w:type="pct"/>
            <w:tcBorders>
              <w:top w:val="nil"/>
              <w:left w:val="nil"/>
              <w:bottom w:val="single" w:sz="4" w:space="0" w:color="auto"/>
              <w:right w:val="nil"/>
            </w:tcBorders>
            <w:vAlign w:val="bottom"/>
            <w:hideMark/>
          </w:tcPr>
          <w:p w14:paraId="18FBC1C6" w14:textId="0D0A0848"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c>
          <w:tcPr>
            <w:tcW w:w="93" w:type="pct"/>
            <w:tcBorders>
              <w:top w:val="nil"/>
              <w:left w:val="nil"/>
              <w:bottom w:val="nil"/>
              <w:right w:val="nil"/>
            </w:tcBorders>
            <w:vAlign w:val="bottom"/>
            <w:hideMark/>
          </w:tcPr>
          <w:p w14:paraId="0D457D3C" w14:textId="77777777" w:rsidR="000C4C57" w:rsidRPr="00FF425E" w:rsidRDefault="000C4C57" w:rsidP="00C711BD">
            <w:pPr>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3DE21208" w14:textId="38ECF6F4"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3" w:type="pct"/>
            <w:tcBorders>
              <w:top w:val="nil"/>
              <w:left w:val="nil"/>
              <w:bottom w:val="nil"/>
              <w:right w:val="nil"/>
            </w:tcBorders>
            <w:vAlign w:val="bottom"/>
            <w:hideMark/>
          </w:tcPr>
          <w:p w14:paraId="24DA8F54" w14:textId="77777777" w:rsidR="000C4C57" w:rsidRPr="00FF425E" w:rsidRDefault="000C4C57" w:rsidP="00C711BD">
            <w:pPr>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6FB95BDC" w14:textId="0D3FFB4D"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r>
      <w:tr w:rsidR="00A3167A" w:rsidRPr="00FF425E" w14:paraId="199D5E66" w14:textId="77777777" w:rsidTr="00A3167A">
        <w:trPr>
          <w:trHeight w:val="20"/>
        </w:trPr>
        <w:tc>
          <w:tcPr>
            <w:tcW w:w="1679" w:type="pct"/>
            <w:tcBorders>
              <w:top w:val="nil"/>
              <w:left w:val="nil"/>
              <w:bottom w:val="nil"/>
              <w:right w:val="nil"/>
            </w:tcBorders>
            <w:noWrap/>
            <w:vAlign w:val="bottom"/>
            <w:hideMark/>
          </w:tcPr>
          <w:p w14:paraId="3B0E3EA0"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Energia elétrica custo</w:t>
            </w:r>
          </w:p>
        </w:tc>
        <w:tc>
          <w:tcPr>
            <w:tcW w:w="92" w:type="pct"/>
            <w:tcBorders>
              <w:top w:val="nil"/>
              <w:left w:val="nil"/>
              <w:bottom w:val="nil"/>
              <w:right w:val="nil"/>
            </w:tcBorders>
            <w:noWrap/>
            <w:vAlign w:val="bottom"/>
            <w:hideMark/>
          </w:tcPr>
          <w:p w14:paraId="2C856235"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14155C2E" w14:textId="100AFA9B"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(4.785)</w:t>
            </w:r>
          </w:p>
        </w:tc>
        <w:tc>
          <w:tcPr>
            <w:tcW w:w="93" w:type="pct"/>
            <w:tcBorders>
              <w:top w:val="nil"/>
              <w:left w:val="nil"/>
              <w:bottom w:val="nil"/>
              <w:right w:val="nil"/>
            </w:tcBorders>
            <w:vAlign w:val="bottom"/>
            <w:hideMark/>
          </w:tcPr>
          <w:p w14:paraId="127E0AC9"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08706BBB" w14:textId="73D3090B"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(17.274)</w:t>
            </w:r>
          </w:p>
        </w:tc>
        <w:tc>
          <w:tcPr>
            <w:tcW w:w="93" w:type="pct"/>
            <w:tcBorders>
              <w:top w:val="nil"/>
              <w:left w:val="nil"/>
              <w:bottom w:val="nil"/>
              <w:right w:val="nil"/>
            </w:tcBorders>
            <w:vAlign w:val="bottom"/>
            <w:hideMark/>
          </w:tcPr>
          <w:p w14:paraId="5BE1ACF0"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7BB46261" w14:textId="2246FE14"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(5.336)</w:t>
            </w:r>
          </w:p>
        </w:tc>
        <w:tc>
          <w:tcPr>
            <w:tcW w:w="93" w:type="pct"/>
            <w:tcBorders>
              <w:top w:val="nil"/>
              <w:left w:val="nil"/>
              <w:bottom w:val="nil"/>
              <w:right w:val="nil"/>
            </w:tcBorders>
            <w:noWrap/>
            <w:vAlign w:val="bottom"/>
            <w:hideMark/>
          </w:tcPr>
          <w:p w14:paraId="522F125B"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72E01548" w14:textId="16C15BF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(17.785)</w:t>
            </w:r>
          </w:p>
        </w:tc>
      </w:tr>
      <w:tr w:rsidR="00A3167A" w:rsidRPr="00FF425E" w14:paraId="17C11A89" w14:textId="77777777" w:rsidTr="00A3167A">
        <w:trPr>
          <w:trHeight w:val="20"/>
        </w:trPr>
        <w:tc>
          <w:tcPr>
            <w:tcW w:w="1679" w:type="pct"/>
            <w:tcBorders>
              <w:top w:val="nil"/>
              <w:left w:val="nil"/>
              <w:bottom w:val="nil"/>
              <w:right w:val="nil"/>
            </w:tcBorders>
            <w:noWrap/>
            <w:vAlign w:val="bottom"/>
            <w:hideMark/>
          </w:tcPr>
          <w:p w14:paraId="453B309E"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Custo com pessoal</w:t>
            </w:r>
          </w:p>
        </w:tc>
        <w:tc>
          <w:tcPr>
            <w:tcW w:w="92" w:type="pct"/>
            <w:tcBorders>
              <w:top w:val="nil"/>
              <w:left w:val="nil"/>
              <w:bottom w:val="nil"/>
              <w:right w:val="nil"/>
            </w:tcBorders>
            <w:noWrap/>
            <w:vAlign w:val="bottom"/>
            <w:hideMark/>
          </w:tcPr>
          <w:p w14:paraId="0AC4F4C5"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40EED51A" w14:textId="5711D4D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(28.431)</w:t>
            </w:r>
          </w:p>
        </w:tc>
        <w:tc>
          <w:tcPr>
            <w:tcW w:w="93" w:type="pct"/>
            <w:tcBorders>
              <w:top w:val="nil"/>
              <w:left w:val="nil"/>
              <w:bottom w:val="nil"/>
              <w:right w:val="nil"/>
            </w:tcBorders>
            <w:vAlign w:val="bottom"/>
            <w:hideMark/>
          </w:tcPr>
          <w:p w14:paraId="25720E61"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239E611A" w14:textId="5D43129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(25.278)</w:t>
            </w:r>
          </w:p>
        </w:tc>
        <w:tc>
          <w:tcPr>
            <w:tcW w:w="93" w:type="pct"/>
            <w:tcBorders>
              <w:top w:val="nil"/>
              <w:left w:val="nil"/>
              <w:bottom w:val="nil"/>
              <w:right w:val="nil"/>
            </w:tcBorders>
            <w:vAlign w:val="bottom"/>
            <w:hideMark/>
          </w:tcPr>
          <w:p w14:paraId="0DFFEF53"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2E8D0491" w14:textId="00323D2E"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(30.631)</w:t>
            </w:r>
          </w:p>
        </w:tc>
        <w:tc>
          <w:tcPr>
            <w:tcW w:w="93" w:type="pct"/>
            <w:tcBorders>
              <w:top w:val="nil"/>
              <w:left w:val="nil"/>
              <w:bottom w:val="nil"/>
              <w:right w:val="nil"/>
            </w:tcBorders>
            <w:noWrap/>
            <w:vAlign w:val="bottom"/>
            <w:hideMark/>
          </w:tcPr>
          <w:p w14:paraId="72F4F81A"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3ADEFDF3" w14:textId="10F0CAED"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(27.168)</w:t>
            </w:r>
          </w:p>
        </w:tc>
      </w:tr>
      <w:tr w:rsidR="00A3167A" w:rsidRPr="00FF425E" w14:paraId="3AC40C9E" w14:textId="77777777" w:rsidTr="00A3167A">
        <w:trPr>
          <w:trHeight w:val="20"/>
        </w:trPr>
        <w:tc>
          <w:tcPr>
            <w:tcW w:w="1679" w:type="pct"/>
            <w:tcBorders>
              <w:top w:val="nil"/>
              <w:left w:val="nil"/>
              <w:bottom w:val="nil"/>
              <w:right w:val="nil"/>
            </w:tcBorders>
            <w:noWrap/>
            <w:vAlign w:val="bottom"/>
            <w:hideMark/>
          </w:tcPr>
          <w:p w14:paraId="6623C9A4"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Manutenção e conservação custo</w:t>
            </w:r>
          </w:p>
        </w:tc>
        <w:tc>
          <w:tcPr>
            <w:tcW w:w="92" w:type="pct"/>
            <w:tcBorders>
              <w:top w:val="nil"/>
              <w:left w:val="nil"/>
              <w:bottom w:val="nil"/>
              <w:right w:val="nil"/>
            </w:tcBorders>
            <w:noWrap/>
            <w:vAlign w:val="bottom"/>
            <w:hideMark/>
          </w:tcPr>
          <w:p w14:paraId="05FB8A8C"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1DFEDAE7" w14:textId="5E0F3AA9"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(23.602)</w:t>
            </w:r>
          </w:p>
        </w:tc>
        <w:tc>
          <w:tcPr>
            <w:tcW w:w="93" w:type="pct"/>
            <w:tcBorders>
              <w:top w:val="nil"/>
              <w:left w:val="nil"/>
              <w:bottom w:val="nil"/>
              <w:right w:val="nil"/>
            </w:tcBorders>
            <w:vAlign w:val="bottom"/>
            <w:hideMark/>
          </w:tcPr>
          <w:p w14:paraId="552092AE"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5DA7F0FB" w14:textId="1B1E0897"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(20.343)</w:t>
            </w:r>
          </w:p>
        </w:tc>
        <w:tc>
          <w:tcPr>
            <w:tcW w:w="93" w:type="pct"/>
            <w:tcBorders>
              <w:top w:val="nil"/>
              <w:left w:val="nil"/>
              <w:bottom w:val="nil"/>
              <w:right w:val="nil"/>
            </w:tcBorders>
            <w:vAlign w:val="bottom"/>
            <w:hideMark/>
          </w:tcPr>
          <w:p w14:paraId="0ED4A9E0"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0F859DF1" w14:textId="45973D85"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(23.687)</w:t>
            </w:r>
          </w:p>
        </w:tc>
        <w:tc>
          <w:tcPr>
            <w:tcW w:w="93" w:type="pct"/>
            <w:tcBorders>
              <w:top w:val="nil"/>
              <w:left w:val="nil"/>
              <w:bottom w:val="nil"/>
              <w:right w:val="nil"/>
            </w:tcBorders>
            <w:noWrap/>
            <w:vAlign w:val="bottom"/>
            <w:hideMark/>
          </w:tcPr>
          <w:p w14:paraId="1408D66F"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3217166C" w14:textId="40503743"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(20.424)</w:t>
            </w:r>
          </w:p>
        </w:tc>
      </w:tr>
      <w:tr w:rsidR="00A3167A" w:rsidRPr="00FF425E" w14:paraId="26E3D4F5" w14:textId="77777777" w:rsidTr="00A3167A">
        <w:trPr>
          <w:trHeight w:val="20"/>
        </w:trPr>
        <w:tc>
          <w:tcPr>
            <w:tcW w:w="1679" w:type="pct"/>
            <w:tcBorders>
              <w:top w:val="nil"/>
              <w:left w:val="nil"/>
              <w:bottom w:val="nil"/>
              <w:right w:val="nil"/>
            </w:tcBorders>
            <w:noWrap/>
            <w:vAlign w:val="bottom"/>
            <w:hideMark/>
          </w:tcPr>
          <w:p w14:paraId="0E24EC02" w14:textId="77777777" w:rsidR="004F5518" w:rsidRPr="00FF425E" w:rsidRDefault="004F5518" w:rsidP="00F32446">
            <w:pPr>
              <w:ind w:left="-57"/>
              <w:rPr>
                <w:rFonts w:ascii="Trebuchet MS" w:hAnsi="Trebuchet MS" w:cs="Arial"/>
                <w:color w:val="000000"/>
                <w:sz w:val="18"/>
                <w:szCs w:val="18"/>
              </w:rPr>
            </w:pPr>
            <w:r w:rsidRPr="00FF425E">
              <w:rPr>
                <w:rFonts w:ascii="Trebuchet MS" w:hAnsi="Trebuchet MS" w:cs="Arial"/>
                <w:color w:val="000000"/>
                <w:sz w:val="18"/>
                <w:szCs w:val="18"/>
              </w:rPr>
              <w:t>Segurança</w:t>
            </w:r>
          </w:p>
        </w:tc>
        <w:tc>
          <w:tcPr>
            <w:tcW w:w="92" w:type="pct"/>
            <w:tcBorders>
              <w:top w:val="nil"/>
              <w:left w:val="nil"/>
              <w:bottom w:val="nil"/>
              <w:right w:val="nil"/>
            </w:tcBorders>
            <w:noWrap/>
            <w:vAlign w:val="bottom"/>
            <w:hideMark/>
          </w:tcPr>
          <w:p w14:paraId="397EBDB4" w14:textId="77777777" w:rsidR="004F5518" w:rsidRPr="00FF425E" w:rsidRDefault="004F5518" w:rsidP="00C711BD">
            <w:pPr>
              <w:rPr>
                <w:rFonts w:ascii="Trebuchet MS" w:hAnsi="Trebuchet MS" w:cs="Arial"/>
                <w:color w:val="000000"/>
                <w:sz w:val="18"/>
                <w:szCs w:val="18"/>
              </w:rPr>
            </w:pPr>
          </w:p>
        </w:tc>
        <w:tc>
          <w:tcPr>
            <w:tcW w:w="734" w:type="pct"/>
            <w:tcBorders>
              <w:top w:val="nil"/>
              <w:left w:val="nil"/>
              <w:bottom w:val="nil"/>
              <w:right w:val="nil"/>
            </w:tcBorders>
            <w:vAlign w:val="bottom"/>
            <w:hideMark/>
          </w:tcPr>
          <w:p w14:paraId="4E4065FA" w14:textId="753976CE"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(15.434)</w:t>
            </w:r>
          </w:p>
        </w:tc>
        <w:tc>
          <w:tcPr>
            <w:tcW w:w="93" w:type="pct"/>
            <w:tcBorders>
              <w:top w:val="nil"/>
              <w:left w:val="nil"/>
              <w:bottom w:val="nil"/>
              <w:right w:val="nil"/>
            </w:tcBorders>
            <w:vAlign w:val="bottom"/>
            <w:hideMark/>
          </w:tcPr>
          <w:p w14:paraId="1794FB85"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4981CCAC" w14:textId="12836A3C"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(12.975)</w:t>
            </w:r>
          </w:p>
        </w:tc>
        <w:tc>
          <w:tcPr>
            <w:tcW w:w="93" w:type="pct"/>
            <w:tcBorders>
              <w:top w:val="nil"/>
              <w:left w:val="nil"/>
              <w:bottom w:val="nil"/>
              <w:right w:val="nil"/>
            </w:tcBorders>
            <w:vAlign w:val="bottom"/>
            <w:hideMark/>
          </w:tcPr>
          <w:p w14:paraId="1395B489"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713B9B45" w14:textId="1B68B518"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(18.333)</w:t>
            </w:r>
          </w:p>
        </w:tc>
        <w:tc>
          <w:tcPr>
            <w:tcW w:w="93" w:type="pct"/>
            <w:tcBorders>
              <w:top w:val="nil"/>
              <w:left w:val="nil"/>
              <w:bottom w:val="nil"/>
              <w:right w:val="nil"/>
            </w:tcBorders>
            <w:noWrap/>
            <w:vAlign w:val="bottom"/>
            <w:hideMark/>
          </w:tcPr>
          <w:p w14:paraId="16C0AC6A"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78A32C35" w14:textId="4D9DD297"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(15.714)</w:t>
            </w:r>
          </w:p>
        </w:tc>
      </w:tr>
      <w:tr w:rsidR="00A3167A" w:rsidRPr="00FF425E" w14:paraId="3F0AC50E" w14:textId="77777777" w:rsidTr="00A3167A">
        <w:trPr>
          <w:trHeight w:val="20"/>
        </w:trPr>
        <w:tc>
          <w:tcPr>
            <w:tcW w:w="1679" w:type="pct"/>
            <w:tcBorders>
              <w:top w:val="nil"/>
              <w:left w:val="nil"/>
              <w:bottom w:val="nil"/>
              <w:right w:val="nil"/>
            </w:tcBorders>
            <w:noWrap/>
            <w:vAlign w:val="bottom"/>
            <w:hideMark/>
          </w:tcPr>
          <w:p w14:paraId="0D6D7D78"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Depreciação e amortização custo</w:t>
            </w:r>
          </w:p>
        </w:tc>
        <w:tc>
          <w:tcPr>
            <w:tcW w:w="92" w:type="pct"/>
            <w:tcBorders>
              <w:top w:val="nil"/>
              <w:left w:val="nil"/>
              <w:bottom w:val="nil"/>
              <w:right w:val="nil"/>
            </w:tcBorders>
            <w:noWrap/>
            <w:vAlign w:val="bottom"/>
            <w:hideMark/>
          </w:tcPr>
          <w:p w14:paraId="3C731C7E"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2718D495" w14:textId="17A1245C"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(39.832)</w:t>
            </w:r>
          </w:p>
        </w:tc>
        <w:tc>
          <w:tcPr>
            <w:tcW w:w="93" w:type="pct"/>
            <w:tcBorders>
              <w:top w:val="nil"/>
              <w:left w:val="nil"/>
              <w:bottom w:val="nil"/>
              <w:right w:val="nil"/>
            </w:tcBorders>
            <w:vAlign w:val="bottom"/>
            <w:hideMark/>
          </w:tcPr>
          <w:p w14:paraId="7EA0248D"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60A73FEA" w14:textId="6B8EFCF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(39.841)</w:t>
            </w:r>
          </w:p>
        </w:tc>
        <w:tc>
          <w:tcPr>
            <w:tcW w:w="93" w:type="pct"/>
            <w:tcBorders>
              <w:top w:val="nil"/>
              <w:left w:val="nil"/>
              <w:bottom w:val="nil"/>
              <w:right w:val="nil"/>
            </w:tcBorders>
            <w:vAlign w:val="bottom"/>
            <w:hideMark/>
          </w:tcPr>
          <w:p w14:paraId="0B4BD63E"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7766C104" w14:textId="3D899538"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(39.832)</w:t>
            </w:r>
          </w:p>
        </w:tc>
        <w:tc>
          <w:tcPr>
            <w:tcW w:w="93" w:type="pct"/>
            <w:tcBorders>
              <w:top w:val="nil"/>
              <w:left w:val="nil"/>
              <w:bottom w:val="nil"/>
              <w:right w:val="nil"/>
            </w:tcBorders>
            <w:noWrap/>
            <w:vAlign w:val="bottom"/>
            <w:hideMark/>
          </w:tcPr>
          <w:p w14:paraId="3C07B502"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0EB7DFA0" w14:textId="2FC59E32"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(39.789)</w:t>
            </w:r>
          </w:p>
        </w:tc>
      </w:tr>
      <w:tr w:rsidR="00A3167A" w:rsidRPr="00FF425E" w14:paraId="23727316" w14:textId="77777777" w:rsidTr="00A3167A">
        <w:trPr>
          <w:trHeight w:val="20"/>
        </w:trPr>
        <w:tc>
          <w:tcPr>
            <w:tcW w:w="1679" w:type="pct"/>
            <w:tcBorders>
              <w:top w:val="nil"/>
              <w:left w:val="nil"/>
              <w:bottom w:val="nil"/>
              <w:right w:val="nil"/>
            </w:tcBorders>
            <w:noWrap/>
            <w:vAlign w:val="bottom"/>
            <w:hideMark/>
          </w:tcPr>
          <w:p w14:paraId="1B369250"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Mão de obra terceirizada</w:t>
            </w:r>
          </w:p>
        </w:tc>
        <w:tc>
          <w:tcPr>
            <w:tcW w:w="92" w:type="pct"/>
            <w:tcBorders>
              <w:top w:val="nil"/>
              <w:left w:val="nil"/>
              <w:bottom w:val="nil"/>
              <w:right w:val="nil"/>
            </w:tcBorders>
            <w:noWrap/>
            <w:vAlign w:val="bottom"/>
            <w:hideMark/>
          </w:tcPr>
          <w:p w14:paraId="1797D3F1"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36AA85F7" w14:textId="08D9355E"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(17.896)</w:t>
            </w:r>
          </w:p>
        </w:tc>
        <w:tc>
          <w:tcPr>
            <w:tcW w:w="93" w:type="pct"/>
            <w:tcBorders>
              <w:top w:val="nil"/>
              <w:left w:val="nil"/>
              <w:bottom w:val="nil"/>
              <w:right w:val="nil"/>
            </w:tcBorders>
            <w:vAlign w:val="bottom"/>
            <w:hideMark/>
          </w:tcPr>
          <w:p w14:paraId="46E21E29"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6BABE508" w14:textId="1877543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(14.919)</w:t>
            </w:r>
          </w:p>
        </w:tc>
        <w:tc>
          <w:tcPr>
            <w:tcW w:w="93" w:type="pct"/>
            <w:tcBorders>
              <w:top w:val="nil"/>
              <w:left w:val="nil"/>
              <w:bottom w:val="nil"/>
              <w:right w:val="nil"/>
            </w:tcBorders>
            <w:vAlign w:val="bottom"/>
            <w:hideMark/>
          </w:tcPr>
          <w:p w14:paraId="3C7E5174"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55079832" w14:textId="7416DB45"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(23.237)</w:t>
            </w:r>
          </w:p>
        </w:tc>
        <w:tc>
          <w:tcPr>
            <w:tcW w:w="93" w:type="pct"/>
            <w:tcBorders>
              <w:top w:val="nil"/>
              <w:left w:val="nil"/>
              <w:bottom w:val="nil"/>
              <w:right w:val="nil"/>
            </w:tcBorders>
            <w:noWrap/>
            <w:vAlign w:val="bottom"/>
            <w:hideMark/>
          </w:tcPr>
          <w:p w14:paraId="1F6693D4"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3D41E171" w14:textId="59EC701B"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(21.459)</w:t>
            </w:r>
          </w:p>
        </w:tc>
      </w:tr>
      <w:tr w:rsidR="00A3167A" w:rsidRPr="00FF425E" w14:paraId="38EF76D0" w14:textId="77777777" w:rsidTr="00A3167A">
        <w:trPr>
          <w:trHeight w:val="20"/>
        </w:trPr>
        <w:tc>
          <w:tcPr>
            <w:tcW w:w="1679" w:type="pct"/>
            <w:tcBorders>
              <w:top w:val="nil"/>
              <w:left w:val="nil"/>
              <w:bottom w:val="nil"/>
              <w:right w:val="nil"/>
            </w:tcBorders>
            <w:noWrap/>
            <w:vAlign w:val="bottom"/>
            <w:hideMark/>
          </w:tcPr>
          <w:p w14:paraId="78B5CDF5" w14:textId="77777777" w:rsidR="004F5518" w:rsidRPr="00FF425E" w:rsidRDefault="004F5518" w:rsidP="00F32446">
            <w:pPr>
              <w:ind w:left="-57"/>
              <w:rPr>
                <w:rFonts w:ascii="Trebuchet MS" w:hAnsi="Trebuchet MS" w:cs="Arial"/>
                <w:sz w:val="18"/>
                <w:szCs w:val="18"/>
              </w:rPr>
            </w:pPr>
            <w:r w:rsidRPr="00FF425E">
              <w:rPr>
                <w:rFonts w:ascii="Trebuchet MS" w:hAnsi="Trebuchet MS" w:cs="Arial"/>
                <w:sz w:val="18"/>
                <w:szCs w:val="18"/>
              </w:rPr>
              <w:t>Outros custos</w:t>
            </w:r>
          </w:p>
        </w:tc>
        <w:tc>
          <w:tcPr>
            <w:tcW w:w="92" w:type="pct"/>
            <w:tcBorders>
              <w:top w:val="nil"/>
              <w:left w:val="nil"/>
              <w:bottom w:val="nil"/>
              <w:right w:val="nil"/>
            </w:tcBorders>
            <w:noWrap/>
            <w:vAlign w:val="bottom"/>
            <w:hideMark/>
          </w:tcPr>
          <w:p w14:paraId="71AB2E55" w14:textId="77777777" w:rsidR="004F5518" w:rsidRPr="00FF425E" w:rsidRDefault="004F5518" w:rsidP="00C711BD">
            <w:pPr>
              <w:rPr>
                <w:rFonts w:ascii="Trebuchet MS" w:hAnsi="Trebuchet MS" w:cs="Arial"/>
                <w:sz w:val="18"/>
                <w:szCs w:val="18"/>
              </w:rPr>
            </w:pPr>
          </w:p>
        </w:tc>
        <w:tc>
          <w:tcPr>
            <w:tcW w:w="734" w:type="pct"/>
            <w:tcBorders>
              <w:top w:val="nil"/>
              <w:left w:val="nil"/>
              <w:bottom w:val="nil"/>
              <w:right w:val="nil"/>
            </w:tcBorders>
            <w:vAlign w:val="bottom"/>
            <w:hideMark/>
          </w:tcPr>
          <w:p w14:paraId="4F1D564F" w14:textId="5A87DDC7"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(14.043)</w:t>
            </w:r>
          </w:p>
        </w:tc>
        <w:tc>
          <w:tcPr>
            <w:tcW w:w="93" w:type="pct"/>
            <w:tcBorders>
              <w:top w:val="nil"/>
              <w:left w:val="nil"/>
              <w:bottom w:val="nil"/>
              <w:right w:val="nil"/>
            </w:tcBorders>
            <w:vAlign w:val="bottom"/>
            <w:hideMark/>
          </w:tcPr>
          <w:p w14:paraId="3384F00A" w14:textId="77777777" w:rsidR="004F5518" w:rsidRPr="00FF425E" w:rsidRDefault="004F5518" w:rsidP="00C711BD">
            <w:pPr>
              <w:jc w:val="right"/>
              <w:rPr>
                <w:rFonts w:ascii="Trebuchet MS" w:hAnsi="Trebuchet MS" w:cs="Arial"/>
                <w:color w:val="000000"/>
                <w:sz w:val="18"/>
                <w:szCs w:val="18"/>
              </w:rPr>
            </w:pPr>
          </w:p>
        </w:tc>
        <w:tc>
          <w:tcPr>
            <w:tcW w:w="740" w:type="pct"/>
            <w:tcBorders>
              <w:top w:val="nil"/>
              <w:left w:val="nil"/>
              <w:bottom w:val="nil"/>
              <w:right w:val="nil"/>
            </w:tcBorders>
            <w:vAlign w:val="bottom"/>
            <w:hideMark/>
          </w:tcPr>
          <w:p w14:paraId="0DF97339" w14:textId="243FBEB4"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(7.150)</w:t>
            </w:r>
          </w:p>
        </w:tc>
        <w:tc>
          <w:tcPr>
            <w:tcW w:w="93" w:type="pct"/>
            <w:tcBorders>
              <w:top w:val="nil"/>
              <w:left w:val="nil"/>
              <w:bottom w:val="nil"/>
              <w:right w:val="nil"/>
            </w:tcBorders>
            <w:vAlign w:val="bottom"/>
            <w:hideMark/>
          </w:tcPr>
          <w:p w14:paraId="35C5FF0A" w14:textId="77777777" w:rsidR="004F5518" w:rsidRPr="00FF425E" w:rsidRDefault="004F5518" w:rsidP="00C711BD">
            <w:pPr>
              <w:jc w:val="right"/>
              <w:rPr>
                <w:rFonts w:ascii="Trebuchet MS" w:hAnsi="Trebuchet MS" w:cs="Arial"/>
                <w:color w:val="000000"/>
                <w:sz w:val="18"/>
                <w:szCs w:val="18"/>
              </w:rPr>
            </w:pPr>
          </w:p>
        </w:tc>
        <w:tc>
          <w:tcPr>
            <w:tcW w:w="737" w:type="pct"/>
            <w:tcBorders>
              <w:top w:val="nil"/>
              <w:left w:val="nil"/>
              <w:bottom w:val="nil"/>
              <w:right w:val="nil"/>
            </w:tcBorders>
            <w:vAlign w:val="bottom"/>
            <w:hideMark/>
          </w:tcPr>
          <w:p w14:paraId="07D5F85B" w14:textId="397F185B"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(16.625)</w:t>
            </w:r>
          </w:p>
        </w:tc>
        <w:tc>
          <w:tcPr>
            <w:tcW w:w="93" w:type="pct"/>
            <w:tcBorders>
              <w:top w:val="nil"/>
              <w:left w:val="nil"/>
              <w:bottom w:val="nil"/>
              <w:right w:val="nil"/>
            </w:tcBorders>
            <w:noWrap/>
            <w:vAlign w:val="bottom"/>
            <w:hideMark/>
          </w:tcPr>
          <w:p w14:paraId="36A566BE" w14:textId="77777777" w:rsidR="004F5518" w:rsidRPr="00FF425E" w:rsidRDefault="004F5518"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02635CE5" w14:textId="370BB896" w:rsidR="004F5518" w:rsidRPr="00FF425E" w:rsidRDefault="004F5518" w:rsidP="00C711BD">
            <w:pPr>
              <w:jc w:val="right"/>
              <w:rPr>
                <w:rFonts w:ascii="Trebuchet MS" w:hAnsi="Trebuchet MS" w:cs="Arial"/>
                <w:color w:val="000000"/>
                <w:sz w:val="18"/>
                <w:szCs w:val="18"/>
              </w:rPr>
            </w:pPr>
            <w:r w:rsidRPr="00FF425E">
              <w:rPr>
                <w:rFonts w:ascii="Trebuchet MS" w:hAnsi="Trebuchet MS"/>
                <w:color w:val="000000"/>
                <w:sz w:val="18"/>
                <w:szCs w:val="18"/>
              </w:rPr>
              <w:t>(9.465)</w:t>
            </w:r>
          </w:p>
        </w:tc>
      </w:tr>
      <w:tr w:rsidR="00A3167A" w:rsidRPr="00FF425E" w14:paraId="5576322C" w14:textId="77777777" w:rsidTr="00A3167A">
        <w:trPr>
          <w:trHeight w:val="20"/>
        </w:trPr>
        <w:tc>
          <w:tcPr>
            <w:tcW w:w="1679" w:type="pct"/>
            <w:tcBorders>
              <w:top w:val="nil"/>
              <w:left w:val="nil"/>
              <w:bottom w:val="nil"/>
              <w:right w:val="nil"/>
            </w:tcBorders>
            <w:noWrap/>
            <w:vAlign w:val="bottom"/>
            <w:hideMark/>
          </w:tcPr>
          <w:p w14:paraId="55ADD731" w14:textId="77777777" w:rsidR="004F5518" w:rsidRPr="00FF425E" w:rsidRDefault="004F5518" w:rsidP="00C711BD">
            <w:pPr>
              <w:jc w:val="right"/>
              <w:rPr>
                <w:rFonts w:ascii="Trebuchet MS" w:hAnsi="Trebuchet MS" w:cs="Arial"/>
                <w:color w:val="000000"/>
                <w:sz w:val="18"/>
                <w:szCs w:val="18"/>
              </w:rPr>
            </w:pPr>
          </w:p>
        </w:tc>
        <w:tc>
          <w:tcPr>
            <w:tcW w:w="92" w:type="pct"/>
            <w:tcBorders>
              <w:top w:val="nil"/>
              <w:left w:val="nil"/>
              <w:bottom w:val="nil"/>
              <w:right w:val="nil"/>
            </w:tcBorders>
            <w:noWrap/>
            <w:vAlign w:val="bottom"/>
            <w:hideMark/>
          </w:tcPr>
          <w:p w14:paraId="0925442D" w14:textId="77777777" w:rsidR="004F5518" w:rsidRPr="00FF425E" w:rsidRDefault="004F5518" w:rsidP="00C711BD">
            <w:pPr>
              <w:rPr>
                <w:rFonts w:ascii="Trebuchet MS" w:hAnsi="Trebuchet MS"/>
                <w:sz w:val="18"/>
                <w:szCs w:val="18"/>
              </w:rPr>
            </w:pPr>
          </w:p>
        </w:tc>
        <w:tc>
          <w:tcPr>
            <w:tcW w:w="734" w:type="pct"/>
            <w:tcBorders>
              <w:top w:val="single" w:sz="4" w:space="0" w:color="auto"/>
              <w:left w:val="nil"/>
              <w:bottom w:val="double" w:sz="6" w:space="0" w:color="auto"/>
              <w:right w:val="nil"/>
            </w:tcBorders>
            <w:noWrap/>
            <w:vAlign w:val="bottom"/>
            <w:hideMark/>
          </w:tcPr>
          <w:p w14:paraId="75B52FDC" w14:textId="7D940FBA" w:rsidR="004F5518" w:rsidRPr="00FF425E" w:rsidRDefault="004F5518" w:rsidP="00C711BD">
            <w:pPr>
              <w:jc w:val="right"/>
              <w:rPr>
                <w:rFonts w:ascii="Trebuchet MS" w:hAnsi="Trebuchet MS" w:cs="Arial"/>
                <w:b/>
                <w:bCs/>
                <w:sz w:val="18"/>
                <w:szCs w:val="18"/>
              </w:rPr>
            </w:pPr>
            <w:r w:rsidRPr="00FF425E">
              <w:rPr>
                <w:rFonts w:ascii="Trebuchet MS" w:hAnsi="Trebuchet MS"/>
                <w:b/>
                <w:bCs/>
                <w:sz w:val="18"/>
                <w:szCs w:val="18"/>
              </w:rPr>
              <w:t>(144.023)</w:t>
            </w:r>
          </w:p>
        </w:tc>
        <w:tc>
          <w:tcPr>
            <w:tcW w:w="93" w:type="pct"/>
            <w:tcBorders>
              <w:top w:val="nil"/>
              <w:left w:val="nil"/>
              <w:bottom w:val="nil"/>
              <w:right w:val="nil"/>
            </w:tcBorders>
            <w:noWrap/>
            <w:vAlign w:val="bottom"/>
            <w:hideMark/>
          </w:tcPr>
          <w:p w14:paraId="42FA0FFF" w14:textId="77777777" w:rsidR="004F5518" w:rsidRPr="00FF425E" w:rsidRDefault="004F5518" w:rsidP="00C711BD">
            <w:pPr>
              <w:jc w:val="right"/>
              <w:rPr>
                <w:rFonts w:ascii="Trebuchet MS" w:hAnsi="Trebuchet MS" w:cs="Arial"/>
                <w:b/>
                <w:bCs/>
                <w:sz w:val="18"/>
                <w:szCs w:val="18"/>
              </w:rPr>
            </w:pPr>
          </w:p>
        </w:tc>
        <w:tc>
          <w:tcPr>
            <w:tcW w:w="740" w:type="pct"/>
            <w:tcBorders>
              <w:top w:val="single" w:sz="4" w:space="0" w:color="auto"/>
              <w:left w:val="nil"/>
              <w:bottom w:val="double" w:sz="6" w:space="0" w:color="auto"/>
              <w:right w:val="nil"/>
            </w:tcBorders>
            <w:noWrap/>
            <w:vAlign w:val="bottom"/>
            <w:hideMark/>
          </w:tcPr>
          <w:p w14:paraId="0E4473E5" w14:textId="04DB5CA9" w:rsidR="004F5518" w:rsidRPr="00FF425E" w:rsidRDefault="004F5518" w:rsidP="00C711BD">
            <w:pPr>
              <w:jc w:val="right"/>
              <w:rPr>
                <w:rFonts w:ascii="Trebuchet MS" w:hAnsi="Trebuchet MS" w:cs="Arial"/>
                <w:b/>
                <w:bCs/>
                <w:sz w:val="18"/>
                <w:szCs w:val="18"/>
              </w:rPr>
            </w:pPr>
            <w:r w:rsidRPr="00FF425E">
              <w:rPr>
                <w:rFonts w:ascii="Trebuchet MS" w:hAnsi="Trebuchet MS"/>
                <w:b/>
                <w:bCs/>
                <w:sz w:val="18"/>
                <w:szCs w:val="18"/>
              </w:rPr>
              <w:t>(137.780)</w:t>
            </w:r>
          </w:p>
        </w:tc>
        <w:tc>
          <w:tcPr>
            <w:tcW w:w="93" w:type="pct"/>
            <w:tcBorders>
              <w:top w:val="nil"/>
              <w:left w:val="nil"/>
              <w:bottom w:val="nil"/>
              <w:right w:val="nil"/>
            </w:tcBorders>
            <w:noWrap/>
            <w:vAlign w:val="bottom"/>
            <w:hideMark/>
          </w:tcPr>
          <w:p w14:paraId="731ECBE4" w14:textId="77777777" w:rsidR="004F5518" w:rsidRPr="00FF425E" w:rsidRDefault="004F5518" w:rsidP="00C711BD">
            <w:pPr>
              <w:jc w:val="right"/>
              <w:rPr>
                <w:rFonts w:ascii="Trebuchet MS" w:hAnsi="Trebuchet MS" w:cs="Arial"/>
                <w:b/>
                <w:bCs/>
                <w:sz w:val="18"/>
                <w:szCs w:val="18"/>
              </w:rPr>
            </w:pPr>
          </w:p>
        </w:tc>
        <w:tc>
          <w:tcPr>
            <w:tcW w:w="737" w:type="pct"/>
            <w:tcBorders>
              <w:top w:val="single" w:sz="4" w:space="0" w:color="auto"/>
              <w:left w:val="nil"/>
              <w:bottom w:val="double" w:sz="6" w:space="0" w:color="auto"/>
              <w:right w:val="nil"/>
            </w:tcBorders>
            <w:noWrap/>
            <w:vAlign w:val="bottom"/>
            <w:hideMark/>
          </w:tcPr>
          <w:p w14:paraId="7F80D067" w14:textId="7F6E80E0" w:rsidR="004F5518" w:rsidRPr="00FF425E" w:rsidRDefault="004F5518" w:rsidP="00C711BD">
            <w:pPr>
              <w:jc w:val="right"/>
              <w:rPr>
                <w:rFonts w:ascii="Trebuchet MS" w:hAnsi="Trebuchet MS" w:cs="Arial"/>
                <w:b/>
                <w:bCs/>
                <w:sz w:val="18"/>
                <w:szCs w:val="18"/>
              </w:rPr>
            </w:pPr>
            <w:r w:rsidRPr="00FF425E">
              <w:rPr>
                <w:rFonts w:ascii="Trebuchet MS" w:hAnsi="Trebuchet MS"/>
                <w:b/>
                <w:bCs/>
                <w:sz w:val="18"/>
                <w:szCs w:val="18"/>
              </w:rPr>
              <w:t>(157.681)</w:t>
            </w:r>
          </w:p>
        </w:tc>
        <w:tc>
          <w:tcPr>
            <w:tcW w:w="93" w:type="pct"/>
            <w:tcBorders>
              <w:top w:val="nil"/>
              <w:left w:val="nil"/>
              <w:bottom w:val="nil"/>
              <w:right w:val="nil"/>
            </w:tcBorders>
            <w:noWrap/>
            <w:vAlign w:val="bottom"/>
            <w:hideMark/>
          </w:tcPr>
          <w:p w14:paraId="0BC7F2E3" w14:textId="77777777" w:rsidR="004F5518" w:rsidRPr="00FF425E" w:rsidRDefault="004F5518" w:rsidP="00C711BD">
            <w:pPr>
              <w:jc w:val="right"/>
              <w:rPr>
                <w:rFonts w:ascii="Trebuchet MS" w:hAnsi="Trebuchet MS" w:cs="Arial"/>
                <w:b/>
                <w:bCs/>
                <w:sz w:val="18"/>
                <w:szCs w:val="18"/>
              </w:rPr>
            </w:pPr>
          </w:p>
        </w:tc>
        <w:tc>
          <w:tcPr>
            <w:tcW w:w="736" w:type="pct"/>
            <w:tcBorders>
              <w:top w:val="single" w:sz="4" w:space="0" w:color="auto"/>
              <w:left w:val="nil"/>
              <w:bottom w:val="double" w:sz="6" w:space="0" w:color="auto"/>
              <w:right w:val="nil"/>
            </w:tcBorders>
            <w:noWrap/>
            <w:vAlign w:val="bottom"/>
            <w:hideMark/>
          </w:tcPr>
          <w:p w14:paraId="10BD9E7F" w14:textId="1BA00272" w:rsidR="004F5518" w:rsidRPr="00FF425E" w:rsidRDefault="004F5518" w:rsidP="00C711BD">
            <w:pPr>
              <w:jc w:val="right"/>
              <w:rPr>
                <w:rFonts w:ascii="Trebuchet MS" w:hAnsi="Trebuchet MS" w:cs="Arial"/>
                <w:b/>
                <w:bCs/>
                <w:sz w:val="18"/>
                <w:szCs w:val="18"/>
              </w:rPr>
            </w:pPr>
            <w:r w:rsidRPr="00FF425E">
              <w:rPr>
                <w:rFonts w:ascii="Trebuchet MS" w:hAnsi="Trebuchet MS"/>
                <w:b/>
                <w:bCs/>
                <w:sz w:val="18"/>
                <w:szCs w:val="18"/>
              </w:rPr>
              <w:t>(151.804)</w:t>
            </w:r>
          </w:p>
        </w:tc>
      </w:tr>
    </w:tbl>
    <w:p w14:paraId="599CF5B4" w14:textId="77777777" w:rsidR="007A33BE" w:rsidRDefault="007A33BE">
      <w:pPr>
        <w:spacing w:after="200" w:line="276" w:lineRule="auto"/>
        <w:rPr>
          <w:rFonts w:ascii="Trebuchet MS" w:hAnsi="Trebuchet MS" w:cs="Arial"/>
          <w:b/>
          <w:bCs/>
          <w:color w:val="000000" w:themeColor="text1"/>
        </w:rPr>
      </w:pPr>
      <w:r>
        <w:rPr>
          <w:rFonts w:ascii="Trebuchet MS" w:hAnsi="Trebuchet MS" w:cs="Arial"/>
          <w:b/>
          <w:bCs/>
          <w:color w:val="000000" w:themeColor="text1"/>
        </w:rPr>
        <w:br w:type="page"/>
      </w:r>
    </w:p>
    <w:p w14:paraId="424804E0" w14:textId="0D21E31C" w:rsidR="008747AD" w:rsidRPr="004F7469" w:rsidRDefault="008747AD"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Despesas gerais e administrativas</w:t>
      </w:r>
    </w:p>
    <w:p w14:paraId="22B24002" w14:textId="07A0D7F1" w:rsidR="008747AD" w:rsidRPr="004F7469" w:rsidRDefault="008747AD" w:rsidP="0018405E">
      <w:pPr>
        <w:widowControl w:val="0"/>
        <w:suppressAutoHyphens/>
        <w:contextualSpacing/>
        <w:jc w:val="both"/>
        <w:rPr>
          <w:rFonts w:ascii="Trebuchet MS" w:hAnsi="Trebuchet MS" w:cs="Arial"/>
          <w:b/>
          <w:bCs/>
          <w:color w:val="000000" w:themeColor="text1"/>
        </w:rPr>
      </w:pPr>
    </w:p>
    <w:tbl>
      <w:tblPr>
        <w:tblW w:w="4665" w:type="pct"/>
        <w:tblInd w:w="567" w:type="dxa"/>
        <w:tblLayout w:type="fixed"/>
        <w:tblCellMar>
          <w:left w:w="68" w:type="dxa"/>
          <w:right w:w="68" w:type="dxa"/>
        </w:tblCellMar>
        <w:tblLook w:val="04A0" w:firstRow="1" w:lastRow="0" w:firstColumn="1" w:lastColumn="0" w:noHBand="0" w:noVBand="1"/>
      </w:tblPr>
      <w:tblGrid>
        <w:gridCol w:w="2821"/>
        <w:gridCol w:w="156"/>
        <w:gridCol w:w="6"/>
        <w:gridCol w:w="1238"/>
        <w:gridCol w:w="9"/>
        <w:gridCol w:w="146"/>
        <w:gridCol w:w="10"/>
        <w:gridCol w:w="1239"/>
        <w:gridCol w:w="14"/>
        <w:gridCol w:w="7"/>
        <w:gridCol w:w="143"/>
        <w:gridCol w:w="7"/>
        <w:gridCol w:w="12"/>
        <w:gridCol w:w="1229"/>
        <w:gridCol w:w="8"/>
        <w:gridCol w:w="150"/>
        <w:gridCol w:w="7"/>
        <w:gridCol w:w="1241"/>
        <w:gridCol w:w="7"/>
        <w:gridCol w:w="14"/>
      </w:tblGrid>
      <w:tr w:rsidR="00A3167A" w:rsidRPr="00FF425E" w14:paraId="067846D1" w14:textId="77777777" w:rsidTr="00F32446">
        <w:tc>
          <w:tcPr>
            <w:tcW w:w="1667" w:type="pct"/>
            <w:tcBorders>
              <w:top w:val="nil"/>
              <w:left w:val="nil"/>
              <w:bottom w:val="nil"/>
              <w:right w:val="nil"/>
            </w:tcBorders>
            <w:noWrap/>
            <w:vAlign w:val="bottom"/>
            <w:hideMark/>
          </w:tcPr>
          <w:p w14:paraId="00846E0E" w14:textId="77777777" w:rsidR="00A83A76" w:rsidRPr="00FF425E" w:rsidRDefault="00A83A76" w:rsidP="00C711BD">
            <w:pPr>
              <w:rPr>
                <w:rFonts w:ascii="Trebuchet MS" w:hAnsi="Trebuchet MS"/>
                <w:sz w:val="18"/>
                <w:szCs w:val="18"/>
              </w:rPr>
            </w:pPr>
          </w:p>
        </w:tc>
        <w:tc>
          <w:tcPr>
            <w:tcW w:w="96" w:type="pct"/>
            <w:gridSpan w:val="2"/>
            <w:tcBorders>
              <w:top w:val="nil"/>
              <w:left w:val="nil"/>
              <w:bottom w:val="nil"/>
              <w:right w:val="nil"/>
            </w:tcBorders>
            <w:noWrap/>
            <w:vAlign w:val="bottom"/>
            <w:hideMark/>
          </w:tcPr>
          <w:p w14:paraId="737EB778" w14:textId="77777777" w:rsidR="00A83A76" w:rsidRPr="00FF425E" w:rsidRDefault="00A83A76" w:rsidP="00C711BD">
            <w:pPr>
              <w:rPr>
                <w:rFonts w:ascii="Trebuchet MS" w:hAnsi="Trebuchet MS"/>
                <w:sz w:val="18"/>
                <w:szCs w:val="18"/>
              </w:rPr>
            </w:pPr>
          </w:p>
        </w:tc>
        <w:tc>
          <w:tcPr>
            <w:tcW w:w="1574" w:type="pct"/>
            <w:gridSpan w:val="7"/>
            <w:tcBorders>
              <w:top w:val="nil"/>
              <w:left w:val="nil"/>
              <w:bottom w:val="single" w:sz="4" w:space="0" w:color="auto"/>
              <w:right w:val="nil"/>
            </w:tcBorders>
            <w:vAlign w:val="bottom"/>
            <w:hideMark/>
          </w:tcPr>
          <w:p w14:paraId="5F517320" w14:textId="77777777" w:rsidR="00A83A76" w:rsidRPr="00FF425E" w:rsidRDefault="00A83A76" w:rsidP="00C711BD">
            <w:pPr>
              <w:jc w:val="center"/>
              <w:rPr>
                <w:rFonts w:ascii="Trebuchet MS" w:hAnsi="Trebuchet MS" w:cs="Arial"/>
                <w:b/>
                <w:bCs/>
                <w:sz w:val="18"/>
                <w:szCs w:val="18"/>
              </w:rPr>
            </w:pPr>
            <w:r w:rsidRPr="00FF425E">
              <w:rPr>
                <w:rFonts w:ascii="Trebuchet MS" w:hAnsi="Trebuchet MS" w:cs="Arial"/>
                <w:b/>
                <w:bCs/>
                <w:sz w:val="18"/>
                <w:szCs w:val="18"/>
              </w:rPr>
              <w:t>Controladora</w:t>
            </w:r>
          </w:p>
        </w:tc>
        <w:tc>
          <w:tcPr>
            <w:tcW w:w="95" w:type="pct"/>
            <w:gridSpan w:val="3"/>
            <w:tcBorders>
              <w:top w:val="nil"/>
              <w:left w:val="nil"/>
              <w:bottom w:val="nil"/>
              <w:right w:val="nil"/>
            </w:tcBorders>
            <w:noWrap/>
            <w:vAlign w:val="bottom"/>
            <w:hideMark/>
          </w:tcPr>
          <w:p w14:paraId="52BA73A8" w14:textId="77777777" w:rsidR="00A83A76" w:rsidRPr="00FF425E" w:rsidRDefault="00A83A76" w:rsidP="00C711BD">
            <w:pPr>
              <w:jc w:val="center"/>
              <w:rPr>
                <w:rFonts w:ascii="Trebuchet MS" w:hAnsi="Trebuchet MS" w:cs="Arial"/>
                <w:b/>
                <w:bCs/>
                <w:sz w:val="18"/>
                <w:szCs w:val="18"/>
              </w:rPr>
            </w:pPr>
          </w:p>
        </w:tc>
        <w:tc>
          <w:tcPr>
            <w:tcW w:w="1567" w:type="pct"/>
            <w:gridSpan w:val="7"/>
            <w:tcBorders>
              <w:top w:val="nil"/>
              <w:left w:val="nil"/>
              <w:bottom w:val="single" w:sz="4" w:space="0" w:color="auto"/>
              <w:right w:val="nil"/>
            </w:tcBorders>
            <w:vAlign w:val="bottom"/>
            <w:hideMark/>
          </w:tcPr>
          <w:p w14:paraId="55F3D67C" w14:textId="77777777" w:rsidR="00A83A76" w:rsidRPr="00FF425E" w:rsidRDefault="00A83A76" w:rsidP="00C711BD">
            <w:pPr>
              <w:jc w:val="center"/>
              <w:rPr>
                <w:rFonts w:ascii="Trebuchet MS" w:hAnsi="Trebuchet MS" w:cs="Arial"/>
                <w:b/>
                <w:bCs/>
                <w:sz w:val="18"/>
                <w:szCs w:val="18"/>
              </w:rPr>
            </w:pPr>
            <w:r w:rsidRPr="00FF425E">
              <w:rPr>
                <w:rFonts w:ascii="Trebuchet MS" w:hAnsi="Trebuchet MS" w:cs="Arial"/>
                <w:b/>
                <w:bCs/>
                <w:sz w:val="18"/>
                <w:szCs w:val="18"/>
              </w:rPr>
              <w:t>Consolidado</w:t>
            </w:r>
          </w:p>
        </w:tc>
      </w:tr>
      <w:tr w:rsidR="00F32446" w:rsidRPr="00FF425E" w14:paraId="49903445" w14:textId="77777777" w:rsidTr="00F32446">
        <w:trPr>
          <w:gridAfter w:val="1"/>
          <w:wAfter w:w="7" w:type="pct"/>
        </w:trPr>
        <w:tc>
          <w:tcPr>
            <w:tcW w:w="1667" w:type="pct"/>
            <w:tcBorders>
              <w:top w:val="nil"/>
              <w:left w:val="nil"/>
              <w:bottom w:val="single" w:sz="4" w:space="0" w:color="auto"/>
              <w:right w:val="nil"/>
            </w:tcBorders>
            <w:vAlign w:val="bottom"/>
            <w:hideMark/>
          </w:tcPr>
          <w:p w14:paraId="4F416564" w14:textId="77777777" w:rsidR="000C4C57" w:rsidRPr="00FF425E" w:rsidRDefault="000C4C57" w:rsidP="00C711BD">
            <w:pPr>
              <w:jc w:val="center"/>
              <w:rPr>
                <w:rFonts w:ascii="Trebuchet MS" w:hAnsi="Trebuchet MS" w:cs="Arial"/>
                <w:b/>
                <w:bCs/>
                <w:sz w:val="18"/>
                <w:szCs w:val="18"/>
              </w:rPr>
            </w:pPr>
            <w:r w:rsidRPr="00FF425E">
              <w:rPr>
                <w:rFonts w:ascii="Trebuchet MS" w:hAnsi="Trebuchet MS" w:cs="Arial"/>
                <w:b/>
                <w:bCs/>
                <w:sz w:val="18"/>
                <w:szCs w:val="18"/>
              </w:rPr>
              <w:t>Descrição</w:t>
            </w:r>
          </w:p>
        </w:tc>
        <w:tc>
          <w:tcPr>
            <w:tcW w:w="96" w:type="pct"/>
            <w:gridSpan w:val="2"/>
            <w:tcBorders>
              <w:top w:val="nil"/>
              <w:left w:val="nil"/>
              <w:bottom w:val="nil"/>
              <w:right w:val="nil"/>
            </w:tcBorders>
            <w:noWrap/>
            <w:vAlign w:val="bottom"/>
            <w:hideMark/>
          </w:tcPr>
          <w:p w14:paraId="1ADB8047" w14:textId="77777777" w:rsidR="000C4C57" w:rsidRPr="00FF425E" w:rsidRDefault="000C4C57" w:rsidP="00C711BD">
            <w:pPr>
              <w:jc w:val="center"/>
              <w:rPr>
                <w:rFonts w:ascii="Trebuchet MS" w:hAnsi="Trebuchet MS" w:cs="Arial"/>
                <w:b/>
                <w:bCs/>
                <w:sz w:val="18"/>
                <w:szCs w:val="18"/>
              </w:rPr>
            </w:pPr>
          </w:p>
        </w:tc>
        <w:tc>
          <w:tcPr>
            <w:tcW w:w="738" w:type="pct"/>
            <w:gridSpan w:val="2"/>
            <w:tcBorders>
              <w:top w:val="nil"/>
              <w:left w:val="nil"/>
              <w:bottom w:val="single" w:sz="4" w:space="0" w:color="auto"/>
              <w:right w:val="nil"/>
            </w:tcBorders>
            <w:vAlign w:val="bottom"/>
            <w:hideMark/>
          </w:tcPr>
          <w:p w14:paraId="71D4DA30" w14:textId="7D4F2150"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2" w:type="pct"/>
            <w:gridSpan w:val="2"/>
            <w:tcBorders>
              <w:top w:val="nil"/>
              <w:left w:val="nil"/>
              <w:bottom w:val="nil"/>
              <w:right w:val="nil"/>
            </w:tcBorders>
            <w:vAlign w:val="bottom"/>
            <w:hideMark/>
          </w:tcPr>
          <w:p w14:paraId="0DC35EB3" w14:textId="77777777" w:rsidR="000C4C57" w:rsidRPr="00FF425E" w:rsidRDefault="000C4C57" w:rsidP="00C711BD">
            <w:pPr>
              <w:jc w:val="center"/>
              <w:rPr>
                <w:rFonts w:ascii="Trebuchet MS" w:hAnsi="Trebuchet MS" w:cs="Arial"/>
                <w:b/>
                <w:bCs/>
                <w:sz w:val="18"/>
                <w:szCs w:val="18"/>
              </w:rPr>
            </w:pPr>
          </w:p>
        </w:tc>
        <w:tc>
          <w:tcPr>
            <w:tcW w:w="740" w:type="pct"/>
            <w:gridSpan w:val="2"/>
            <w:tcBorders>
              <w:top w:val="nil"/>
              <w:left w:val="nil"/>
              <w:bottom w:val="single" w:sz="4" w:space="0" w:color="auto"/>
              <w:right w:val="nil"/>
            </w:tcBorders>
            <w:vAlign w:val="bottom"/>
            <w:hideMark/>
          </w:tcPr>
          <w:p w14:paraId="1B14A4DD" w14:textId="75823E11"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c>
          <w:tcPr>
            <w:tcW w:w="92" w:type="pct"/>
            <w:gridSpan w:val="3"/>
            <w:tcBorders>
              <w:top w:val="nil"/>
              <w:left w:val="nil"/>
              <w:bottom w:val="nil"/>
              <w:right w:val="nil"/>
            </w:tcBorders>
            <w:vAlign w:val="bottom"/>
            <w:hideMark/>
          </w:tcPr>
          <w:p w14:paraId="02056FBB" w14:textId="77777777" w:rsidR="000C4C57" w:rsidRPr="00FF425E" w:rsidRDefault="000C4C57" w:rsidP="00C711BD">
            <w:pPr>
              <w:jc w:val="center"/>
              <w:rPr>
                <w:rFonts w:ascii="Trebuchet MS" w:hAnsi="Trebuchet MS" w:cs="Arial"/>
                <w:b/>
                <w:bCs/>
                <w:sz w:val="18"/>
                <w:szCs w:val="18"/>
              </w:rPr>
            </w:pPr>
          </w:p>
        </w:tc>
        <w:tc>
          <w:tcPr>
            <w:tcW w:w="738" w:type="pct"/>
            <w:gridSpan w:val="3"/>
            <w:tcBorders>
              <w:top w:val="nil"/>
              <w:left w:val="nil"/>
              <w:bottom w:val="single" w:sz="4" w:space="0" w:color="auto"/>
              <w:right w:val="nil"/>
            </w:tcBorders>
            <w:vAlign w:val="bottom"/>
            <w:hideMark/>
          </w:tcPr>
          <w:p w14:paraId="259C0A50" w14:textId="149EA6D1"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2" w:type="pct"/>
            <w:gridSpan w:val="2"/>
            <w:tcBorders>
              <w:top w:val="nil"/>
              <w:left w:val="nil"/>
              <w:bottom w:val="nil"/>
              <w:right w:val="nil"/>
            </w:tcBorders>
            <w:vAlign w:val="bottom"/>
            <w:hideMark/>
          </w:tcPr>
          <w:p w14:paraId="6E446D70" w14:textId="77777777" w:rsidR="000C4C57" w:rsidRPr="00FF425E" w:rsidRDefault="000C4C57" w:rsidP="00C711BD">
            <w:pPr>
              <w:jc w:val="center"/>
              <w:rPr>
                <w:rFonts w:ascii="Trebuchet MS" w:hAnsi="Trebuchet MS" w:cs="Arial"/>
                <w:b/>
                <w:bCs/>
                <w:sz w:val="18"/>
                <w:szCs w:val="18"/>
              </w:rPr>
            </w:pPr>
          </w:p>
        </w:tc>
        <w:tc>
          <w:tcPr>
            <w:tcW w:w="737" w:type="pct"/>
            <w:gridSpan w:val="2"/>
            <w:tcBorders>
              <w:top w:val="nil"/>
              <w:left w:val="nil"/>
              <w:bottom w:val="single" w:sz="4" w:space="0" w:color="auto"/>
              <w:right w:val="nil"/>
            </w:tcBorders>
            <w:vAlign w:val="bottom"/>
            <w:hideMark/>
          </w:tcPr>
          <w:p w14:paraId="52275261" w14:textId="68E5C3C3"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r>
      <w:tr w:rsidR="00A3167A" w:rsidRPr="00FF425E" w14:paraId="158D6FED" w14:textId="77777777" w:rsidTr="00F32446">
        <w:trPr>
          <w:gridAfter w:val="1"/>
          <w:wAfter w:w="7" w:type="pct"/>
        </w:trPr>
        <w:tc>
          <w:tcPr>
            <w:tcW w:w="1667" w:type="pct"/>
            <w:tcBorders>
              <w:top w:val="nil"/>
              <w:left w:val="nil"/>
              <w:bottom w:val="nil"/>
              <w:right w:val="nil"/>
            </w:tcBorders>
            <w:noWrap/>
            <w:vAlign w:val="bottom"/>
            <w:hideMark/>
          </w:tcPr>
          <w:p w14:paraId="33480E22" w14:textId="60DAD0B5"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Despesa com pessoal</w:t>
            </w:r>
          </w:p>
        </w:tc>
        <w:tc>
          <w:tcPr>
            <w:tcW w:w="96" w:type="pct"/>
            <w:gridSpan w:val="2"/>
            <w:tcBorders>
              <w:top w:val="nil"/>
              <w:left w:val="nil"/>
              <w:bottom w:val="nil"/>
              <w:right w:val="nil"/>
            </w:tcBorders>
            <w:noWrap/>
            <w:vAlign w:val="bottom"/>
            <w:hideMark/>
          </w:tcPr>
          <w:p w14:paraId="6E53069D" w14:textId="77777777" w:rsidR="0004374B" w:rsidRPr="00FF425E" w:rsidRDefault="0004374B" w:rsidP="00F32446">
            <w:pPr>
              <w:ind w:left="-57"/>
              <w:rPr>
                <w:rFonts w:ascii="Trebuchet MS" w:hAnsi="Trebuchet MS" w:cs="Arial"/>
                <w:sz w:val="18"/>
                <w:szCs w:val="18"/>
              </w:rPr>
            </w:pPr>
          </w:p>
        </w:tc>
        <w:tc>
          <w:tcPr>
            <w:tcW w:w="738" w:type="pct"/>
            <w:gridSpan w:val="2"/>
            <w:tcBorders>
              <w:top w:val="nil"/>
              <w:left w:val="nil"/>
              <w:bottom w:val="nil"/>
              <w:right w:val="nil"/>
            </w:tcBorders>
            <w:vAlign w:val="bottom"/>
          </w:tcPr>
          <w:p w14:paraId="0231B431" w14:textId="38F61C6C"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(23.941)</w:t>
            </w:r>
          </w:p>
        </w:tc>
        <w:tc>
          <w:tcPr>
            <w:tcW w:w="92" w:type="pct"/>
            <w:gridSpan w:val="2"/>
            <w:tcBorders>
              <w:top w:val="nil"/>
              <w:left w:val="nil"/>
              <w:bottom w:val="nil"/>
              <w:right w:val="nil"/>
            </w:tcBorders>
            <w:vAlign w:val="bottom"/>
          </w:tcPr>
          <w:p w14:paraId="47DA78B8" w14:textId="77777777" w:rsidR="0004374B" w:rsidRPr="00FF425E" w:rsidRDefault="0004374B" w:rsidP="00C711BD">
            <w:pPr>
              <w:jc w:val="right"/>
              <w:rPr>
                <w:rFonts w:ascii="Trebuchet MS" w:hAnsi="Trebuchet MS" w:cs="Arial"/>
                <w:color w:val="000000"/>
                <w:sz w:val="18"/>
                <w:szCs w:val="18"/>
              </w:rPr>
            </w:pPr>
          </w:p>
        </w:tc>
        <w:tc>
          <w:tcPr>
            <w:tcW w:w="740" w:type="pct"/>
            <w:gridSpan w:val="2"/>
            <w:tcBorders>
              <w:top w:val="nil"/>
              <w:left w:val="nil"/>
              <w:bottom w:val="nil"/>
              <w:right w:val="nil"/>
            </w:tcBorders>
            <w:vAlign w:val="bottom"/>
          </w:tcPr>
          <w:p w14:paraId="2355F82D" w14:textId="08A49543"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(37.670)</w:t>
            </w:r>
          </w:p>
        </w:tc>
        <w:tc>
          <w:tcPr>
            <w:tcW w:w="92" w:type="pct"/>
            <w:gridSpan w:val="3"/>
            <w:tcBorders>
              <w:top w:val="nil"/>
              <w:left w:val="nil"/>
              <w:bottom w:val="nil"/>
              <w:right w:val="nil"/>
            </w:tcBorders>
            <w:vAlign w:val="bottom"/>
          </w:tcPr>
          <w:p w14:paraId="341E8BD9" w14:textId="77777777" w:rsidR="0004374B" w:rsidRPr="00FF425E" w:rsidRDefault="0004374B" w:rsidP="00C711BD">
            <w:pPr>
              <w:jc w:val="right"/>
              <w:rPr>
                <w:rFonts w:ascii="Trebuchet MS" w:hAnsi="Trebuchet MS" w:cs="Arial"/>
                <w:color w:val="000000"/>
                <w:sz w:val="18"/>
                <w:szCs w:val="18"/>
              </w:rPr>
            </w:pPr>
          </w:p>
        </w:tc>
        <w:tc>
          <w:tcPr>
            <w:tcW w:w="738" w:type="pct"/>
            <w:gridSpan w:val="3"/>
            <w:tcBorders>
              <w:top w:val="nil"/>
              <w:left w:val="nil"/>
              <w:bottom w:val="nil"/>
              <w:right w:val="nil"/>
            </w:tcBorders>
            <w:vAlign w:val="bottom"/>
          </w:tcPr>
          <w:p w14:paraId="12E7D1D6" w14:textId="1A05471B"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(27.683)</w:t>
            </w:r>
          </w:p>
        </w:tc>
        <w:tc>
          <w:tcPr>
            <w:tcW w:w="92" w:type="pct"/>
            <w:gridSpan w:val="2"/>
            <w:tcBorders>
              <w:top w:val="nil"/>
              <w:left w:val="nil"/>
              <w:bottom w:val="nil"/>
              <w:right w:val="nil"/>
            </w:tcBorders>
            <w:noWrap/>
            <w:vAlign w:val="bottom"/>
          </w:tcPr>
          <w:p w14:paraId="6269B597"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0C683A33" w14:textId="5354A75E"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(40.383)</w:t>
            </w:r>
          </w:p>
        </w:tc>
      </w:tr>
      <w:tr w:rsidR="00A3167A" w:rsidRPr="00FF425E" w14:paraId="24375DFC" w14:textId="77777777" w:rsidTr="00F32446">
        <w:trPr>
          <w:gridAfter w:val="1"/>
          <w:wAfter w:w="7" w:type="pct"/>
        </w:trPr>
        <w:tc>
          <w:tcPr>
            <w:tcW w:w="1667" w:type="pct"/>
            <w:tcBorders>
              <w:top w:val="nil"/>
              <w:left w:val="nil"/>
              <w:bottom w:val="nil"/>
              <w:right w:val="nil"/>
            </w:tcBorders>
            <w:noWrap/>
            <w:vAlign w:val="bottom"/>
            <w:hideMark/>
          </w:tcPr>
          <w:p w14:paraId="6E0B8FD1" w14:textId="7B0EB342"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Mão de obra terceirizada</w:t>
            </w:r>
          </w:p>
        </w:tc>
        <w:tc>
          <w:tcPr>
            <w:tcW w:w="96" w:type="pct"/>
            <w:gridSpan w:val="2"/>
            <w:tcBorders>
              <w:top w:val="nil"/>
              <w:left w:val="nil"/>
              <w:bottom w:val="nil"/>
              <w:right w:val="nil"/>
            </w:tcBorders>
            <w:noWrap/>
            <w:vAlign w:val="bottom"/>
            <w:hideMark/>
          </w:tcPr>
          <w:p w14:paraId="4C993205" w14:textId="77777777" w:rsidR="0004374B" w:rsidRPr="00FF425E" w:rsidRDefault="0004374B" w:rsidP="00F32446">
            <w:pPr>
              <w:ind w:left="-57"/>
              <w:rPr>
                <w:rFonts w:ascii="Trebuchet MS" w:hAnsi="Trebuchet MS" w:cs="Arial"/>
                <w:sz w:val="18"/>
                <w:szCs w:val="18"/>
              </w:rPr>
            </w:pPr>
          </w:p>
        </w:tc>
        <w:tc>
          <w:tcPr>
            <w:tcW w:w="738" w:type="pct"/>
            <w:gridSpan w:val="2"/>
            <w:tcBorders>
              <w:top w:val="nil"/>
              <w:left w:val="nil"/>
              <w:bottom w:val="nil"/>
              <w:right w:val="nil"/>
            </w:tcBorders>
            <w:vAlign w:val="bottom"/>
          </w:tcPr>
          <w:p w14:paraId="2C20D5A4" w14:textId="6E986BB0"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(17.963)</w:t>
            </w:r>
          </w:p>
        </w:tc>
        <w:tc>
          <w:tcPr>
            <w:tcW w:w="92" w:type="pct"/>
            <w:gridSpan w:val="2"/>
            <w:tcBorders>
              <w:top w:val="nil"/>
              <w:left w:val="nil"/>
              <w:bottom w:val="nil"/>
              <w:right w:val="nil"/>
            </w:tcBorders>
            <w:vAlign w:val="bottom"/>
          </w:tcPr>
          <w:p w14:paraId="02B0B6AB" w14:textId="77777777" w:rsidR="0004374B" w:rsidRPr="00FF425E" w:rsidRDefault="0004374B" w:rsidP="00C711BD">
            <w:pPr>
              <w:jc w:val="right"/>
              <w:rPr>
                <w:rFonts w:ascii="Trebuchet MS" w:hAnsi="Trebuchet MS" w:cs="Arial"/>
                <w:color w:val="000000"/>
                <w:sz w:val="18"/>
                <w:szCs w:val="18"/>
              </w:rPr>
            </w:pPr>
          </w:p>
        </w:tc>
        <w:tc>
          <w:tcPr>
            <w:tcW w:w="740" w:type="pct"/>
            <w:gridSpan w:val="2"/>
            <w:tcBorders>
              <w:top w:val="nil"/>
              <w:left w:val="nil"/>
              <w:bottom w:val="nil"/>
              <w:right w:val="nil"/>
            </w:tcBorders>
            <w:vAlign w:val="bottom"/>
          </w:tcPr>
          <w:p w14:paraId="505C798A" w14:textId="075BA11E"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(14.535)</w:t>
            </w:r>
          </w:p>
        </w:tc>
        <w:tc>
          <w:tcPr>
            <w:tcW w:w="92" w:type="pct"/>
            <w:gridSpan w:val="3"/>
            <w:tcBorders>
              <w:top w:val="nil"/>
              <w:left w:val="nil"/>
              <w:bottom w:val="nil"/>
              <w:right w:val="nil"/>
            </w:tcBorders>
            <w:vAlign w:val="bottom"/>
          </w:tcPr>
          <w:p w14:paraId="06AF7E8D" w14:textId="77777777" w:rsidR="0004374B" w:rsidRPr="00FF425E" w:rsidRDefault="0004374B" w:rsidP="00C711BD">
            <w:pPr>
              <w:jc w:val="right"/>
              <w:rPr>
                <w:rFonts w:ascii="Trebuchet MS" w:hAnsi="Trebuchet MS" w:cs="Arial"/>
                <w:color w:val="000000"/>
                <w:sz w:val="18"/>
                <w:szCs w:val="18"/>
              </w:rPr>
            </w:pPr>
          </w:p>
        </w:tc>
        <w:tc>
          <w:tcPr>
            <w:tcW w:w="738" w:type="pct"/>
            <w:gridSpan w:val="3"/>
            <w:tcBorders>
              <w:top w:val="nil"/>
              <w:left w:val="nil"/>
              <w:bottom w:val="nil"/>
              <w:right w:val="nil"/>
            </w:tcBorders>
            <w:vAlign w:val="bottom"/>
          </w:tcPr>
          <w:p w14:paraId="1596A26B" w14:textId="5976816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(23.483)</w:t>
            </w:r>
          </w:p>
        </w:tc>
        <w:tc>
          <w:tcPr>
            <w:tcW w:w="92" w:type="pct"/>
            <w:gridSpan w:val="2"/>
            <w:tcBorders>
              <w:top w:val="nil"/>
              <w:left w:val="nil"/>
              <w:bottom w:val="nil"/>
              <w:right w:val="nil"/>
            </w:tcBorders>
            <w:noWrap/>
            <w:vAlign w:val="bottom"/>
          </w:tcPr>
          <w:p w14:paraId="4EE1A961"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422BC528" w14:textId="4A68CC77"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(17.745)</w:t>
            </w:r>
          </w:p>
        </w:tc>
      </w:tr>
      <w:tr w:rsidR="00A3167A" w:rsidRPr="00FF425E" w14:paraId="4E5D83CA" w14:textId="77777777" w:rsidTr="00F32446">
        <w:trPr>
          <w:gridAfter w:val="1"/>
          <w:wAfter w:w="7" w:type="pct"/>
        </w:trPr>
        <w:tc>
          <w:tcPr>
            <w:tcW w:w="1667" w:type="pct"/>
            <w:tcBorders>
              <w:top w:val="nil"/>
              <w:left w:val="nil"/>
              <w:bottom w:val="nil"/>
              <w:right w:val="nil"/>
            </w:tcBorders>
            <w:noWrap/>
            <w:vAlign w:val="bottom"/>
            <w:hideMark/>
          </w:tcPr>
          <w:p w14:paraId="7B1D46D6" w14:textId="60683D24"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Depreciação e amortização</w:t>
            </w:r>
          </w:p>
        </w:tc>
        <w:tc>
          <w:tcPr>
            <w:tcW w:w="96" w:type="pct"/>
            <w:gridSpan w:val="2"/>
            <w:tcBorders>
              <w:top w:val="nil"/>
              <w:left w:val="nil"/>
              <w:bottom w:val="nil"/>
              <w:right w:val="nil"/>
            </w:tcBorders>
            <w:noWrap/>
            <w:vAlign w:val="bottom"/>
            <w:hideMark/>
          </w:tcPr>
          <w:p w14:paraId="2D338C16" w14:textId="77777777" w:rsidR="0004374B" w:rsidRPr="00FF425E" w:rsidRDefault="0004374B" w:rsidP="00F32446">
            <w:pPr>
              <w:ind w:left="-57"/>
              <w:rPr>
                <w:rFonts w:ascii="Trebuchet MS" w:hAnsi="Trebuchet MS" w:cs="Arial"/>
                <w:sz w:val="18"/>
                <w:szCs w:val="18"/>
              </w:rPr>
            </w:pPr>
          </w:p>
        </w:tc>
        <w:tc>
          <w:tcPr>
            <w:tcW w:w="738" w:type="pct"/>
            <w:gridSpan w:val="2"/>
            <w:tcBorders>
              <w:top w:val="nil"/>
              <w:left w:val="nil"/>
              <w:bottom w:val="nil"/>
              <w:right w:val="nil"/>
            </w:tcBorders>
            <w:vAlign w:val="bottom"/>
          </w:tcPr>
          <w:p w14:paraId="2D91E3B6" w14:textId="58EC80CA"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(1.966)</w:t>
            </w:r>
          </w:p>
        </w:tc>
        <w:tc>
          <w:tcPr>
            <w:tcW w:w="92" w:type="pct"/>
            <w:gridSpan w:val="2"/>
            <w:tcBorders>
              <w:top w:val="nil"/>
              <w:left w:val="nil"/>
              <w:bottom w:val="nil"/>
              <w:right w:val="nil"/>
            </w:tcBorders>
            <w:vAlign w:val="bottom"/>
          </w:tcPr>
          <w:p w14:paraId="50D98E0A" w14:textId="77777777" w:rsidR="0004374B" w:rsidRPr="00FF425E" w:rsidRDefault="0004374B" w:rsidP="00C711BD">
            <w:pPr>
              <w:jc w:val="right"/>
              <w:rPr>
                <w:rFonts w:ascii="Trebuchet MS" w:hAnsi="Trebuchet MS" w:cs="Arial"/>
                <w:color w:val="000000"/>
                <w:sz w:val="18"/>
                <w:szCs w:val="18"/>
              </w:rPr>
            </w:pPr>
          </w:p>
        </w:tc>
        <w:tc>
          <w:tcPr>
            <w:tcW w:w="740" w:type="pct"/>
            <w:gridSpan w:val="2"/>
            <w:tcBorders>
              <w:top w:val="nil"/>
              <w:left w:val="nil"/>
              <w:bottom w:val="nil"/>
              <w:right w:val="nil"/>
            </w:tcBorders>
            <w:vAlign w:val="bottom"/>
          </w:tcPr>
          <w:p w14:paraId="452AF611" w14:textId="0987A6BD"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(1.824)</w:t>
            </w:r>
          </w:p>
        </w:tc>
        <w:tc>
          <w:tcPr>
            <w:tcW w:w="92" w:type="pct"/>
            <w:gridSpan w:val="3"/>
            <w:tcBorders>
              <w:top w:val="nil"/>
              <w:left w:val="nil"/>
              <w:bottom w:val="nil"/>
              <w:right w:val="nil"/>
            </w:tcBorders>
            <w:vAlign w:val="bottom"/>
          </w:tcPr>
          <w:p w14:paraId="1C2EBB40" w14:textId="77777777" w:rsidR="0004374B" w:rsidRPr="00FF425E" w:rsidRDefault="0004374B" w:rsidP="00C711BD">
            <w:pPr>
              <w:jc w:val="right"/>
              <w:rPr>
                <w:rFonts w:ascii="Trebuchet MS" w:hAnsi="Trebuchet MS" w:cs="Arial"/>
                <w:color w:val="000000"/>
                <w:sz w:val="18"/>
                <w:szCs w:val="18"/>
              </w:rPr>
            </w:pPr>
          </w:p>
        </w:tc>
        <w:tc>
          <w:tcPr>
            <w:tcW w:w="738" w:type="pct"/>
            <w:gridSpan w:val="3"/>
            <w:tcBorders>
              <w:top w:val="nil"/>
              <w:left w:val="nil"/>
              <w:bottom w:val="nil"/>
              <w:right w:val="nil"/>
            </w:tcBorders>
            <w:vAlign w:val="bottom"/>
          </w:tcPr>
          <w:p w14:paraId="47D24E42" w14:textId="786A07AE"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(4.432)</w:t>
            </w:r>
          </w:p>
        </w:tc>
        <w:tc>
          <w:tcPr>
            <w:tcW w:w="92" w:type="pct"/>
            <w:gridSpan w:val="2"/>
            <w:tcBorders>
              <w:top w:val="nil"/>
              <w:left w:val="nil"/>
              <w:bottom w:val="nil"/>
              <w:right w:val="nil"/>
            </w:tcBorders>
            <w:noWrap/>
            <w:vAlign w:val="bottom"/>
          </w:tcPr>
          <w:p w14:paraId="6A1102CE"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29A587F5" w14:textId="1B8B8AE3"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(4.068)</w:t>
            </w:r>
          </w:p>
        </w:tc>
      </w:tr>
      <w:tr w:rsidR="00A3167A" w:rsidRPr="00FF425E" w14:paraId="35A02946" w14:textId="77777777" w:rsidTr="00F32446">
        <w:trPr>
          <w:gridAfter w:val="1"/>
          <w:wAfter w:w="7" w:type="pct"/>
        </w:trPr>
        <w:tc>
          <w:tcPr>
            <w:tcW w:w="1667" w:type="pct"/>
            <w:tcBorders>
              <w:top w:val="nil"/>
              <w:left w:val="nil"/>
              <w:bottom w:val="nil"/>
              <w:right w:val="nil"/>
            </w:tcBorders>
            <w:noWrap/>
            <w:vAlign w:val="bottom"/>
            <w:hideMark/>
          </w:tcPr>
          <w:p w14:paraId="7495C8A7" w14:textId="1FBE8060"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Honorário da Administração</w:t>
            </w:r>
          </w:p>
        </w:tc>
        <w:tc>
          <w:tcPr>
            <w:tcW w:w="96" w:type="pct"/>
            <w:gridSpan w:val="2"/>
            <w:tcBorders>
              <w:top w:val="nil"/>
              <w:left w:val="nil"/>
              <w:bottom w:val="nil"/>
              <w:right w:val="nil"/>
            </w:tcBorders>
            <w:noWrap/>
            <w:vAlign w:val="bottom"/>
            <w:hideMark/>
          </w:tcPr>
          <w:p w14:paraId="313F9A91" w14:textId="77777777" w:rsidR="0004374B" w:rsidRPr="00FF425E" w:rsidRDefault="0004374B" w:rsidP="00F32446">
            <w:pPr>
              <w:ind w:left="-57"/>
              <w:rPr>
                <w:rFonts w:ascii="Trebuchet MS" w:hAnsi="Trebuchet MS" w:cs="Arial"/>
                <w:sz w:val="18"/>
                <w:szCs w:val="18"/>
              </w:rPr>
            </w:pPr>
          </w:p>
        </w:tc>
        <w:tc>
          <w:tcPr>
            <w:tcW w:w="738" w:type="pct"/>
            <w:gridSpan w:val="2"/>
            <w:tcBorders>
              <w:top w:val="nil"/>
              <w:left w:val="nil"/>
              <w:bottom w:val="nil"/>
              <w:right w:val="nil"/>
            </w:tcBorders>
            <w:vAlign w:val="bottom"/>
          </w:tcPr>
          <w:p w14:paraId="701975BA" w14:textId="29443E71"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(2.187)</w:t>
            </w:r>
          </w:p>
        </w:tc>
        <w:tc>
          <w:tcPr>
            <w:tcW w:w="92" w:type="pct"/>
            <w:gridSpan w:val="2"/>
            <w:tcBorders>
              <w:top w:val="nil"/>
              <w:left w:val="nil"/>
              <w:bottom w:val="nil"/>
              <w:right w:val="nil"/>
            </w:tcBorders>
            <w:vAlign w:val="bottom"/>
          </w:tcPr>
          <w:p w14:paraId="1BC66499" w14:textId="77777777" w:rsidR="0004374B" w:rsidRPr="00FF425E" w:rsidRDefault="0004374B" w:rsidP="00C711BD">
            <w:pPr>
              <w:jc w:val="right"/>
              <w:rPr>
                <w:rFonts w:ascii="Trebuchet MS" w:hAnsi="Trebuchet MS" w:cs="Arial"/>
                <w:color w:val="000000"/>
                <w:sz w:val="18"/>
                <w:szCs w:val="18"/>
              </w:rPr>
            </w:pPr>
          </w:p>
        </w:tc>
        <w:tc>
          <w:tcPr>
            <w:tcW w:w="740" w:type="pct"/>
            <w:gridSpan w:val="2"/>
            <w:tcBorders>
              <w:top w:val="nil"/>
              <w:left w:val="nil"/>
              <w:bottom w:val="nil"/>
              <w:right w:val="nil"/>
            </w:tcBorders>
            <w:vAlign w:val="bottom"/>
          </w:tcPr>
          <w:p w14:paraId="250DF728" w14:textId="0FE1994A"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(1.945)</w:t>
            </w:r>
          </w:p>
        </w:tc>
        <w:tc>
          <w:tcPr>
            <w:tcW w:w="92" w:type="pct"/>
            <w:gridSpan w:val="3"/>
            <w:tcBorders>
              <w:top w:val="nil"/>
              <w:left w:val="nil"/>
              <w:bottom w:val="nil"/>
              <w:right w:val="nil"/>
            </w:tcBorders>
            <w:vAlign w:val="bottom"/>
          </w:tcPr>
          <w:p w14:paraId="23CF8E81" w14:textId="77777777" w:rsidR="0004374B" w:rsidRPr="00FF425E" w:rsidRDefault="0004374B" w:rsidP="00C711BD">
            <w:pPr>
              <w:jc w:val="right"/>
              <w:rPr>
                <w:rFonts w:ascii="Trebuchet MS" w:hAnsi="Trebuchet MS" w:cs="Arial"/>
                <w:color w:val="000000"/>
                <w:sz w:val="18"/>
                <w:szCs w:val="18"/>
              </w:rPr>
            </w:pPr>
          </w:p>
        </w:tc>
        <w:tc>
          <w:tcPr>
            <w:tcW w:w="738" w:type="pct"/>
            <w:gridSpan w:val="3"/>
            <w:tcBorders>
              <w:top w:val="nil"/>
              <w:left w:val="nil"/>
              <w:bottom w:val="nil"/>
              <w:right w:val="nil"/>
            </w:tcBorders>
            <w:vAlign w:val="bottom"/>
          </w:tcPr>
          <w:p w14:paraId="6C9A9D96" w14:textId="3ED17702"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(3.068)</w:t>
            </w:r>
          </w:p>
        </w:tc>
        <w:tc>
          <w:tcPr>
            <w:tcW w:w="92" w:type="pct"/>
            <w:gridSpan w:val="2"/>
            <w:tcBorders>
              <w:top w:val="nil"/>
              <w:left w:val="nil"/>
              <w:bottom w:val="nil"/>
              <w:right w:val="nil"/>
            </w:tcBorders>
            <w:noWrap/>
            <w:vAlign w:val="bottom"/>
          </w:tcPr>
          <w:p w14:paraId="029C8293"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4949F747" w14:textId="52A57727"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(2.798)</w:t>
            </w:r>
          </w:p>
        </w:tc>
      </w:tr>
      <w:tr w:rsidR="00A3167A" w:rsidRPr="00FF425E" w14:paraId="442A7DE1" w14:textId="77777777" w:rsidTr="00F32446">
        <w:trPr>
          <w:gridAfter w:val="1"/>
          <w:wAfter w:w="7" w:type="pct"/>
        </w:trPr>
        <w:tc>
          <w:tcPr>
            <w:tcW w:w="1667" w:type="pct"/>
            <w:tcBorders>
              <w:top w:val="nil"/>
              <w:left w:val="nil"/>
              <w:bottom w:val="nil"/>
              <w:right w:val="nil"/>
            </w:tcBorders>
            <w:noWrap/>
            <w:vAlign w:val="bottom"/>
            <w:hideMark/>
          </w:tcPr>
          <w:p w14:paraId="5C5C4209" w14:textId="21B84C7A"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Locação de veículos e transportes</w:t>
            </w:r>
          </w:p>
        </w:tc>
        <w:tc>
          <w:tcPr>
            <w:tcW w:w="96" w:type="pct"/>
            <w:gridSpan w:val="2"/>
            <w:tcBorders>
              <w:top w:val="nil"/>
              <w:left w:val="nil"/>
              <w:bottom w:val="nil"/>
              <w:right w:val="nil"/>
            </w:tcBorders>
            <w:noWrap/>
            <w:vAlign w:val="bottom"/>
            <w:hideMark/>
          </w:tcPr>
          <w:p w14:paraId="5A5E4AC7" w14:textId="77777777" w:rsidR="0004374B" w:rsidRPr="00FF425E" w:rsidRDefault="0004374B" w:rsidP="00F32446">
            <w:pPr>
              <w:ind w:left="-57"/>
              <w:rPr>
                <w:rFonts w:ascii="Trebuchet MS" w:hAnsi="Trebuchet MS" w:cs="Arial"/>
                <w:sz w:val="18"/>
                <w:szCs w:val="18"/>
              </w:rPr>
            </w:pPr>
          </w:p>
        </w:tc>
        <w:tc>
          <w:tcPr>
            <w:tcW w:w="738" w:type="pct"/>
            <w:gridSpan w:val="2"/>
            <w:tcBorders>
              <w:top w:val="nil"/>
              <w:left w:val="nil"/>
              <w:bottom w:val="nil"/>
              <w:right w:val="nil"/>
            </w:tcBorders>
            <w:vAlign w:val="bottom"/>
          </w:tcPr>
          <w:p w14:paraId="6E67A9A1" w14:textId="349CCEED"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(3.020)</w:t>
            </w:r>
          </w:p>
        </w:tc>
        <w:tc>
          <w:tcPr>
            <w:tcW w:w="92" w:type="pct"/>
            <w:gridSpan w:val="2"/>
            <w:tcBorders>
              <w:top w:val="nil"/>
              <w:left w:val="nil"/>
              <w:bottom w:val="nil"/>
              <w:right w:val="nil"/>
            </w:tcBorders>
            <w:vAlign w:val="bottom"/>
          </w:tcPr>
          <w:p w14:paraId="19E37090" w14:textId="77777777" w:rsidR="0004374B" w:rsidRPr="00FF425E" w:rsidRDefault="0004374B" w:rsidP="00C711BD">
            <w:pPr>
              <w:jc w:val="right"/>
              <w:rPr>
                <w:rFonts w:ascii="Trebuchet MS" w:hAnsi="Trebuchet MS" w:cs="Arial"/>
                <w:color w:val="000000"/>
                <w:sz w:val="18"/>
                <w:szCs w:val="18"/>
              </w:rPr>
            </w:pPr>
          </w:p>
        </w:tc>
        <w:tc>
          <w:tcPr>
            <w:tcW w:w="740" w:type="pct"/>
            <w:gridSpan w:val="2"/>
            <w:tcBorders>
              <w:top w:val="nil"/>
              <w:left w:val="nil"/>
              <w:bottom w:val="nil"/>
              <w:right w:val="nil"/>
            </w:tcBorders>
            <w:vAlign w:val="bottom"/>
          </w:tcPr>
          <w:p w14:paraId="45620D84" w14:textId="7A833102"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(2.533)</w:t>
            </w:r>
          </w:p>
        </w:tc>
        <w:tc>
          <w:tcPr>
            <w:tcW w:w="92" w:type="pct"/>
            <w:gridSpan w:val="3"/>
            <w:tcBorders>
              <w:top w:val="nil"/>
              <w:left w:val="nil"/>
              <w:bottom w:val="nil"/>
              <w:right w:val="nil"/>
            </w:tcBorders>
            <w:vAlign w:val="bottom"/>
          </w:tcPr>
          <w:p w14:paraId="5DAD6C8C" w14:textId="77777777" w:rsidR="0004374B" w:rsidRPr="00FF425E" w:rsidRDefault="0004374B" w:rsidP="00C711BD">
            <w:pPr>
              <w:jc w:val="right"/>
              <w:rPr>
                <w:rFonts w:ascii="Trebuchet MS" w:hAnsi="Trebuchet MS" w:cs="Arial"/>
                <w:color w:val="000000"/>
                <w:sz w:val="18"/>
                <w:szCs w:val="18"/>
              </w:rPr>
            </w:pPr>
          </w:p>
        </w:tc>
        <w:tc>
          <w:tcPr>
            <w:tcW w:w="738" w:type="pct"/>
            <w:gridSpan w:val="3"/>
            <w:tcBorders>
              <w:top w:val="nil"/>
              <w:left w:val="nil"/>
              <w:bottom w:val="nil"/>
              <w:right w:val="nil"/>
            </w:tcBorders>
            <w:vAlign w:val="bottom"/>
          </w:tcPr>
          <w:p w14:paraId="612A30C4" w14:textId="731E7658"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(3.974)</w:t>
            </w:r>
          </w:p>
        </w:tc>
        <w:tc>
          <w:tcPr>
            <w:tcW w:w="92" w:type="pct"/>
            <w:gridSpan w:val="2"/>
            <w:tcBorders>
              <w:top w:val="nil"/>
              <w:left w:val="nil"/>
              <w:bottom w:val="nil"/>
              <w:right w:val="nil"/>
            </w:tcBorders>
            <w:noWrap/>
            <w:vAlign w:val="bottom"/>
          </w:tcPr>
          <w:p w14:paraId="2A9DBD59"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0075D9A0" w14:textId="35F785A0"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(3.186)</w:t>
            </w:r>
          </w:p>
        </w:tc>
      </w:tr>
      <w:tr w:rsidR="00A3167A" w:rsidRPr="00FF425E" w14:paraId="7FC3BC96" w14:textId="77777777" w:rsidTr="00F32446">
        <w:trPr>
          <w:gridAfter w:val="2"/>
          <w:wAfter w:w="12" w:type="pct"/>
        </w:trPr>
        <w:tc>
          <w:tcPr>
            <w:tcW w:w="1667" w:type="pct"/>
            <w:tcBorders>
              <w:top w:val="nil"/>
              <w:left w:val="nil"/>
              <w:bottom w:val="nil"/>
              <w:right w:val="nil"/>
            </w:tcBorders>
            <w:noWrap/>
            <w:vAlign w:val="bottom"/>
            <w:hideMark/>
          </w:tcPr>
          <w:p w14:paraId="2D2C07C4" w14:textId="71A95447"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Assessorias e consultorias</w:t>
            </w:r>
          </w:p>
        </w:tc>
        <w:tc>
          <w:tcPr>
            <w:tcW w:w="92" w:type="pct"/>
            <w:tcBorders>
              <w:top w:val="nil"/>
              <w:left w:val="nil"/>
              <w:bottom w:val="nil"/>
              <w:right w:val="nil"/>
            </w:tcBorders>
            <w:noWrap/>
            <w:vAlign w:val="bottom"/>
          </w:tcPr>
          <w:p w14:paraId="0D32C625"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6FE8280B" w14:textId="6A2F1B6A"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(747)</w:t>
            </w:r>
          </w:p>
        </w:tc>
        <w:tc>
          <w:tcPr>
            <w:tcW w:w="92" w:type="pct"/>
            <w:gridSpan w:val="2"/>
            <w:tcBorders>
              <w:top w:val="nil"/>
              <w:left w:val="nil"/>
              <w:bottom w:val="nil"/>
              <w:right w:val="nil"/>
            </w:tcBorders>
            <w:vAlign w:val="bottom"/>
          </w:tcPr>
          <w:p w14:paraId="38552D73"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36BD6D91" w14:textId="6D8ECD24"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(1.423)</w:t>
            </w:r>
          </w:p>
        </w:tc>
        <w:tc>
          <w:tcPr>
            <w:tcW w:w="96" w:type="pct"/>
            <w:gridSpan w:val="3"/>
            <w:tcBorders>
              <w:top w:val="nil"/>
              <w:left w:val="nil"/>
              <w:bottom w:val="nil"/>
              <w:right w:val="nil"/>
            </w:tcBorders>
            <w:vAlign w:val="bottom"/>
          </w:tcPr>
          <w:p w14:paraId="1C2136E2"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41434276" w14:textId="16F747B3"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(1.131)</w:t>
            </w:r>
          </w:p>
        </w:tc>
        <w:tc>
          <w:tcPr>
            <w:tcW w:w="93" w:type="pct"/>
            <w:gridSpan w:val="2"/>
            <w:tcBorders>
              <w:top w:val="nil"/>
              <w:left w:val="nil"/>
              <w:bottom w:val="nil"/>
              <w:right w:val="nil"/>
            </w:tcBorders>
            <w:noWrap/>
            <w:vAlign w:val="bottom"/>
          </w:tcPr>
          <w:p w14:paraId="4C5971D9"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1E716887" w14:textId="38BFAF6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(1.561)</w:t>
            </w:r>
          </w:p>
        </w:tc>
      </w:tr>
      <w:tr w:rsidR="00A3167A" w:rsidRPr="00FF425E" w14:paraId="326A227B" w14:textId="77777777" w:rsidTr="00F32446">
        <w:trPr>
          <w:gridAfter w:val="2"/>
          <w:wAfter w:w="12" w:type="pct"/>
        </w:trPr>
        <w:tc>
          <w:tcPr>
            <w:tcW w:w="1667" w:type="pct"/>
            <w:tcBorders>
              <w:top w:val="nil"/>
              <w:left w:val="nil"/>
              <w:bottom w:val="nil"/>
              <w:right w:val="nil"/>
            </w:tcBorders>
            <w:noWrap/>
            <w:vAlign w:val="bottom"/>
            <w:hideMark/>
          </w:tcPr>
          <w:p w14:paraId="1326B384" w14:textId="3844CEF2"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Combustíveis e lubrificantes</w:t>
            </w:r>
          </w:p>
        </w:tc>
        <w:tc>
          <w:tcPr>
            <w:tcW w:w="92" w:type="pct"/>
            <w:tcBorders>
              <w:top w:val="nil"/>
              <w:left w:val="nil"/>
              <w:bottom w:val="nil"/>
              <w:right w:val="nil"/>
            </w:tcBorders>
            <w:noWrap/>
            <w:vAlign w:val="bottom"/>
          </w:tcPr>
          <w:p w14:paraId="4EC18D85"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725EF47D" w14:textId="5A887AB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(683)</w:t>
            </w:r>
          </w:p>
        </w:tc>
        <w:tc>
          <w:tcPr>
            <w:tcW w:w="92" w:type="pct"/>
            <w:gridSpan w:val="2"/>
            <w:tcBorders>
              <w:top w:val="nil"/>
              <w:left w:val="nil"/>
              <w:bottom w:val="nil"/>
              <w:right w:val="nil"/>
            </w:tcBorders>
            <w:vAlign w:val="bottom"/>
          </w:tcPr>
          <w:p w14:paraId="3FD6630F"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1EA315D6" w14:textId="47FA2DC8"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(646)</w:t>
            </w:r>
          </w:p>
        </w:tc>
        <w:tc>
          <w:tcPr>
            <w:tcW w:w="96" w:type="pct"/>
            <w:gridSpan w:val="3"/>
            <w:tcBorders>
              <w:top w:val="nil"/>
              <w:left w:val="nil"/>
              <w:bottom w:val="nil"/>
              <w:right w:val="nil"/>
            </w:tcBorders>
            <w:vAlign w:val="bottom"/>
          </w:tcPr>
          <w:p w14:paraId="71896EFB"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407394E3" w14:textId="3A3CA1E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(765)</w:t>
            </w:r>
          </w:p>
        </w:tc>
        <w:tc>
          <w:tcPr>
            <w:tcW w:w="93" w:type="pct"/>
            <w:gridSpan w:val="2"/>
            <w:tcBorders>
              <w:top w:val="nil"/>
              <w:left w:val="nil"/>
              <w:bottom w:val="nil"/>
              <w:right w:val="nil"/>
            </w:tcBorders>
            <w:noWrap/>
            <w:vAlign w:val="bottom"/>
          </w:tcPr>
          <w:p w14:paraId="2D238C20"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47C3824A" w14:textId="23865C6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(701)</w:t>
            </w:r>
          </w:p>
        </w:tc>
      </w:tr>
      <w:tr w:rsidR="00A3167A" w:rsidRPr="00FF425E" w14:paraId="15870CEA" w14:textId="77777777" w:rsidTr="00F32446">
        <w:trPr>
          <w:gridAfter w:val="2"/>
          <w:wAfter w:w="12" w:type="pct"/>
        </w:trPr>
        <w:tc>
          <w:tcPr>
            <w:tcW w:w="1667" w:type="pct"/>
            <w:tcBorders>
              <w:top w:val="nil"/>
              <w:left w:val="nil"/>
              <w:bottom w:val="nil"/>
              <w:right w:val="nil"/>
            </w:tcBorders>
            <w:noWrap/>
            <w:vAlign w:val="bottom"/>
            <w:hideMark/>
          </w:tcPr>
          <w:p w14:paraId="2CB99B1B" w14:textId="0DEBA80A"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Serviços de tecnologia</w:t>
            </w:r>
          </w:p>
        </w:tc>
        <w:tc>
          <w:tcPr>
            <w:tcW w:w="92" w:type="pct"/>
            <w:tcBorders>
              <w:top w:val="nil"/>
              <w:left w:val="nil"/>
              <w:bottom w:val="nil"/>
              <w:right w:val="nil"/>
            </w:tcBorders>
            <w:noWrap/>
            <w:vAlign w:val="bottom"/>
          </w:tcPr>
          <w:p w14:paraId="67802D27"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3B5122E9" w14:textId="0AEB2C88"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(5.037)</w:t>
            </w:r>
          </w:p>
        </w:tc>
        <w:tc>
          <w:tcPr>
            <w:tcW w:w="92" w:type="pct"/>
            <w:gridSpan w:val="2"/>
            <w:tcBorders>
              <w:top w:val="nil"/>
              <w:left w:val="nil"/>
              <w:bottom w:val="nil"/>
              <w:right w:val="nil"/>
            </w:tcBorders>
            <w:vAlign w:val="bottom"/>
          </w:tcPr>
          <w:p w14:paraId="32B51425"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67D29E90" w14:textId="7ED4B127"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(4.249)</w:t>
            </w:r>
          </w:p>
        </w:tc>
        <w:tc>
          <w:tcPr>
            <w:tcW w:w="96" w:type="pct"/>
            <w:gridSpan w:val="3"/>
            <w:tcBorders>
              <w:top w:val="nil"/>
              <w:left w:val="nil"/>
              <w:bottom w:val="nil"/>
              <w:right w:val="nil"/>
            </w:tcBorders>
            <w:vAlign w:val="bottom"/>
          </w:tcPr>
          <w:p w14:paraId="1619F353"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7C987809" w14:textId="3EDF6ECF"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(6.014)</w:t>
            </w:r>
          </w:p>
        </w:tc>
        <w:tc>
          <w:tcPr>
            <w:tcW w:w="93" w:type="pct"/>
            <w:gridSpan w:val="2"/>
            <w:tcBorders>
              <w:top w:val="nil"/>
              <w:left w:val="nil"/>
              <w:bottom w:val="nil"/>
              <w:right w:val="nil"/>
            </w:tcBorders>
            <w:noWrap/>
            <w:vAlign w:val="bottom"/>
          </w:tcPr>
          <w:p w14:paraId="0041FD04"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7E942CC9" w14:textId="4D86B5A2"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(5.460)</w:t>
            </w:r>
          </w:p>
        </w:tc>
      </w:tr>
      <w:tr w:rsidR="00A3167A" w:rsidRPr="00FF425E" w14:paraId="5B616953" w14:textId="77777777" w:rsidTr="00F32446">
        <w:trPr>
          <w:gridAfter w:val="2"/>
          <w:wAfter w:w="12" w:type="pct"/>
        </w:trPr>
        <w:tc>
          <w:tcPr>
            <w:tcW w:w="1667" w:type="pct"/>
            <w:tcBorders>
              <w:top w:val="nil"/>
              <w:left w:val="nil"/>
              <w:bottom w:val="nil"/>
              <w:right w:val="nil"/>
            </w:tcBorders>
            <w:noWrap/>
            <w:vAlign w:val="bottom"/>
            <w:hideMark/>
          </w:tcPr>
          <w:p w14:paraId="6B4E9169" w14:textId="080842DF"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Despesas tributárias</w:t>
            </w:r>
          </w:p>
        </w:tc>
        <w:tc>
          <w:tcPr>
            <w:tcW w:w="92" w:type="pct"/>
            <w:tcBorders>
              <w:top w:val="nil"/>
              <w:left w:val="nil"/>
              <w:bottom w:val="nil"/>
              <w:right w:val="nil"/>
            </w:tcBorders>
            <w:noWrap/>
            <w:vAlign w:val="bottom"/>
          </w:tcPr>
          <w:p w14:paraId="402D624E"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2821193D" w14:textId="60F8632D"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(766)</w:t>
            </w:r>
          </w:p>
        </w:tc>
        <w:tc>
          <w:tcPr>
            <w:tcW w:w="92" w:type="pct"/>
            <w:gridSpan w:val="2"/>
            <w:tcBorders>
              <w:top w:val="nil"/>
              <w:left w:val="nil"/>
              <w:bottom w:val="nil"/>
              <w:right w:val="nil"/>
            </w:tcBorders>
            <w:vAlign w:val="bottom"/>
          </w:tcPr>
          <w:p w14:paraId="18D1F6E7"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49F9C92B" w14:textId="60755CF1"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(798)</w:t>
            </w:r>
          </w:p>
        </w:tc>
        <w:tc>
          <w:tcPr>
            <w:tcW w:w="96" w:type="pct"/>
            <w:gridSpan w:val="3"/>
            <w:tcBorders>
              <w:top w:val="nil"/>
              <w:left w:val="nil"/>
              <w:bottom w:val="nil"/>
              <w:right w:val="nil"/>
            </w:tcBorders>
            <w:vAlign w:val="bottom"/>
          </w:tcPr>
          <w:p w14:paraId="0EA75AE1"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45561E90" w14:textId="2C7DDCDF"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(1.470)</w:t>
            </w:r>
          </w:p>
        </w:tc>
        <w:tc>
          <w:tcPr>
            <w:tcW w:w="93" w:type="pct"/>
            <w:gridSpan w:val="2"/>
            <w:tcBorders>
              <w:top w:val="nil"/>
              <w:left w:val="nil"/>
              <w:bottom w:val="nil"/>
              <w:right w:val="nil"/>
            </w:tcBorders>
            <w:noWrap/>
            <w:vAlign w:val="bottom"/>
          </w:tcPr>
          <w:p w14:paraId="13DF5654"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79FF8A16" w14:textId="2CFFB055"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(1.296)</w:t>
            </w:r>
          </w:p>
        </w:tc>
      </w:tr>
      <w:tr w:rsidR="00A3167A" w:rsidRPr="00FF425E" w14:paraId="5290F2E5" w14:textId="77777777" w:rsidTr="00F32446">
        <w:trPr>
          <w:gridAfter w:val="2"/>
          <w:wAfter w:w="12" w:type="pct"/>
        </w:trPr>
        <w:tc>
          <w:tcPr>
            <w:tcW w:w="1667" w:type="pct"/>
            <w:tcBorders>
              <w:top w:val="nil"/>
              <w:left w:val="nil"/>
              <w:bottom w:val="nil"/>
              <w:right w:val="nil"/>
            </w:tcBorders>
            <w:noWrap/>
            <w:vAlign w:val="bottom"/>
            <w:hideMark/>
          </w:tcPr>
          <w:p w14:paraId="43126E64" w14:textId="5538BFCF"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PECLD</w:t>
            </w:r>
          </w:p>
        </w:tc>
        <w:tc>
          <w:tcPr>
            <w:tcW w:w="92" w:type="pct"/>
            <w:tcBorders>
              <w:top w:val="nil"/>
              <w:left w:val="nil"/>
              <w:bottom w:val="nil"/>
              <w:right w:val="nil"/>
            </w:tcBorders>
            <w:noWrap/>
            <w:vAlign w:val="bottom"/>
          </w:tcPr>
          <w:p w14:paraId="3521D8FB"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6E8DE92D" w14:textId="2A3ED6FB"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(403)</w:t>
            </w:r>
          </w:p>
        </w:tc>
        <w:tc>
          <w:tcPr>
            <w:tcW w:w="92" w:type="pct"/>
            <w:gridSpan w:val="2"/>
            <w:tcBorders>
              <w:top w:val="nil"/>
              <w:left w:val="nil"/>
              <w:bottom w:val="nil"/>
              <w:right w:val="nil"/>
            </w:tcBorders>
            <w:vAlign w:val="bottom"/>
          </w:tcPr>
          <w:p w14:paraId="553754F0"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46C2631D" w14:textId="0835172B"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(1.186)</w:t>
            </w:r>
          </w:p>
        </w:tc>
        <w:tc>
          <w:tcPr>
            <w:tcW w:w="96" w:type="pct"/>
            <w:gridSpan w:val="3"/>
            <w:tcBorders>
              <w:top w:val="nil"/>
              <w:left w:val="nil"/>
              <w:bottom w:val="nil"/>
              <w:right w:val="nil"/>
            </w:tcBorders>
            <w:vAlign w:val="bottom"/>
          </w:tcPr>
          <w:p w14:paraId="2A6126E7"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6C1E3DD0" w14:textId="4B3D9B1C"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(1.891)</w:t>
            </w:r>
          </w:p>
        </w:tc>
        <w:tc>
          <w:tcPr>
            <w:tcW w:w="93" w:type="pct"/>
            <w:gridSpan w:val="2"/>
            <w:tcBorders>
              <w:top w:val="nil"/>
              <w:left w:val="nil"/>
              <w:bottom w:val="nil"/>
              <w:right w:val="nil"/>
            </w:tcBorders>
            <w:noWrap/>
            <w:vAlign w:val="bottom"/>
          </w:tcPr>
          <w:p w14:paraId="5F3642DB"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3FAFB3C9" w14:textId="40DF312B"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(1.186)</w:t>
            </w:r>
          </w:p>
        </w:tc>
      </w:tr>
      <w:tr w:rsidR="00A3167A" w:rsidRPr="00FF425E" w14:paraId="1487C161" w14:textId="77777777" w:rsidTr="00F32446">
        <w:trPr>
          <w:gridAfter w:val="2"/>
          <w:wAfter w:w="12" w:type="pct"/>
        </w:trPr>
        <w:tc>
          <w:tcPr>
            <w:tcW w:w="1667" w:type="pct"/>
            <w:tcBorders>
              <w:top w:val="nil"/>
              <w:left w:val="nil"/>
              <w:bottom w:val="nil"/>
              <w:right w:val="nil"/>
            </w:tcBorders>
            <w:noWrap/>
            <w:vAlign w:val="bottom"/>
            <w:hideMark/>
          </w:tcPr>
          <w:p w14:paraId="1DC322F8" w14:textId="26A04E6A" w:rsidR="0004374B" w:rsidRPr="00FF425E" w:rsidRDefault="0004374B" w:rsidP="00F32446">
            <w:pPr>
              <w:ind w:left="-57"/>
              <w:rPr>
                <w:rFonts w:ascii="Trebuchet MS" w:hAnsi="Trebuchet MS" w:cs="Arial"/>
                <w:sz w:val="18"/>
                <w:szCs w:val="18"/>
              </w:rPr>
            </w:pPr>
            <w:r w:rsidRPr="00FF425E">
              <w:rPr>
                <w:rFonts w:ascii="Trebuchet MS" w:hAnsi="Trebuchet MS" w:cs="Arial"/>
                <w:sz w:val="18"/>
                <w:szCs w:val="18"/>
              </w:rPr>
              <w:t>Outras despesas gerais</w:t>
            </w:r>
          </w:p>
        </w:tc>
        <w:tc>
          <w:tcPr>
            <w:tcW w:w="92" w:type="pct"/>
            <w:tcBorders>
              <w:top w:val="nil"/>
              <w:left w:val="nil"/>
              <w:bottom w:val="nil"/>
              <w:right w:val="nil"/>
            </w:tcBorders>
            <w:noWrap/>
            <w:vAlign w:val="bottom"/>
          </w:tcPr>
          <w:p w14:paraId="62214D86" w14:textId="77777777" w:rsidR="0004374B" w:rsidRPr="00FF425E" w:rsidRDefault="0004374B" w:rsidP="00C711BD">
            <w:pPr>
              <w:jc w:val="right"/>
              <w:rPr>
                <w:rFonts w:ascii="Trebuchet MS" w:hAnsi="Trebuchet MS" w:cs="Arial"/>
                <w:sz w:val="18"/>
                <w:szCs w:val="18"/>
              </w:rPr>
            </w:pPr>
          </w:p>
        </w:tc>
        <w:tc>
          <w:tcPr>
            <w:tcW w:w="736" w:type="pct"/>
            <w:gridSpan w:val="2"/>
            <w:tcBorders>
              <w:top w:val="nil"/>
              <w:left w:val="nil"/>
              <w:bottom w:val="nil"/>
              <w:right w:val="nil"/>
            </w:tcBorders>
            <w:vAlign w:val="bottom"/>
          </w:tcPr>
          <w:p w14:paraId="32A7E7D2" w14:textId="7BF1F39D"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(3.366)</w:t>
            </w:r>
          </w:p>
        </w:tc>
        <w:tc>
          <w:tcPr>
            <w:tcW w:w="92" w:type="pct"/>
            <w:gridSpan w:val="2"/>
            <w:tcBorders>
              <w:top w:val="nil"/>
              <w:left w:val="nil"/>
              <w:bottom w:val="nil"/>
              <w:right w:val="nil"/>
            </w:tcBorders>
            <w:vAlign w:val="bottom"/>
          </w:tcPr>
          <w:p w14:paraId="6E752A78" w14:textId="77777777" w:rsidR="0004374B" w:rsidRPr="00FF425E" w:rsidRDefault="0004374B" w:rsidP="00C711BD">
            <w:pPr>
              <w:jc w:val="right"/>
              <w:rPr>
                <w:rFonts w:ascii="Trebuchet MS" w:hAnsi="Trebuchet MS" w:cs="Arial"/>
                <w:color w:val="000000"/>
                <w:sz w:val="18"/>
                <w:szCs w:val="18"/>
              </w:rPr>
            </w:pPr>
          </w:p>
        </w:tc>
        <w:tc>
          <w:tcPr>
            <w:tcW w:w="738" w:type="pct"/>
            <w:gridSpan w:val="2"/>
            <w:tcBorders>
              <w:top w:val="nil"/>
              <w:left w:val="nil"/>
              <w:bottom w:val="nil"/>
              <w:right w:val="nil"/>
            </w:tcBorders>
            <w:vAlign w:val="bottom"/>
          </w:tcPr>
          <w:p w14:paraId="1FEB2CDD" w14:textId="32F197C7"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(3.805)</w:t>
            </w:r>
          </w:p>
        </w:tc>
        <w:tc>
          <w:tcPr>
            <w:tcW w:w="96" w:type="pct"/>
            <w:gridSpan w:val="3"/>
            <w:tcBorders>
              <w:top w:val="nil"/>
              <w:left w:val="nil"/>
              <w:bottom w:val="nil"/>
              <w:right w:val="nil"/>
            </w:tcBorders>
            <w:vAlign w:val="bottom"/>
          </w:tcPr>
          <w:p w14:paraId="1C24EA16" w14:textId="77777777" w:rsidR="0004374B" w:rsidRPr="00FF425E" w:rsidRDefault="0004374B" w:rsidP="00C711BD">
            <w:pPr>
              <w:jc w:val="right"/>
              <w:rPr>
                <w:rFonts w:ascii="Trebuchet MS" w:hAnsi="Trebuchet MS" w:cs="Arial"/>
                <w:color w:val="000000"/>
                <w:sz w:val="18"/>
                <w:szCs w:val="18"/>
              </w:rPr>
            </w:pPr>
          </w:p>
        </w:tc>
        <w:tc>
          <w:tcPr>
            <w:tcW w:w="737" w:type="pct"/>
            <w:gridSpan w:val="3"/>
            <w:tcBorders>
              <w:top w:val="nil"/>
              <w:left w:val="nil"/>
              <w:bottom w:val="nil"/>
              <w:right w:val="nil"/>
            </w:tcBorders>
            <w:vAlign w:val="bottom"/>
          </w:tcPr>
          <w:p w14:paraId="4F3512A0" w14:textId="579F56E4"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(4.357)</w:t>
            </w:r>
          </w:p>
        </w:tc>
        <w:tc>
          <w:tcPr>
            <w:tcW w:w="93" w:type="pct"/>
            <w:gridSpan w:val="2"/>
            <w:tcBorders>
              <w:top w:val="nil"/>
              <w:left w:val="nil"/>
              <w:bottom w:val="nil"/>
              <w:right w:val="nil"/>
            </w:tcBorders>
            <w:noWrap/>
            <w:vAlign w:val="bottom"/>
          </w:tcPr>
          <w:p w14:paraId="42186CA6" w14:textId="77777777" w:rsidR="0004374B" w:rsidRPr="00FF425E" w:rsidRDefault="0004374B" w:rsidP="00C711BD">
            <w:pPr>
              <w:jc w:val="right"/>
              <w:rPr>
                <w:rFonts w:ascii="Trebuchet MS" w:hAnsi="Trebuchet MS" w:cs="Arial"/>
                <w:color w:val="000000"/>
                <w:sz w:val="18"/>
                <w:szCs w:val="18"/>
              </w:rPr>
            </w:pPr>
          </w:p>
        </w:tc>
        <w:tc>
          <w:tcPr>
            <w:tcW w:w="737" w:type="pct"/>
            <w:gridSpan w:val="2"/>
            <w:tcBorders>
              <w:top w:val="nil"/>
              <w:left w:val="nil"/>
              <w:bottom w:val="nil"/>
              <w:right w:val="nil"/>
            </w:tcBorders>
            <w:vAlign w:val="bottom"/>
          </w:tcPr>
          <w:p w14:paraId="3E0D050E" w14:textId="596FA9C9" w:rsidR="0004374B" w:rsidRPr="00FF425E" w:rsidRDefault="0004374B" w:rsidP="00C711BD">
            <w:pPr>
              <w:jc w:val="right"/>
              <w:rPr>
                <w:rFonts w:ascii="Trebuchet MS" w:hAnsi="Trebuchet MS" w:cs="Arial"/>
                <w:color w:val="000000"/>
                <w:sz w:val="18"/>
                <w:szCs w:val="18"/>
              </w:rPr>
            </w:pPr>
            <w:r w:rsidRPr="00FF425E">
              <w:rPr>
                <w:rFonts w:ascii="Trebuchet MS" w:hAnsi="Trebuchet MS"/>
                <w:color w:val="000000"/>
                <w:sz w:val="18"/>
                <w:szCs w:val="18"/>
              </w:rPr>
              <w:t>(4.752)</w:t>
            </w:r>
          </w:p>
        </w:tc>
      </w:tr>
      <w:tr w:rsidR="00F32446" w:rsidRPr="00FF425E" w14:paraId="7A990ED0" w14:textId="77777777" w:rsidTr="00F32446">
        <w:trPr>
          <w:gridAfter w:val="2"/>
          <w:wAfter w:w="12" w:type="pct"/>
        </w:trPr>
        <w:tc>
          <w:tcPr>
            <w:tcW w:w="1667" w:type="pct"/>
            <w:tcBorders>
              <w:top w:val="nil"/>
              <w:left w:val="nil"/>
              <w:bottom w:val="nil"/>
              <w:right w:val="nil"/>
            </w:tcBorders>
            <w:noWrap/>
            <w:vAlign w:val="bottom"/>
            <w:hideMark/>
          </w:tcPr>
          <w:p w14:paraId="3712712B" w14:textId="77777777" w:rsidR="0004374B" w:rsidRPr="00FF425E" w:rsidRDefault="0004374B" w:rsidP="00C711BD">
            <w:pPr>
              <w:jc w:val="right"/>
              <w:rPr>
                <w:rFonts w:ascii="Trebuchet MS" w:hAnsi="Trebuchet MS" w:cs="Arial"/>
                <w:color w:val="000000"/>
                <w:sz w:val="18"/>
                <w:szCs w:val="18"/>
              </w:rPr>
            </w:pPr>
          </w:p>
        </w:tc>
        <w:tc>
          <w:tcPr>
            <w:tcW w:w="92" w:type="pct"/>
            <w:tcBorders>
              <w:top w:val="nil"/>
              <w:left w:val="nil"/>
              <w:bottom w:val="nil"/>
              <w:right w:val="nil"/>
            </w:tcBorders>
            <w:noWrap/>
            <w:vAlign w:val="bottom"/>
          </w:tcPr>
          <w:p w14:paraId="598C4AAC" w14:textId="77777777" w:rsidR="0004374B" w:rsidRPr="00FF425E" w:rsidRDefault="0004374B" w:rsidP="00C711BD">
            <w:pPr>
              <w:jc w:val="right"/>
              <w:rPr>
                <w:rFonts w:ascii="Trebuchet MS" w:hAnsi="Trebuchet MS"/>
                <w:sz w:val="18"/>
                <w:szCs w:val="18"/>
              </w:rPr>
            </w:pPr>
          </w:p>
        </w:tc>
        <w:tc>
          <w:tcPr>
            <w:tcW w:w="736" w:type="pct"/>
            <w:gridSpan w:val="2"/>
            <w:tcBorders>
              <w:top w:val="single" w:sz="4" w:space="0" w:color="auto"/>
              <w:left w:val="nil"/>
              <w:bottom w:val="double" w:sz="6" w:space="0" w:color="auto"/>
              <w:right w:val="nil"/>
            </w:tcBorders>
            <w:noWrap/>
            <w:vAlign w:val="bottom"/>
          </w:tcPr>
          <w:p w14:paraId="76199055" w14:textId="58A2CFC1" w:rsidR="0004374B" w:rsidRPr="00FF425E" w:rsidRDefault="0004374B" w:rsidP="00C711BD">
            <w:pPr>
              <w:jc w:val="right"/>
              <w:rPr>
                <w:rFonts w:ascii="Trebuchet MS" w:hAnsi="Trebuchet MS" w:cs="Arial"/>
                <w:b/>
                <w:bCs/>
                <w:sz w:val="18"/>
                <w:szCs w:val="18"/>
              </w:rPr>
            </w:pPr>
            <w:r w:rsidRPr="00FF425E">
              <w:rPr>
                <w:rFonts w:ascii="Trebuchet MS" w:hAnsi="Trebuchet MS"/>
                <w:b/>
                <w:bCs/>
                <w:sz w:val="18"/>
                <w:szCs w:val="18"/>
              </w:rPr>
              <w:t>(60.079)</w:t>
            </w:r>
          </w:p>
        </w:tc>
        <w:tc>
          <w:tcPr>
            <w:tcW w:w="92" w:type="pct"/>
            <w:gridSpan w:val="2"/>
            <w:tcBorders>
              <w:top w:val="nil"/>
              <w:left w:val="nil"/>
              <w:bottom w:val="nil"/>
              <w:right w:val="nil"/>
            </w:tcBorders>
            <w:noWrap/>
            <w:vAlign w:val="bottom"/>
          </w:tcPr>
          <w:p w14:paraId="4DC303A4" w14:textId="77777777" w:rsidR="0004374B" w:rsidRPr="00FF425E" w:rsidRDefault="0004374B" w:rsidP="00C711BD">
            <w:pPr>
              <w:jc w:val="right"/>
              <w:rPr>
                <w:rFonts w:ascii="Trebuchet MS" w:hAnsi="Trebuchet MS" w:cs="Arial"/>
                <w:b/>
                <w:bCs/>
                <w:sz w:val="18"/>
                <w:szCs w:val="18"/>
              </w:rPr>
            </w:pPr>
          </w:p>
        </w:tc>
        <w:tc>
          <w:tcPr>
            <w:tcW w:w="738" w:type="pct"/>
            <w:gridSpan w:val="2"/>
            <w:tcBorders>
              <w:top w:val="single" w:sz="4" w:space="0" w:color="auto"/>
              <w:left w:val="nil"/>
              <w:bottom w:val="double" w:sz="6" w:space="0" w:color="auto"/>
              <w:right w:val="nil"/>
            </w:tcBorders>
            <w:noWrap/>
            <w:vAlign w:val="bottom"/>
          </w:tcPr>
          <w:p w14:paraId="4D6F80AC" w14:textId="6A042D50" w:rsidR="0004374B" w:rsidRPr="00FF425E" w:rsidRDefault="0004374B" w:rsidP="00C711BD">
            <w:pPr>
              <w:jc w:val="right"/>
              <w:rPr>
                <w:rFonts w:ascii="Trebuchet MS" w:hAnsi="Trebuchet MS" w:cs="Arial"/>
                <w:b/>
                <w:bCs/>
                <w:sz w:val="18"/>
                <w:szCs w:val="18"/>
              </w:rPr>
            </w:pPr>
            <w:r w:rsidRPr="00FF425E">
              <w:rPr>
                <w:rFonts w:ascii="Trebuchet MS" w:hAnsi="Trebuchet MS"/>
                <w:b/>
                <w:bCs/>
                <w:sz w:val="18"/>
                <w:szCs w:val="18"/>
              </w:rPr>
              <w:t>(70.614)</w:t>
            </w:r>
          </w:p>
        </w:tc>
        <w:tc>
          <w:tcPr>
            <w:tcW w:w="96" w:type="pct"/>
            <w:gridSpan w:val="3"/>
            <w:tcBorders>
              <w:top w:val="nil"/>
              <w:left w:val="nil"/>
              <w:bottom w:val="nil"/>
              <w:right w:val="nil"/>
            </w:tcBorders>
            <w:noWrap/>
            <w:vAlign w:val="bottom"/>
          </w:tcPr>
          <w:p w14:paraId="49A81502" w14:textId="77777777" w:rsidR="0004374B" w:rsidRPr="00FF425E" w:rsidRDefault="0004374B" w:rsidP="00C711BD">
            <w:pPr>
              <w:jc w:val="right"/>
              <w:rPr>
                <w:rFonts w:ascii="Trebuchet MS" w:hAnsi="Trebuchet MS" w:cs="Arial"/>
                <w:b/>
                <w:bCs/>
                <w:sz w:val="18"/>
                <w:szCs w:val="18"/>
              </w:rPr>
            </w:pPr>
          </w:p>
        </w:tc>
        <w:tc>
          <w:tcPr>
            <w:tcW w:w="737" w:type="pct"/>
            <w:gridSpan w:val="3"/>
            <w:tcBorders>
              <w:top w:val="single" w:sz="4" w:space="0" w:color="auto"/>
              <w:left w:val="nil"/>
              <w:bottom w:val="double" w:sz="6" w:space="0" w:color="auto"/>
              <w:right w:val="nil"/>
            </w:tcBorders>
            <w:noWrap/>
            <w:vAlign w:val="bottom"/>
          </w:tcPr>
          <w:p w14:paraId="503AD55A" w14:textId="41A3DB2F" w:rsidR="0004374B" w:rsidRPr="00FF425E" w:rsidRDefault="0004374B" w:rsidP="00C711BD">
            <w:pPr>
              <w:jc w:val="right"/>
              <w:rPr>
                <w:rFonts w:ascii="Trebuchet MS" w:hAnsi="Trebuchet MS" w:cs="Arial"/>
                <w:b/>
                <w:bCs/>
                <w:sz w:val="18"/>
                <w:szCs w:val="18"/>
              </w:rPr>
            </w:pPr>
            <w:r w:rsidRPr="00FF425E">
              <w:rPr>
                <w:rFonts w:ascii="Trebuchet MS" w:hAnsi="Trebuchet MS"/>
                <w:b/>
                <w:bCs/>
                <w:sz w:val="18"/>
                <w:szCs w:val="18"/>
              </w:rPr>
              <w:t>(78.268)</w:t>
            </w:r>
          </w:p>
        </w:tc>
        <w:tc>
          <w:tcPr>
            <w:tcW w:w="93" w:type="pct"/>
            <w:gridSpan w:val="2"/>
            <w:tcBorders>
              <w:top w:val="nil"/>
              <w:left w:val="nil"/>
              <w:bottom w:val="nil"/>
              <w:right w:val="nil"/>
            </w:tcBorders>
            <w:noWrap/>
            <w:vAlign w:val="bottom"/>
          </w:tcPr>
          <w:p w14:paraId="7C17BF8C" w14:textId="77777777" w:rsidR="0004374B" w:rsidRPr="00FF425E" w:rsidRDefault="0004374B" w:rsidP="00C711BD">
            <w:pPr>
              <w:jc w:val="right"/>
              <w:rPr>
                <w:rFonts w:ascii="Trebuchet MS" w:hAnsi="Trebuchet MS" w:cs="Arial"/>
                <w:b/>
                <w:bCs/>
                <w:sz w:val="18"/>
                <w:szCs w:val="18"/>
              </w:rPr>
            </w:pPr>
          </w:p>
        </w:tc>
        <w:tc>
          <w:tcPr>
            <w:tcW w:w="737" w:type="pct"/>
            <w:gridSpan w:val="2"/>
            <w:tcBorders>
              <w:top w:val="single" w:sz="4" w:space="0" w:color="auto"/>
              <w:left w:val="nil"/>
              <w:bottom w:val="double" w:sz="6" w:space="0" w:color="auto"/>
              <w:right w:val="nil"/>
            </w:tcBorders>
            <w:noWrap/>
            <w:vAlign w:val="bottom"/>
          </w:tcPr>
          <w:p w14:paraId="361C669B" w14:textId="3EB80E06" w:rsidR="0004374B" w:rsidRPr="00FF425E" w:rsidRDefault="0004374B" w:rsidP="00C711BD">
            <w:pPr>
              <w:jc w:val="right"/>
              <w:rPr>
                <w:rFonts w:ascii="Trebuchet MS" w:hAnsi="Trebuchet MS" w:cs="Arial"/>
                <w:b/>
                <w:bCs/>
                <w:sz w:val="18"/>
                <w:szCs w:val="18"/>
              </w:rPr>
            </w:pPr>
            <w:r w:rsidRPr="00FF425E">
              <w:rPr>
                <w:rFonts w:ascii="Trebuchet MS" w:hAnsi="Trebuchet MS"/>
                <w:b/>
                <w:bCs/>
                <w:sz w:val="18"/>
                <w:szCs w:val="18"/>
              </w:rPr>
              <w:t>(83.136)</w:t>
            </w:r>
          </w:p>
        </w:tc>
      </w:tr>
    </w:tbl>
    <w:p w14:paraId="2A45F92A" w14:textId="749E141D" w:rsidR="007113DF" w:rsidRDefault="007113DF" w:rsidP="007A33BE">
      <w:pPr>
        <w:rPr>
          <w:rFonts w:ascii="Trebuchet MS" w:hAnsi="Trebuchet MS" w:cs="Arial"/>
          <w:b/>
          <w:bCs/>
          <w:color w:val="FF0000"/>
        </w:rPr>
      </w:pPr>
    </w:p>
    <w:p w14:paraId="19FAB7CA" w14:textId="77777777" w:rsidR="007A33BE" w:rsidRPr="004F7469" w:rsidRDefault="007A33BE" w:rsidP="007A33BE">
      <w:pPr>
        <w:rPr>
          <w:rFonts w:ascii="Trebuchet MS" w:hAnsi="Trebuchet MS" w:cs="Arial"/>
          <w:b/>
          <w:bCs/>
          <w:color w:val="FF0000"/>
        </w:rPr>
      </w:pPr>
    </w:p>
    <w:p w14:paraId="5FEC1EC7" w14:textId="088067BB" w:rsidR="008747AD" w:rsidRPr="004F7469" w:rsidRDefault="008747AD"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Resultado financeiro</w:t>
      </w:r>
    </w:p>
    <w:p w14:paraId="349CEAA0" w14:textId="77777777" w:rsidR="00282DC5" w:rsidRPr="004F7469" w:rsidRDefault="00282DC5" w:rsidP="0018405E">
      <w:pPr>
        <w:pStyle w:val="PargrafodaLista"/>
        <w:widowControl w:val="0"/>
        <w:suppressAutoHyphens/>
        <w:autoSpaceDE w:val="0"/>
        <w:autoSpaceDN w:val="0"/>
        <w:adjustRightInd w:val="0"/>
        <w:ind w:left="567"/>
        <w:jc w:val="both"/>
        <w:rPr>
          <w:rFonts w:ascii="Trebuchet MS" w:hAnsi="Trebuchet MS" w:cs="Arial"/>
          <w:b/>
          <w:bCs/>
          <w:color w:val="000000" w:themeColor="text1"/>
          <w:sz w:val="24"/>
          <w:szCs w:val="24"/>
        </w:rPr>
      </w:pPr>
    </w:p>
    <w:tbl>
      <w:tblPr>
        <w:tblW w:w="4667" w:type="pct"/>
        <w:tblInd w:w="567" w:type="dxa"/>
        <w:tblLayout w:type="fixed"/>
        <w:tblCellMar>
          <w:left w:w="68" w:type="dxa"/>
          <w:right w:w="68" w:type="dxa"/>
        </w:tblCellMar>
        <w:tblLook w:val="04A0" w:firstRow="1" w:lastRow="0" w:firstColumn="1" w:lastColumn="0" w:noHBand="0" w:noVBand="1"/>
      </w:tblPr>
      <w:tblGrid>
        <w:gridCol w:w="2837"/>
        <w:gridCol w:w="161"/>
        <w:gridCol w:w="1246"/>
        <w:gridCol w:w="161"/>
        <w:gridCol w:w="1246"/>
        <w:gridCol w:w="163"/>
        <w:gridCol w:w="1250"/>
        <w:gridCol w:w="161"/>
        <w:gridCol w:w="1243"/>
      </w:tblGrid>
      <w:tr w:rsidR="004F7469" w:rsidRPr="00FF425E" w14:paraId="04DEAC0B" w14:textId="77777777" w:rsidTr="008F283E">
        <w:trPr>
          <w:trHeight w:val="20"/>
        </w:trPr>
        <w:tc>
          <w:tcPr>
            <w:tcW w:w="1675" w:type="pct"/>
            <w:tcBorders>
              <w:top w:val="nil"/>
              <w:left w:val="nil"/>
              <w:bottom w:val="nil"/>
              <w:right w:val="nil"/>
            </w:tcBorders>
            <w:noWrap/>
            <w:vAlign w:val="bottom"/>
            <w:hideMark/>
          </w:tcPr>
          <w:p w14:paraId="03C2FC44" w14:textId="77777777" w:rsidR="00E44DD5" w:rsidRPr="00FF425E" w:rsidRDefault="00E44DD5" w:rsidP="00C711BD">
            <w:pPr>
              <w:rPr>
                <w:rFonts w:ascii="Trebuchet MS" w:hAnsi="Trebuchet MS"/>
                <w:sz w:val="18"/>
                <w:szCs w:val="18"/>
              </w:rPr>
            </w:pPr>
          </w:p>
        </w:tc>
        <w:tc>
          <w:tcPr>
            <w:tcW w:w="95" w:type="pct"/>
            <w:tcBorders>
              <w:top w:val="nil"/>
              <w:left w:val="nil"/>
              <w:bottom w:val="nil"/>
              <w:right w:val="nil"/>
            </w:tcBorders>
            <w:noWrap/>
            <w:vAlign w:val="bottom"/>
            <w:hideMark/>
          </w:tcPr>
          <w:p w14:paraId="6A547DBD" w14:textId="77777777" w:rsidR="00E44DD5" w:rsidRPr="00FF425E" w:rsidRDefault="00E44DD5" w:rsidP="00C711BD">
            <w:pPr>
              <w:rPr>
                <w:rFonts w:ascii="Trebuchet MS" w:hAnsi="Trebuchet MS"/>
                <w:sz w:val="18"/>
                <w:szCs w:val="18"/>
              </w:rPr>
            </w:pPr>
          </w:p>
        </w:tc>
        <w:tc>
          <w:tcPr>
            <w:tcW w:w="1566" w:type="pct"/>
            <w:gridSpan w:val="3"/>
            <w:tcBorders>
              <w:top w:val="nil"/>
              <w:left w:val="nil"/>
              <w:bottom w:val="single" w:sz="4" w:space="0" w:color="auto"/>
              <w:right w:val="nil"/>
            </w:tcBorders>
            <w:vAlign w:val="bottom"/>
            <w:hideMark/>
          </w:tcPr>
          <w:p w14:paraId="4668AEFA" w14:textId="77777777" w:rsidR="00E44DD5" w:rsidRPr="00FF425E" w:rsidRDefault="00E44DD5" w:rsidP="00C711BD">
            <w:pPr>
              <w:jc w:val="center"/>
              <w:rPr>
                <w:rFonts w:ascii="Trebuchet MS" w:hAnsi="Trebuchet MS" w:cs="Arial"/>
                <w:b/>
                <w:bCs/>
                <w:sz w:val="18"/>
                <w:szCs w:val="18"/>
              </w:rPr>
            </w:pPr>
            <w:r w:rsidRPr="00FF425E">
              <w:rPr>
                <w:rFonts w:ascii="Trebuchet MS" w:hAnsi="Trebuchet MS" w:cs="Arial"/>
                <w:b/>
                <w:bCs/>
                <w:sz w:val="18"/>
                <w:szCs w:val="18"/>
              </w:rPr>
              <w:t>Controladora</w:t>
            </w:r>
          </w:p>
        </w:tc>
        <w:tc>
          <w:tcPr>
            <w:tcW w:w="96" w:type="pct"/>
            <w:tcBorders>
              <w:top w:val="nil"/>
              <w:left w:val="nil"/>
              <w:bottom w:val="nil"/>
              <w:right w:val="nil"/>
            </w:tcBorders>
            <w:noWrap/>
            <w:vAlign w:val="bottom"/>
            <w:hideMark/>
          </w:tcPr>
          <w:p w14:paraId="390D7534" w14:textId="77777777" w:rsidR="00E44DD5" w:rsidRPr="00FF425E" w:rsidRDefault="00E44DD5" w:rsidP="00C711BD">
            <w:pPr>
              <w:jc w:val="center"/>
              <w:rPr>
                <w:rFonts w:ascii="Trebuchet MS" w:hAnsi="Trebuchet MS" w:cs="Arial"/>
                <w:b/>
                <w:bCs/>
                <w:sz w:val="18"/>
                <w:szCs w:val="18"/>
              </w:rPr>
            </w:pPr>
          </w:p>
        </w:tc>
        <w:tc>
          <w:tcPr>
            <w:tcW w:w="1567" w:type="pct"/>
            <w:gridSpan w:val="3"/>
            <w:tcBorders>
              <w:top w:val="nil"/>
              <w:left w:val="nil"/>
              <w:bottom w:val="single" w:sz="4" w:space="0" w:color="auto"/>
              <w:right w:val="nil"/>
            </w:tcBorders>
            <w:vAlign w:val="bottom"/>
            <w:hideMark/>
          </w:tcPr>
          <w:p w14:paraId="54561133" w14:textId="77777777" w:rsidR="00E44DD5" w:rsidRPr="00FF425E" w:rsidRDefault="00E44DD5" w:rsidP="00C711BD">
            <w:pPr>
              <w:jc w:val="center"/>
              <w:rPr>
                <w:rFonts w:ascii="Trebuchet MS" w:hAnsi="Trebuchet MS" w:cs="Arial"/>
                <w:b/>
                <w:bCs/>
                <w:sz w:val="18"/>
                <w:szCs w:val="18"/>
              </w:rPr>
            </w:pPr>
            <w:r w:rsidRPr="00FF425E">
              <w:rPr>
                <w:rFonts w:ascii="Trebuchet MS" w:hAnsi="Trebuchet MS" w:cs="Arial"/>
                <w:b/>
                <w:bCs/>
                <w:sz w:val="18"/>
                <w:szCs w:val="18"/>
              </w:rPr>
              <w:t>Consolidado</w:t>
            </w:r>
          </w:p>
        </w:tc>
      </w:tr>
      <w:tr w:rsidR="00F32446" w:rsidRPr="00FF425E" w14:paraId="215F494B" w14:textId="77777777" w:rsidTr="00F32446">
        <w:trPr>
          <w:trHeight w:val="20"/>
        </w:trPr>
        <w:tc>
          <w:tcPr>
            <w:tcW w:w="1675" w:type="pct"/>
            <w:tcBorders>
              <w:top w:val="nil"/>
              <w:left w:val="nil"/>
              <w:bottom w:val="single" w:sz="4" w:space="0" w:color="auto"/>
              <w:right w:val="nil"/>
            </w:tcBorders>
            <w:vAlign w:val="bottom"/>
            <w:hideMark/>
          </w:tcPr>
          <w:p w14:paraId="6D7AE5A7" w14:textId="77777777" w:rsidR="000C4C57" w:rsidRPr="00FF425E" w:rsidRDefault="000C4C57" w:rsidP="00C711BD">
            <w:pPr>
              <w:jc w:val="center"/>
              <w:rPr>
                <w:rFonts w:ascii="Trebuchet MS" w:hAnsi="Trebuchet MS" w:cs="Arial"/>
                <w:b/>
                <w:bCs/>
                <w:sz w:val="18"/>
                <w:szCs w:val="18"/>
              </w:rPr>
            </w:pPr>
            <w:r w:rsidRPr="00FF425E">
              <w:rPr>
                <w:rFonts w:ascii="Trebuchet MS" w:hAnsi="Trebuchet MS" w:cs="Arial"/>
                <w:b/>
                <w:bCs/>
                <w:sz w:val="18"/>
                <w:szCs w:val="18"/>
              </w:rPr>
              <w:t>Descrição</w:t>
            </w:r>
          </w:p>
        </w:tc>
        <w:tc>
          <w:tcPr>
            <w:tcW w:w="95" w:type="pct"/>
            <w:tcBorders>
              <w:top w:val="nil"/>
              <w:left w:val="nil"/>
              <w:bottom w:val="nil"/>
              <w:right w:val="nil"/>
            </w:tcBorders>
            <w:vAlign w:val="bottom"/>
            <w:hideMark/>
          </w:tcPr>
          <w:p w14:paraId="1EC938B2" w14:textId="77777777" w:rsidR="000C4C57" w:rsidRPr="00FF425E" w:rsidRDefault="000C4C57" w:rsidP="00C711BD">
            <w:pPr>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2890D66A" w14:textId="30662C07"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5" w:type="pct"/>
            <w:tcBorders>
              <w:top w:val="nil"/>
              <w:left w:val="nil"/>
              <w:bottom w:val="nil"/>
              <w:right w:val="nil"/>
            </w:tcBorders>
            <w:vAlign w:val="bottom"/>
            <w:hideMark/>
          </w:tcPr>
          <w:p w14:paraId="577E5A80" w14:textId="77777777" w:rsidR="000C4C57" w:rsidRPr="00FF425E" w:rsidRDefault="000C4C57" w:rsidP="00C711BD">
            <w:pPr>
              <w:jc w:val="center"/>
              <w:rPr>
                <w:rFonts w:ascii="Trebuchet MS" w:hAnsi="Trebuchet MS" w:cs="Arial"/>
                <w:b/>
                <w:bCs/>
                <w:sz w:val="18"/>
                <w:szCs w:val="18"/>
              </w:rPr>
            </w:pPr>
          </w:p>
        </w:tc>
        <w:tc>
          <w:tcPr>
            <w:tcW w:w="736" w:type="pct"/>
            <w:tcBorders>
              <w:top w:val="nil"/>
              <w:left w:val="nil"/>
              <w:bottom w:val="single" w:sz="4" w:space="0" w:color="auto"/>
              <w:right w:val="nil"/>
            </w:tcBorders>
            <w:vAlign w:val="bottom"/>
            <w:hideMark/>
          </w:tcPr>
          <w:p w14:paraId="2562D0F8" w14:textId="36B43921"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c>
          <w:tcPr>
            <w:tcW w:w="96" w:type="pct"/>
            <w:tcBorders>
              <w:top w:val="nil"/>
              <w:left w:val="nil"/>
              <w:bottom w:val="nil"/>
              <w:right w:val="nil"/>
            </w:tcBorders>
            <w:vAlign w:val="bottom"/>
            <w:hideMark/>
          </w:tcPr>
          <w:p w14:paraId="5AF78638" w14:textId="77777777" w:rsidR="000C4C57" w:rsidRPr="00FF425E" w:rsidRDefault="000C4C57" w:rsidP="00C711BD">
            <w:pPr>
              <w:jc w:val="center"/>
              <w:rPr>
                <w:rFonts w:ascii="Trebuchet MS" w:hAnsi="Trebuchet MS" w:cs="Arial"/>
                <w:b/>
                <w:bCs/>
                <w:sz w:val="18"/>
                <w:szCs w:val="18"/>
              </w:rPr>
            </w:pPr>
          </w:p>
        </w:tc>
        <w:tc>
          <w:tcPr>
            <w:tcW w:w="738" w:type="pct"/>
            <w:tcBorders>
              <w:top w:val="nil"/>
              <w:left w:val="nil"/>
              <w:bottom w:val="single" w:sz="4" w:space="0" w:color="auto"/>
              <w:right w:val="nil"/>
            </w:tcBorders>
            <w:vAlign w:val="bottom"/>
            <w:hideMark/>
          </w:tcPr>
          <w:p w14:paraId="64E50129" w14:textId="4026509D"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5" w:type="pct"/>
            <w:tcBorders>
              <w:top w:val="nil"/>
              <w:left w:val="nil"/>
              <w:bottom w:val="nil"/>
              <w:right w:val="nil"/>
            </w:tcBorders>
            <w:vAlign w:val="bottom"/>
            <w:hideMark/>
          </w:tcPr>
          <w:p w14:paraId="406A7489" w14:textId="77777777" w:rsidR="000C4C57" w:rsidRPr="00FF425E" w:rsidRDefault="000C4C57" w:rsidP="00C711BD">
            <w:pPr>
              <w:jc w:val="center"/>
              <w:rPr>
                <w:rFonts w:ascii="Trebuchet MS" w:hAnsi="Trebuchet MS" w:cs="Arial"/>
                <w:b/>
                <w:bCs/>
                <w:sz w:val="18"/>
                <w:szCs w:val="18"/>
              </w:rPr>
            </w:pPr>
          </w:p>
        </w:tc>
        <w:tc>
          <w:tcPr>
            <w:tcW w:w="732" w:type="pct"/>
            <w:tcBorders>
              <w:top w:val="nil"/>
              <w:left w:val="nil"/>
              <w:bottom w:val="single" w:sz="4" w:space="0" w:color="auto"/>
              <w:right w:val="nil"/>
            </w:tcBorders>
            <w:vAlign w:val="bottom"/>
            <w:hideMark/>
          </w:tcPr>
          <w:p w14:paraId="4F058229" w14:textId="1A6CD872" w:rsidR="000C4C57" w:rsidRPr="00FF425E" w:rsidRDefault="007A03D4" w:rsidP="00C711BD">
            <w:pPr>
              <w:jc w:val="center"/>
              <w:rPr>
                <w:rFonts w:ascii="Trebuchet MS" w:hAnsi="Trebuchet MS" w:cs="Arial"/>
                <w:b/>
                <w:bCs/>
                <w:sz w:val="18"/>
                <w:szCs w:val="18"/>
              </w:rPr>
            </w:pPr>
            <w:r w:rsidRPr="00FF425E">
              <w:rPr>
                <w:rFonts w:ascii="Trebuchet MS" w:hAnsi="Trebuchet MS" w:cs="Arial"/>
                <w:b/>
                <w:bCs/>
                <w:sz w:val="18"/>
                <w:szCs w:val="18"/>
              </w:rPr>
              <w:t>2024</w:t>
            </w:r>
          </w:p>
        </w:tc>
      </w:tr>
      <w:tr w:rsidR="008F283E" w:rsidRPr="00FF425E" w14:paraId="735C4DC8" w14:textId="77777777" w:rsidTr="00F32446">
        <w:trPr>
          <w:trHeight w:val="20"/>
        </w:trPr>
        <w:tc>
          <w:tcPr>
            <w:tcW w:w="1675" w:type="pct"/>
            <w:tcBorders>
              <w:top w:val="nil"/>
              <w:left w:val="nil"/>
              <w:bottom w:val="nil"/>
              <w:right w:val="nil"/>
            </w:tcBorders>
            <w:noWrap/>
            <w:vAlign w:val="bottom"/>
            <w:hideMark/>
          </w:tcPr>
          <w:p w14:paraId="44EDC7EA" w14:textId="77777777" w:rsidR="00E44DD5" w:rsidRPr="00FF425E" w:rsidRDefault="00E44DD5" w:rsidP="00F32446">
            <w:pPr>
              <w:ind w:left="-57"/>
              <w:jc w:val="both"/>
              <w:rPr>
                <w:rFonts w:ascii="Trebuchet MS" w:hAnsi="Trebuchet MS" w:cs="Arial"/>
                <w:b/>
                <w:bCs/>
                <w:color w:val="000000"/>
                <w:sz w:val="18"/>
                <w:szCs w:val="18"/>
              </w:rPr>
            </w:pPr>
            <w:r w:rsidRPr="00FF425E">
              <w:rPr>
                <w:rFonts w:ascii="Trebuchet MS" w:hAnsi="Trebuchet MS" w:cs="Arial"/>
                <w:b/>
                <w:bCs/>
                <w:color w:val="000000"/>
                <w:sz w:val="18"/>
                <w:szCs w:val="18"/>
              </w:rPr>
              <w:t>Receitas financeiras</w:t>
            </w:r>
          </w:p>
        </w:tc>
        <w:tc>
          <w:tcPr>
            <w:tcW w:w="95" w:type="pct"/>
            <w:tcBorders>
              <w:top w:val="nil"/>
              <w:left w:val="nil"/>
              <w:bottom w:val="nil"/>
              <w:right w:val="nil"/>
            </w:tcBorders>
            <w:vAlign w:val="bottom"/>
            <w:hideMark/>
          </w:tcPr>
          <w:p w14:paraId="711B382B" w14:textId="77777777" w:rsidR="00E44DD5" w:rsidRPr="00FF425E" w:rsidRDefault="00E44DD5" w:rsidP="00C711BD">
            <w:pPr>
              <w:jc w:val="both"/>
              <w:rPr>
                <w:rFonts w:ascii="Trebuchet MS" w:hAnsi="Trebuchet MS" w:cs="Arial"/>
                <w:i/>
                <w:iCs/>
                <w:color w:val="000000"/>
                <w:sz w:val="18"/>
                <w:szCs w:val="18"/>
                <w:u w:val="single"/>
              </w:rPr>
            </w:pPr>
          </w:p>
        </w:tc>
        <w:tc>
          <w:tcPr>
            <w:tcW w:w="736" w:type="pct"/>
            <w:tcBorders>
              <w:top w:val="nil"/>
              <w:left w:val="nil"/>
              <w:bottom w:val="nil"/>
              <w:right w:val="nil"/>
            </w:tcBorders>
            <w:vAlign w:val="bottom"/>
            <w:hideMark/>
          </w:tcPr>
          <w:p w14:paraId="3C46B37F" w14:textId="77777777" w:rsidR="00E44DD5" w:rsidRPr="00FF425E" w:rsidRDefault="00E44DD5" w:rsidP="00C711BD">
            <w:pPr>
              <w:jc w:val="right"/>
              <w:rPr>
                <w:rFonts w:ascii="Trebuchet MS" w:hAnsi="Trebuchet MS" w:cs="Arial"/>
                <w:color w:val="000000"/>
                <w:sz w:val="18"/>
                <w:szCs w:val="18"/>
              </w:rPr>
            </w:pPr>
            <w:r w:rsidRPr="00FF425E">
              <w:rPr>
                <w:rFonts w:ascii="Trebuchet MS" w:hAnsi="Trebuchet MS" w:cs="Arial"/>
                <w:color w:val="000000"/>
                <w:sz w:val="18"/>
                <w:szCs w:val="18"/>
              </w:rPr>
              <w:t xml:space="preserve">  </w:t>
            </w:r>
          </w:p>
        </w:tc>
        <w:tc>
          <w:tcPr>
            <w:tcW w:w="95" w:type="pct"/>
            <w:tcBorders>
              <w:top w:val="nil"/>
              <w:left w:val="nil"/>
              <w:bottom w:val="nil"/>
              <w:right w:val="nil"/>
            </w:tcBorders>
            <w:vAlign w:val="bottom"/>
            <w:hideMark/>
          </w:tcPr>
          <w:p w14:paraId="7F60DBEF" w14:textId="77777777" w:rsidR="00E44DD5" w:rsidRPr="00FF425E" w:rsidRDefault="00E44DD5"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41E266FF" w14:textId="77777777" w:rsidR="00E44DD5" w:rsidRPr="00FF425E" w:rsidRDefault="00E44DD5" w:rsidP="00C711BD">
            <w:pPr>
              <w:jc w:val="both"/>
              <w:rPr>
                <w:rFonts w:ascii="Trebuchet MS" w:hAnsi="Trebuchet MS"/>
                <w:sz w:val="18"/>
                <w:szCs w:val="18"/>
              </w:rPr>
            </w:pPr>
          </w:p>
        </w:tc>
        <w:tc>
          <w:tcPr>
            <w:tcW w:w="96" w:type="pct"/>
            <w:tcBorders>
              <w:top w:val="nil"/>
              <w:left w:val="nil"/>
              <w:bottom w:val="nil"/>
              <w:right w:val="nil"/>
            </w:tcBorders>
            <w:vAlign w:val="bottom"/>
            <w:hideMark/>
          </w:tcPr>
          <w:p w14:paraId="25961230" w14:textId="77777777" w:rsidR="00E44DD5" w:rsidRPr="00FF425E" w:rsidRDefault="00E44DD5" w:rsidP="00C711BD">
            <w:pPr>
              <w:jc w:val="right"/>
              <w:rPr>
                <w:rFonts w:ascii="Trebuchet MS" w:hAnsi="Trebuchet MS"/>
                <w:sz w:val="18"/>
                <w:szCs w:val="18"/>
              </w:rPr>
            </w:pPr>
          </w:p>
        </w:tc>
        <w:tc>
          <w:tcPr>
            <w:tcW w:w="738" w:type="pct"/>
            <w:tcBorders>
              <w:top w:val="nil"/>
              <w:left w:val="nil"/>
              <w:bottom w:val="nil"/>
              <w:right w:val="nil"/>
            </w:tcBorders>
            <w:vAlign w:val="bottom"/>
            <w:hideMark/>
          </w:tcPr>
          <w:p w14:paraId="09449535" w14:textId="77777777" w:rsidR="00E44DD5" w:rsidRPr="00FF425E" w:rsidRDefault="00E44DD5" w:rsidP="00C711BD">
            <w:pPr>
              <w:jc w:val="both"/>
              <w:rPr>
                <w:rFonts w:ascii="Trebuchet MS" w:hAnsi="Trebuchet MS"/>
                <w:sz w:val="18"/>
                <w:szCs w:val="18"/>
              </w:rPr>
            </w:pPr>
          </w:p>
        </w:tc>
        <w:tc>
          <w:tcPr>
            <w:tcW w:w="95" w:type="pct"/>
            <w:tcBorders>
              <w:top w:val="nil"/>
              <w:left w:val="nil"/>
              <w:bottom w:val="nil"/>
              <w:right w:val="nil"/>
            </w:tcBorders>
            <w:noWrap/>
            <w:vAlign w:val="bottom"/>
            <w:hideMark/>
          </w:tcPr>
          <w:p w14:paraId="271CB699" w14:textId="77777777" w:rsidR="00E44DD5" w:rsidRPr="00FF425E" w:rsidRDefault="00E44DD5" w:rsidP="00C711BD">
            <w:pPr>
              <w:jc w:val="right"/>
              <w:rPr>
                <w:rFonts w:ascii="Trebuchet MS" w:hAnsi="Trebuchet MS"/>
                <w:sz w:val="18"/>
                <w:szCs w:val="18"/>
              </w:rPr>
            </w:pPr>
          </w:p>
        </w:tc>
        <w:tc>
          <w:tcPr>
            <w:tcW w:w="732" w:type="pct"/>
            <w:tcBorders>
              <w:top w:val="nil"/>
              <w:left w:val="nil"/>
              <w:bottom w:val="nil"/>
              <w:right w:val="nil"/>
            </w:tcBorders>
            <w:vAlign w:val="bottom"/>
            <w:hideMark/>
          </w:tcPr>
          <w:p w14:paraId="1395C2BB" w14:textId="77777777" w:rsidR="00E44DD5" w:rsidRPr="00FF425E" w:rsidRDefault="00E44DD5" w:rsidP="00C711BD">
            <w:pPr>
              <w:rPr>
                <w:rFonts w:ascii="Trebuchet MS" w:hAnsi="Trebuchet MS"/>
                <w:sz w:val="18"/>
                <w:szCs w:val="18"/>
              </w:rPr>
            </w:pPr>
          </w:p>
        </w:tc>
      </w:tr>
      <w:tr w:rsidR="008F283E" w:rsidRPr="00FF425E" w14:paraId="27593C4F" w14:textId="77777777" w:rsidTr="00F32446">
        <w:trPr>
          <w:trHeight w:val="20"/>
        </w:trPr>
        <w:tc>
          <w:tcPr>
            <w:tcW w:w="1675" w:type="pct"/>
            <w:tcBorders>
              <w:top w:val="nil"/>
              <w:left w:val="nil"/>
              <w:bottom w:val="nil"/>
              <w:right w:val="nil"/>
            </w:tcBorders>
            <w:noWrap/>
            <w:vAlign w:val="bottom"/>
            <w:hideMark/>
          </w:tcPr>
          <w:p w14:paraId="3720E74B"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Rendimentos de aplicações financeiras</w:t>
            </w:r>
          </w:p>
        </w:tc>
        <w:tc>
          <w:tcPr>
            <w:tcW w:w="95" w:type="pct"/>
            <w:tcBorders>
              <w:top w:val="nil"/>
              <w:left w:val="nil"/>
              <w:bottom w:val="nil"/>
              <w:right w:val="nil"/>
            </w:tcBorders>
            <w:vAlign w:val="bottom"/>
            <w:hideMark/>
          </w:tcPr>
          <w:p w14:paraId="045608FC"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73A34BC3" w14:textId="128356BE"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61.500</w:t>
            </w:r>
          </w:p>
        </w:tc>
        <w:tc>
          <w:tcPr>
            <w:tcW w:w="95" w:type="pct"/>
            <w:tcBorders>
              <w:top w:val="nil"/>
              <w:left w:val="nil"/>
              <w:bottom w:val="nil"/>
              <w:right w:val="nil"/>
            </w:tcBorders>
            <w:vAlign w:val="bottom"/>
            <w:hideMark/>
          </w:tcPr>
          <w:p w14:paraId="5A9E7C16"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0D0B48C3" w14:textId="73032DC4"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39.699</w:t>
            </w:r>
          </w:p>
        </w:tc>
        <w:tc>
          <w:tcPr>
            <w:tcW w:w="96" w:type="pct"/>
            <w:tcBorders>
              <w:top w:val="nil"/>
              <w:left w:val="nil"/>
              <w:bottom w:val="nil"/>
              <w:right w:val="nil"/>
            </w:tcBorders>
            <w:vAlign w:val="bottom"/>
            <w:hideMark/>
          </w:tcPr>
          <w:p w14:paraId="04F3227B"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7E7E80A7" w14:textId="47E16041"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63.043</w:t>
            </w:r>
          </w:p>
        </w:tc>
        <w:tc>
          <w:tcPr>
            <w:tcW w:w="95" w:type="pct"/>
            <w:tcBorders>
              <w:top w:val="nil"/>
              <w:left w:val="nil"/>
              <w:bottom w:val="nil"/>
              <w:right w:val="nil"/>
            </w:tcBorders>
            <w:noWrap/>
            <w:vAlign w:val="bottom"/>
            <w:hideMark/>
          </w:tcPr>
          <w:p w14:paraId="561A7ACE"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50E61FA7" w14:textId="7AC960E5"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40.933</w:t>
            </w:r>
          </w:p>
        </w:tc>
      </w:tr>
      <w:tr w:rsidR="008F283E" w:rsidRPr="00FF425E" w14:paraId="6EB26478" w14:textId="77777777" w:rsidTr="00F32446">
        <w:trPr>
          <w:trHeight w:val="20"/>
        </w:trPr>
        <w:tc>
          <w:tcPr>
            <w:tcW w:w="1675" w:type="pct"/>
            <w:tcBorders>
              <w:top w:val="nil"/>
              <w:left w:val="nil"/>
              <w:bottom w:val="nil"/>
              <w:right w:val="nil"/>
            </w:tcBorders>
            <w:noWrap/>
            <w:vAlign w:val="bottom"/>
            <w:hideMark/>
          </w:tcPr>
          <w:p w14:paraId="256B7918"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Descontos obtidos</w:t>
            </w:r>
          </w:p>
        </w:tc>
        <w:tc>
          <w:tcPr>
            <w:tcW w:w="95" w:type="pct"/>
            <w:tcBorders>
              <w:top w:val="nil"/>
              <w:left w:val="nil"/>
              <w:bottom w:val="nil"/>
              <w:right w:val="nil"/>
            </w:tcBorders>
            <w:vAlign w:val="bottom"/>
            <w:hideMark/>
          </w:tcPr>
          <w:p w14:paraId="271151C1"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5E7A3041" w14:textId="1D4343D8"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125</w:t>
            </w:r>
          </w:p>
        </w:tc>
        <w:tc>
          <w:tcPr>
            <w:tcW w:w="95" w:type="pct"/>
            <w:tcBorders>
              <w:top w:val="nil"/>
              <w:left w:val="nil"/>
              <w:bottom w:val="nil"/>
              <w:right w:val="nil"/>
            </w:tcBorders>
            <w:vAlign w:val="bottom"/>
            <w:hideMark/>
          </w:tcPr>
          <w:p w14:paraId="109A10F9"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0189CE64" w14:textId="61F4F684"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75</w:t>
            </w:r>
          </w:p>
        </w:tc>
        <w:tc>
          <w:tcPr>
            <w:tcW w:w="96" w:type="pct"/>
            <w:tcBorders>
              <w:top w:val="nil"/>
              <w:left w:val="nil"/>
              <w:bottom w:val="nil"/>
              <w:right w:val="nil"/>
            </w:tcBorders>
            <w:vAlign w:val="bottom"/>
            <w:hideMark/>
          </w:tcPr>
          <w:p w14:paraId="1EBF9312"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3679CA9F" w14:textId="45EF8296"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132</w:t>
            </w:r>
          </w:p>
        </w:tc>
        <w:tc>
          <w:tcPr>
            <w:tcW w:w="95" w:type="pct"/>
            <w:tcBorders>
              <w:top w:val="nil"/>
              <w:left w:val="nil"/>
              <w:bottom w:val="nil"/>
              <w:right w:val="nil"/>
            </w:tcBorders>
            <w:noWrap/>
            <w:vAlign w:val="bottom"/>
            <w:hideMark/>
          </w:tcPr>
          <w:p w14:paraId="795EF3C3"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4ABA78A0" w14:textId="50E64372"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82</w:t>
            </w:r>
          </w:p>
        </w:tc>
      </w:tr>
      <w:tr w:rsidR="008F283E" w:rsidRPr="00FF425E" w14:paraId="2CA00F21" w14:textId="77777777" w:rsidTr="00F32446">
        <w:trPr>
          <w:trHeight w:val="20"/>
        </w:trPr>
        <w:tc>
          <w:tcPr>
            <w:tcW w:w="1675" w:type="pct"/>
            <w:tcBorders>
              <w:top w:val="nil"/>
              <w:left w:val="nil"/>
              <w:bottom w:val="nil"/>
              <w:right w:val="nil"/>
            </w:tcBorders>
            <w:noWrap/>
            <w:vAlign w:val="bottom"/>
            <w:hideMark/>
          </w:tcPr>
          <w:p w14:paraId="4CC54156"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Juros ativos</w:t>
            </w:r>
          </w:p>
        </w:tc>
        <w:tc>
          <w:tcPr>
            <w:tcW w:w="95" w:type="pct"/>
            <w:tcBorders>
              <w:top w:val="nil"/>
              <w:left w:val="nil"/>
              <w:bottom w:val="nil"/>
              <w:right w:val="nil"/>
            </w:tcBorders>
            <w:vAlign w:val="bottom"/>
            <w:hideMark/>
          </w:tcPr>
          <w:p w14:paraId="46684FE4"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2ACDBAE4" w14:textId="27C08990"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1.005</w:t>
            </w:r>
          </w:p>
        </w:tc>
        <w:tc>
          <w:tcPr>
            <w:tcW w:w="95" w:type="pct"/>
            <w:tcBorders>
              <w:top w:val="nil"/>
              <w:left w:val="nil"/>
              <w:bottom w:val="nil"/>
              <w:right w:val="nil"/>
            </w:tcBorders>
            <w:vAlign w:val="bottom"/>
            <w:hideMark/>
          </w:tcPr>
          <w:p w14:paraId="3187873C"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375BCA6F" w14:textId="19AD0A97"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445</w:t>
            </w:r>
          </w:p>
        </w:tc>
        <w:tc>
          <w:tcPr>
            <w:tcW w:w="96" w:type="pct"/>
            <w:tcBorders>
              <w:top w:val="nil"/>
              <w:left w:val="nil"/>
              <w:bottom w:val="nil"/>
              <w:right w:val="nil"/>
            </w:tcBorders>
            <w:vAlign w:val="bottom"/>
            <w:hideMark/>
          </w:tcPr>
          <w:p w14:paraId="5771E2A8"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47113B2C" w14:textId="16620DD0"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1.082</w:t>
            </w:r>
          </w:p>
        </w:tc>
        <w:tc>
          <w:tcPr>
            <w:tcW w:w="95" w:type="pct"/>
            <w:tcBorders>
              <w:top w:val="nil"/>
              <w:left w:val="nil"/>
              <w:bottom w:val="nil"/>
              <w:right w:val="nil"/>
            </w:tcBorders>
            <w:noWrap/>
            <w:vAlign w:val="bottom"/>
            <w:hideMark/>
          </w:tcPr>
          <w:p w14:paraId="7B17CF49"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5B782E96" w14:textId="589BFB3C"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461</w:t>
            </w:r>
          </w:p>
        </w:tc>
      </w:tr>
      <w:tr w:rsidR="008F283E" w:rsidRPr="00FF425E" w14:paraId="466756F7" w14:textId="77777777" w:rsidTr="00F32446">
        <w:trPr>
          <w:trHeight w:val="20"/>
        </w:trPr>
        <w:tc>
          <w:tcPr>
            <w:tcW w:w="1675" w:type="pct"/>
            <w:tcBorders>
              <w:top w:val="nil"/>
              <w:left w:val="nil"/>
              <w:bottom w:val="nil"/>
              <w:right w:val="nil"/>
            </w:tcBorders>
            <w:noWrap/>
            <w:vAlign w:val="bottom"/>
            <w:hideMark/>
          </w:tcPr>
          <w:p w14:paraId="13712847"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Outras receitas financeiras</w:t>
            </w:r>
          </w:p>
        </w:tc>
        <w:tc>
          <w:tcPr>
            <w:tcW w:w="95" w:type="pct"/>
            <w:tcBorders>
              <w:top w:val="nil"/>
              <w:left w:val="nil"/>
              <w:bottom w:val="nil"/>
              <w:right w:val="nil"/>
            </w:tcBorders>
            <w:vAlign w:val="bottom"/>
            <w:hideMark/>
          </w:tcPr>
          <w:p w14:paraId="7722E39D"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1082E43E" w14:textId="2C2486C4"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565</w:t>
            </w:r>
          </w:p>
        </w:tc>
        <w:tc>
          <w:tcPr>
            <w:tcW w:w="95" w:type="pct"/>
            <w:tcBorders>
              <w:top w:val="nil"/>
              <w:left w:val="nil"/>
              <w:bottom w:val="nil"/>
              <w:right w:val="nil"/>
            </w:tcBorders>
            <w:vAlign w:val="bottom"/>
            <w:hideMark/>
          </w:tcPr>
          <w:p w14:paraId="087AC8B6"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6972ABB5" w14:textId="38AFC827"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299</w:t>
            </w:r>
          </w:p>
        </w:tc>
        <w:tc>
          <w:tcPr>
            <w:tcW w:w="96" w:type="pct"/>
            <w:tcBorders>
              <w:top w:val="nil"/>
              <w:left w:val="nil"/>
              <w:bottom w:val="nil"/>
              <w:right w:val="nil"/>
            </w:tcBorders>
            <w:vAlign w:val="bottom"/>
            <w:hideMark/>
          </w:tcPr>
          <w:p w14:paraId="6F32246E"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71AC7C74" w14:textId="77907B30"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565</w:t>
            </w:r>
          </w:p>
        </w:tc>
        <w:tc>
          <w:tcPr>
            <w:tcW w:w="95" w:type="pct"/>
            <w:tcBorders>
              <w:top w:val="nil"/>
              <w:left w:val="nil"/>
              <w:bottom w:val="nil"/>
              <w:right w:val="nil"/>
            </w:tcBorders>
            <w:noWrap/>
            <w:vAlign w:val="bottom"/>
            <w:hideMark/>
          </w:tcPr>
          <w:p w14:paraId="012F6EF2"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13BFF6AF" w14:textId="526592BE"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299</w:t>
            </w:r>
          </w:p>
        </w:tc>
      </w:tr>
      <w:tr w:rsidR="00F32446" w:rsidRPr="00FF425E" w14:paraId="49544005" w14:textId="77777777" w:rsidTr="00F32446">
        <w:trPr>
          <w:trHeight w:val="20"/>
        </w:trPr>
        <w:tc>
          <w:tcPr>
            <w:tcW w:w="1675" w:type="pct"/>
            <w:tcBorders>
              <w:top w:val="nil"/>
              <w:left w:val="nil"/>
              <w:bottom w:val="nil"/>
              <w:right w:val="nil"/>
            </w:tcBorders>
            <w:noWrap/>
            <w:vAlign w:val="bottom"/>
            <w:hideMark/>
          </w:tcPr>
          <w:p w14:paraId="05801A56" w14:textId="77777777" w:rsidR="00202681" w:rsidRPr="00FF425E" w:rsidRDefault="00202681" w:rsidP="00F32446">
            <w:pPr>
              <w:ind w:left="-57"/>
              <w:jc w:val="right"/>
              <w:rPr>
                <w:rFonts w:ascii="Trebuchet MS" w:hAnsi="Trebuchet MS" w:cs="Arial"/>
                <w:color w:val="000000"/>
                <w:sz w:val="18"/>
                <w:szCs w:val="18"/>
              </w:rPr>
            </w:pPr>
          </w:p>
        </w:tc>
        <w:tc>
          <w:tcPr>
            <w:tcW w:w="95" w:type="pct"/>
            <w:tcBorders>
              <w:top w:val="nil"/>
              <w:left w:val="nil"/>
              <w:bottom w:val="nil"/>
              <w:right w:val="nil"/>
            </w:tcBorders>
            <w:vAlign w:val="bottom"/>
            <w:hideMark/>
          </w:tcPr>
          <w:p w14:paraId="1E7F13E2" w14:textId="77777777" w:rsidR="00202681" w:rsidRPr="00FF425E" w:rsidRDefault="00202681" w:rsidP="00C711BD">
            <w:pPr>
              <w:rPr>
                <w:rFonts w:ascii="Trebuchet MS" w:hAnsi="Trebuchet MS"/>
                <w:sz w:val="18"/>
                <w:szCs w:val="18"/>
              </w:rPr>
            </w:pPr>
          </w:p>
        </w:tc>
        <w:tc>
          <w:tcPr>
            <w:tcW w:w="736" w:type="pct"/>
            <w:tcBorders>
              <w:top w:val="single" w:sz="4" w:space="0" w:color="auto"/>
              <w:left w:val="nil"/>
              <w:bottom w:val="nil"/>
              <w:right w:val="nil"/>
            </w:tcBorders>
            <w:vAlign w:val="bottom"/>
            <w:hideMark/>
          </w:tcPr>
          <w:p w14:paraId="0C2A9940" w14:textId="1308924A" w:rsidR="00202681" w:rsidRPr="00FF425E" w:rsidRDefault="00202681" w:rsidP="00C711BD">
            <w:pPr>
              <w:jc w:val="right"/>
              <w:rPr>
                <w:rFonts w:ascii="Trebuchet MS" w:hAnsi="Trebuchet MS" w:cs="Arial"/>
                <w:b/>
                <w:bCs/>
                <w:color w:val="000000"/>
                <w:sz w:val="18"/>
                <w:szCs w:val="18"/>
              </w:rPr>
            </w:pPr>
            <w:r w:rsidRPr="00FF425E">
              <w:rPr>
                <w:rFonts w:ascii="Trebuchet MS" w:hAnsi="Trebuchet MS"/>
                <w:b/>
                <w:bCs/>
                <w:color w:val="000000"/>
                <w:sz w:val="18"/>
                <w:szCs w:val="18"/>
              </w:rPr>
              <w:t>63.195</w:t>
            </w:r>
          </w:p>
        </w:tc>
        <w:tc>
          <w:tcPr>
            <w:tcW w:w="95" w:type="pct"/>
            <w:tcBorders>
              <w:top w:val="nil"/>
              <w:left w:val="nil"/>
              <w:bottom w:val="nil"/>
              <w:right w:val="nil"/>
            </w:tcBorders>
            <w:vAlign w:val="bottom"/>
            <w:hideMark/>
          </w:tcPr>
          <w:p w14:paraId="5945DF0D" w14:textId="77777777" w:rsidR="00202681" w:rsidRPr="00FF425E" w:rsidRDefault="00202681" w:rsidP="00C711BD">
            <w:pPr>
              <w:jc w:val="right"/>
              <w:rPr>
                <w:rFonts w:ascii="Trebuchet MS" w:hAnsi="Trebuchet MS" w:cs="Arial"/>
                <w:b/>
                <w:bCs/>
                <w:color w:val="000000"/>
                <w:sz w:val="18"/>
                <w:szCs w:val="18"/>
              </w:rPr>
            </w:pPr>
          </w:p>
        </w:tc>
        <w:tc>
          <w:tcPr>
            <w:tcW w:w="736" w:type="pct"/>
            <w:tcBorders>
              <w:top w:val="single" w:sz="4" w:space="0" w:color="auto"/>
              <w:left w:val="nil"/>
              <w:bottom w:val="nil"/>
              <w:right w:val="nil"/>
            </w:tcBorders>
            <w:vAlign w:val="bottom"/>
            <w:hideMark/>
          </w:tcPr>
          <w:p w14:paraId="688AD567" w14:textId="2E5ED519" w:rsidR="00202681" w:rsidRPr="00FF425E" w:rsidRDefault="00202681" w:rsidP="00C711BD">
            <w:pPr>
              <w:jc w:val="right"/>
              <w:rPr>
                <w:rFonts w:ascii="Trebuchet MS" w:hAnsi="Trebuchet MS" w:cs="Arial"/>
                <w:b/>
                <w:bCs/>
                <w:color w:val="000000"/>
                <w:sz w:val="18"/>
                <w:szCs w:val="18"/>
              </w:rPr>
            </w:pPr>
            <w:r w:rsidRPr="00FF425E">
              <w:rPr>
                <w:rFonts w:ascii="Trebuchet MS" w:hAnsi="Trebuchet MS"/>
                <w:b/>
                <w:bCs/>
                <w:color w:val="000000"/>
                <w:sz w:val="18"/>
                <w:szCs w:val="18"/>
              </w:rPr>
              <w:t>40.518</w:t>
            </w:r>
          </w:p>
        </w:tc>
        <w:tc>
          <w:tcPr>
            <w:tcW w:w="96" w:type="pct"/>
            <w:tcBorders>
              <w:top w:val="nil"/>
              <w:left w:val="nil"/>
              <w:bottom w:val="nil"/>
              <w:right w:val="nil"/>
            </w:tcBorders>
            <w:noWrap/>
            <w:vAlign w:val="bottom"/>
            <w:hideMark/>
          </w:tcPr>
          <w:p w14:paraId="3129CEE6" w14:textId="77777777" w:rsidR="00202681" w:rsidRPr="00FF425E" w:rsidRDefault="00202681" w:rsidP="00C711BD">
            <w:pPr>
              <w:jc w:val="right"/>
              <w:rPr>
                <w:rFonts w:ascii="Trebuchet MS" w:hAnsi="Trebuchet MS" w:cs="Arial"/>
                <w:b/>
                <w:bCs/>
                <w:color w:val="000000"/>
                <w:sz w:val="18"/>
                <w:szCs w:val="18"/>
              </w:rPr>
            </w:pPr>
          </w:p>
        </w:tc>
        <w:tc>
          <w:tcPr>
            <w:tcW w:w="738" w:type="pct"/>
            <w:tcBorders>
              <w:top w:val="single" w:sz="4" w:space="0" w:color="auto"/>
              <w:left w:val="nil"/>
              <w:bottom w:val="nil"/>
              <w:right w:val="nil"/>
            </w:tcBorders>
            <w:vAlign w:val="bottom"/>
            <w:hideMark/>
          </w:tcPr>
          <w:p w14:paraId="2BF31869" w14:textId="34745E99" w:rsidR="00202681" w:rsidRPr="00FF425E" w:rsidRDefault="00202681" w:rsidP="00C711BD">
            <w:pPr>
              <w:jc w:val="right"/>
              <w:rPr>
                <w:rFonts w:ascii="Trebuchet MS" w:hAnsi="Trebuchet MS" w:cs="Arial"/>
                <w:b/>
                <w:bCs/>
                <w:color w:val="000000"/>
                <w:sz w:val="18"/>
                <w:szCs w:val="18"/>
              </w:rPr>
            </w:pPr>
            <w:r w:rsidRPr="00FF425E">
              <w:rPr>
                <w:rFonts w:ascii="Trebuchet MS" w:hAnsi="Trebuchet MS"/>
                <w:b/>
                <w:bCs/>
                <w:color w:val="000000"/>
                <w:sz w:val="18"/>
                <w:szCs w:val="18"/>
              </w:rPr>
              <w:t>64.822</w:t>
            </w:r>
          </w:p>
        </w:tc>
        <w:tc>
          <w:tcPr>
            <w:tcW w:w="95" w:type="pct"/>
            <w:tcBorders>
              <w:top w:val="nil"/>
              <w:left w:val="nil"/>
              <w:bottom w:val="nil"/>
              <w:right w:val="nil"/>
            </w:tcBorders>
            <w:vAlign w:val="bottom"/>
            <w:hideMark/>
          </w:tcPr>
          <w:p w14:paraId="27FC393B" w14:textId="77777777" w:rsidR="00202681" w:rsidRPr="00FF425E" w:rsidRDefault="00202681" w:rsidP="00C711BD">
            <w:pPr>
              <w:jc w:val="right"/>
              <w:rPr>
                <w:rFonts w:ascii="Trebuchet MS" w:hAnsi="Trebuchet MS" w:cs="Arial"/>
                <w:b/>
                <w:bCs/>
                <w:color w:val="000000"/>
                <w:sz w:val="18"/>
                <w:szCs w:val="18"/>
              </w:rPr>
            </w:pPr>
          </w:p>
        </w:tc>
        <w:tc>
          <w:tcPr>
            <w:tcW w:w="732" w:type="pct"/>
            <w:tcBorders>
              <w:top w:val="single" w:sz="4" w:space="0" w:color="auto"/>
              <w:left w:val="nil"/>
              <w:bottom w:val="nil"/>
              <w:right w:val="nil"/>
            </w:tcBorders>
            <w:vAlign w:val="bottom"/>
            <w:hideMark/>
          </w:tcPr>
          <w:p w14:paraId="122C520C" w14:textId="0A1F12E6" w:rsidR="00202681" w:rsidRPr="00FF425E" w:rsidRDefault="00202681" w:rsidP="00C711BD">
            <w:pPr>
              <w:jc w:val="right"/>
              <w:rPr>
                <w:rFonts w:ascii="Trebuchet MS" w:hAnsi="Trebuchet MS" w:cs="Arial"/>
                <w:b/>
                <w:bCs/>
                <w:color w:val="000000"/>
                <w:sz w:val="18"/>
                <w:szCs w:val="18"/>
              </w:rPr>
            </w:pPr>
            <w:r w:rsidRPr="00FF425E">
              <w:rPr>
                <w:rFonts w:ascii="Trebuchet MS" w:hAnsi="Trebuchet MS"/>
                <w:b/>
                <w:bCs/>
                <w:color w:val="000000"/>
                <w:sz w:val="18"/>
                <w:szCs w:val="18"/>
              </w:rPr>
              <w:t>41.775</w:t>
            </w:r>
          </w:p>
        </w:tc>
      </w:tr>
      <w:tr w:rsidR="00F32446" w:rsidRPr="00FF425E" w14:paraId="2FEF5141" w14:textId="77777777" w:rsidTr="00F32446">
        <w:trPr>
          <w:trHeight w:val="20"/>
        </w:trPr>
        <w:tc>
          <w:tcPr>
            <w:tcW w:w="1675" w:type="pct"/>
            <w:tcBorders>
              <w:top w:val="nil"/>
              <w:left w:val="nil"/>
              <w:bottom w:val="nil"/>
              <w:right w:val="nil"/>
            </w:tcBorders>
            <w:noWrap/>
            <w:vAlign w:val="bottom"/>
          </w:tcPr>
          <w:p w14:paraId="35503E95" w14:textId="77777777" w:rsidR="00A3167A" w:rsidRPr="00FF425E" w:rsidRDefault="00A3167A" w:rsidP="00F32446">
            <w:pPr>
              <w:ind w:left="-57"/>
              <w:jc w:val="right"/>
              <w:rPr>
                <w:rFonts w:ascii="Trebuchet MS" w:hAnsi="Trebuchet MS" w:cs="Arial"/>
                <w:color w:val="000000"/>
                <w:sz w:val="18"/>
                <w:szCs w:val="18"/>
              </w:rPr>
            </w:pPr>
          </w:p>
        </w:tc>
        <w:tc>
          <w:tcPr>
            <w:tcW w:w="95" w:type="pct"/>
            <w:tcBorders>
              <w:top w:val="nil"/>
              <w:left w:val="nil"/>
              <w:bottom w:val="nil"/>
              <w:right w:val="nil"/>
            </w:tcBorders>
            <w:vAlign w:val="bottom"/>
          </w:tcPr>
          <w:p w14:paraId="627DA6B4" w14:textId="77777777" w:rsidR="00A3167A" w:rsidRPr="00FF425E" w:rsidRDefault="00A3167A" w:rsidP="00C711BD">
            <w:pPr>
              <w:rPr>
                <w:rFonts w:ascii="Trebuchet MS" w:hAnsi="Trebuchet MS"/>
                <w:sz w:val="18"/>
                <w:szCs w:val="18"/>
              </w:rPr>
            </w:pPr>
          </w:p>
        </w:tc>
        <w:tc>
          <w:tcPr>
            <w:tcW w:w="736" w:type="pct"/>
            <w:tcBorders>
              <w:top w:val="single" w:sz="4" w:space="0" w:color="auto"/>
              <w:left w:val="nil"/>
              <w:bottom w:val="nil"/>
              <w:right w:val="nil"/>
            </w:tcBorders>
            <w:vAlign w:val="bottom"/>
          </w:tcPr>
          <w:p w14:paraId="097139A9" w14:textId="77777777" w:rsidR="00A3167A" w:rsidRPr="00FF425E" w:rsidRDefault="00A3167A" w:rsidP="00C711BD">
            <w:pPr>
              <w:jc w:val="right"/>
              <w:rPr>
                <w:rFonts w:ascii="Trebuchet MS" w:hAnsi="Trebuchet MS"/>
                <w:b/>
                <w:bCs/>
                <w:color w:val="000000"/>
                <w:sz w:val="18"/>
                <w:szCs w:val="18"/>
              </w:rPr>
            </w:pPr>
          </w:p>
        </w:tc>
        <w:tc>
          <w:tcPr>
            <w:tcW w:w="95" w:type="pct"/>
            <w:tcBorders>
              <w:top w:val="nil"/>
              <w:left w:val="nil"/>
              <w:bottom w:val="nil"/>
              <w:right w:val="nil"/>
            </w:tcBorders>
            <w:vAlign w:val="bottom"/>
          </w:tcPr>
          <w:p w14:paraId="57BDBBF2" w14:textId="77777777" w:rsidR="00A3167A" w:rsidRPr="00FF425E" w:rsidRDefault="00A3167A" w:rsidP="00C711BD">
            <w:pPr>
              <w:jc w:val="right"/>
              <w:rPr>
                <w:rFonts w:ascii="Trebuchet MS" w:hAnsi="Trebuchet MS" w:cs="Arial"/>
                <w:b/>
                <w:bCs/>
                <w:color w:val="000000"/>
                <w:sz w:val="18"/>
                <w:szCs w:val="18"/>
              </w:rPr>
            </w:pPr>
          </w:p>
        </w:tc>
        <w:tc>
          <w:tcPr>
            <w:tcW w:w="736" w:type="pct"/>
            <w:tcBorders>
              <w:top w:val="single" w:sz="4" w:space="0" w:color="auto"/>
              <w:left w:val="nil"/>
              <w:bottom w:val="nil"/>
              <w:right w:val="nil"/>
            </w:tcBorders>
            <w:vAlign w:val="bottom"/>
          </w:tcPr>
          <w:p w14:paraId="24E00B8E" w14:textId="77777777" w:rsidR="00A3167A" w:rsidRPr="00FF425E" w:rsidRDefault="00A3167A" w:rsidP="00C711BD">
            <w:pPr>
              <w:jc w:val="right"/>
              <w:rPr>
                <w:rFonts w:ascii="Trebuchet MS" w:hAnsi="Trebuchet MS"/>
                <w:b/>
                <w:bCs/>
                <w:color w:val="000000"/>
                <w:sz w:val="18"/>
                <w:szCs w:val="18"/>
              </w:rPr>
            </w:pPr>
          </w:p>
        </w:tc>
        <w:tc>
          <w:tcPr>
            <w:tcW w:w="96" w:type="pct"/>
            <w:tcBorders>
              <w:top w:val="nil"/>
              <w:left w:val="nil"/>
              <w:bottom w:val="nil"/>
              <w:right w:val="nil"/>
            </w:tcBorders>
            <w:noWrap/>
            <w:vAlign w:val="bottom"/>
          </w:tcPr>
          <w:p w14:paraId="42281BDB" w14:textId="77777777" w:rsidR="00A3167A" w:rsidRPr="00FF425E" w:rsidRDefault="00A3167A" w:rsidP="00C711BD">
            <w:pPr>
              <w:jc w:val="right"/>
              <w:rPr>
                <w:rFonts w:ascii="Trebuchet MS" w:hAnsi="Trebuchet MS" w:cs="Arial"/>
                <w:b/>
                <w:bCs/>
                <w:color w:val="000000"/>
                <w:sz w:val="18"/>
                <w:szCs w:val="18"/>
              </w:rPr>
            </w:pPr>
          </w:p>
        </w:tc>
        <w:tc>
          <w:tcPr>
            <w:tcW w:w="738" w:type="pct"/>
            <w:tcBorders>
              <w:top w:val="single" w:sz="4" w:space="0" w:color="auto"/>
              <w:left w:val="nil"/>
              <w:bottom w:val="nil"/>
              <w:right w:val="nil"/>
            </w:tcBorders>
            <w:vAlign w:val="bottom"/>
          </w:tcPr>
          <w:p w14:paraId="17C16F29" w14:textId="77777777" w:rsidR="00A3167A" w:rsidRPr="00FF425E" w:rsidRDefault="00A3167A" w:rsidP="00C711BD">
            <w:pPr>
              <w:jc w:val="right"/>
              <w:rPr>
                <w:rFonts w:ascii="Trebuchet MS" w:hAnsi="Trebuchet MS"/>
                <w:b/>
                <w:bCs/>
                <w:color w:val="000000"/>
                <w:sz w:val="18"/>
                <w:szCs w:val="18"/>
              </w:rPr>
            </w:pPr>
          </w:p>
        </w:tc>
        <w:tc>
          <w:tcPr>
            <w:tcW w:w="95" w:type="pct"/>
            <w:tcBorders>
              <w:top w:val="nil"/>
              <w:left w:val="nil"/>
              <w:bottom w:val="nil"/>
              <w:right w:val="nil"/>
            </w:tcBorders>
            <w:vAlign w:val="bottom"/>
          </w:tcPr>
          <w:p w14:paraId="72D2401F" w14:textId="77777777" w:rsidR="00A3167A" w:rsidRPr="00FF425E" w:rsidRDefault="00A3167A" w:rsidP="00C711BD">
            <w:pPr>
              <w:jc w:val="right"/>
              <w:rPr>
                <w:rFonts w:ascii="Trebuchet MS" w:hAnsi="Trebuchet MS" w:cs="Arial"/>
                <w:b/>
                <w:bCs/>
                <w:color w:val="000000"/>
                <w:sz w:val="18"/>
                <w:szCs w:val="18"/>
              </w:rPr>
            </w:pPr>
          </w:p>
        </w:tc>
        <w:tc>
          <w:tcPr>
            <w:tcW w:w="732" w:type="pct"/>
            <w:tcBorders>
              <w:top w:val="single" w:sz="4" w:space="0" w:color="auto"/>
              <w:left w:val="nil"/>
              <w:bottom w:val="nil"/>
              <w:right w:val="nil"/>
            </w:tcBorders>
            <w:vAlign w:val="bottom"/>
          </w:tcPr>
          <w:p w14:paraId="06F2E95D" w14:textId="77777777" w:rsidR="00A3167A" w:rsidRPr="00FF425E" w:rsidRDefault="00A3167A" w:rsidP="00C711BD">
            <w:pPr>
              <w:jc w:val="right"/>
              <w:rPr>
                <w:rFonts w:ascii="Trebuchet MS" w:hAnsi="Trebuchet MS"/>
                <w:b/>
                <w:bCs/>
                <w:color w:val="000000"/>
                <w:sz w:val="18"/>
                <w:szCs w:val="18"/>
              </w:rPr>
            </w:pPr>
          </w:p>
        </w:tc>
      </w:tr>
      <w:tr w:rsidR="008F283E" w:rsidRPr="00FF425E" w14:paraId="2F29E9F6" w14:textId="77777777" w:rsidTr="00F32446">
        <w:trPr>
          <w:trHeight w:val="20"/>
        </w:trPr>
        <w:tc>
          <w:tcPr>
            <w:tcW w:w="1675" w:type="pct"/>
            <w:tcBorders>
              <w:top w:val="nil"/>
              <w:left w:val="nil"/>
              <w:bottom w:val="nil"/>
              <w:right w:val="nil"/>
            </w:tcBorders>
            <w:noWrap/>
            <w:vAlign w:val="bottom"/>
            <w:hideMark/>
          </w:tcPr>
          <w:p w14:paraId="4028D95B" w14:textId="77777777" w:rsidR="00202681" w:rsidRPr="00FF425E" w:rsidRDefault="00202681" w:rsidP="00F32446">
            <w:pPr>
              <w:ind w:left="-57"/>
              <w:jc w:val="both"/>
              <w:rPr>
                <w:rFonts w:ascii="Trebuchet MS" w:hAnsi="Trebuchet MS" w:cs="Arial"/>
                <w:b/>
                <w:bCs/>
                <w:color w:val="000000"/>
                <w:sz w:val="18"/>
                <w:szCs w:val="18"/>
              </w:rPr>
            </w:pPr>
            <w:r w:rsidRPr="00FF425E">
              <w:rPr>
                <w:rFonts w:ascii="Trebuchet MS" w:hAnsi="Trebuchet MS" w:cs="Arial"/>
                <w:b/>
                <w:bCs/>
                <w:color w:val="000000"/>
                <w:sz w:val="18"/>
                <w:szCs w:val="18"/>
              </w:rPr>
              <w:t>Despesas financeiras</w:t>
            </w:r>
          </w:p>
        </w:tc>
        <w:tc>
          <w:tcPr>
            <w:tcW w:w="95" w:type="pct"/>
            <w:tcBorders>
              <w:top w:val="nil"/>
              <w:left w:val="nil"/>
              <w:bottom w:val="nil"/>
              <w:right w:val="nil"/>
            </w:tcBorders>
            <w:noWrap/>
            <w:vAlign w:val="bottom"/>
            <w:hideMark/>
          </w:tcPr>
          <w:p w14:paraId="7A275438" w14:textId="77777777" w:rsidR="00202681" w:rsidRPr="00FF425E" w:rsidRDefault="00202681" w:rsidP="00C711BD">
            <w:pPr>
              <w:jc w:val="both"/>
              <w:rPr>
                <w:rFonts w:ascii="Trebuchet MS" w:hAnsi="Trebuchet MS" w:cs="Arial"/>
                <w:i/>
                <w:iCs/>
                <w:color w:val="000000"/>
                <w:sz w:val="18"/>
                <w:szCs w:val="18"/>
                <w:u w:val="single"/>
              </w:rPr>
            </w:pPr>
          </w:p>
        </w:tc>
        <w:tc>
          <w:tcPr>
            <w:tcW w:w="736" w:type="pct"/>
            <w:tcBorders>
              <w:top w:val="nil"/>
              <w:left w:val="nil"/>
              <w:bottom w:val="nil"/>
              <w:right w:val="nil"/>
            </w:tcBorders>
            <w:noWrap/>
            <w:vAlign w:val="bottom"/>
            <w:hideMark/>
          </w:tcPr>
          <w:p w14:paraId="51D6D237" w14:textId="77777777" w:rsidR="00202681" w:rsidRPr="00FF425E" w:rsidRDefault="00202681" w:rsidP="00C711BD">
            <w:pPr>
              <w:jc w:val="right"/>
              <w:rPr>
                <w:rFonts w:ascii="Trebuchet MS" w:hAnsi="Trebuchet MS"/>
                <w:sz w:val="18"/>
                <w:szCs w:val="18"/>
              </w:rPr>
            </w:pPr>
          </w:p>
        </w:tc>
        <w:tc>
          <w:tcPr>
            <w:tcW w:w="95" w:type="pct"/>
            <w:tcBorders>
              <w:top w:val="nil"/>
              <w:left w:val="nil"/>
              <w:bottom w:val="nil"/>
              <w:right w:val="nil"/>
            </w:tcBorders>
            <w:noWrap/>
            <w:vAlign w:val="bottom"/>
            <w:hideMark/>
          </w:tcPr>
          <w:p w14:paraId="394B7B25" w14:textId="77777777" w:rsidR="00202681" w:rsidRPr="00FF425E" w:rsidRDefault="00202681" w:rsidP="00C711BD">
            <w:pPr>
              <w:jc w:val="right"/>
              <w:rPr>
                <w:rFonts w:ascii="Trebuchet MS" w:hAnsi="Trebuchet MS"/>
                <w:sz w:val="18"/>
                <w:szCs w:val="18"/>
              </w:rPr>
            </w:pPr>
          </w:p>
        </w:tc>
        <w:tc>
          <w:tcPr>
            <w:tcW w:w="736" w:type="pct"/>
            <w:tcBorders>
              <w:top w:val="nil"/>
              <w:left w:val="nil"/>
              <w:bottom w:val="nil"/>
              <w:right w:val="nil"/>
            </w:tcBorders>
            <w:noWrap/>
            <w:vAlign w:val="bottom"/>
            <w:hideMark/>
          </w:tcPr>
          <w:p w14:paraId="1FC01B40" w14:textId="77777777" w:rsidR="00202681" w:rsidRPr="00FF425E" w:rsidRDefault="00202681" w:rsidP="00C711BD">
            <w:pPr>
              <w:jc w:val="right"/>
              <w:rPr>
                <w:rFonts w:ascii="Trebuchet MS" w:hAnsi="Trebuchet MS"/>
                <w:sz w:val="18"/>
                <w:szCs w:val="18"/>
              </w:rPr>
            </w:pPr>
          </w:p>
        </w:tc>
        <w:tc>
          <w:tcPr>
            <w:tcW w:w="96" w:type="pct"/>
            <w:tcBorders>
              <w:top w:val="nil"/>
              <w:left w:val="nil"/>
              <w:bottom w:val="nil"/>
              <w:right w:val="nil"/>
            </w:tcBorders>
            <w:noWrap/>
            <w:vAlign w:val="bottom"/>
            <w:hideMark/>
          </w:tcPr>
          <w:p w14:paraId="27E233CD" w14:textId="77777777" w:rsidR="00202681" w:rsidRPr="00FF425E" w:rsidRDefault="00202681" w:rsidP="00C711BD">
            <w:pPr>
              <w:jc w:val="right"/>
              <w:rPr>
                <w:rFonts w:ascii="Trebuchet MS" w:hAnsi="Trebuchet MS"/>
                <w:sz w:val="18"/>
                <w:szCs w:val="18"/>
              </w:rPr>
            </w:pPr>
          </w:p>
        </w:tc>
        <w:tc>
          <w:tcPr>
            <w:tcW w:w="738" w:type="pct"/>
            <w:tcBorders>
              <w:top w:val="nil"/>
              <w:left w:val="nil"/>
              <w:bottom w:val="nil"/>
              <w:right w:val="nil"/>
            </w:tcBorders>
            <w:noWrap/>
            <w:vAlign w:val="bottom"/>
            <w:hideMark/>
          </w:tcPr>
          <w:p w14:paraId="2BEA193D" w14:textId="77777777" w:rsidR="00202681" w:rsidRPr="00FF425E" w:rsidRDefault="00202681" w:rsidP="00C711BD">
            <w:pPr>
              <w:jc w:val="right"/>
              <w:rPr>
                <w:rFonts w:ascii="Trebuchet MS" w:hAnsi="Trebuchet MS"/>
                <w:sz w:val="18"/>
                <w:szCs w:val="18"/>
              </w:rPr>
            </w:pPr>
          </w:p>
        </w:tc>
        <w:tc>
          <w:tcPr>
            <w:tcW w:w="95" w:type="pct"/>
            <w:tcBorders>
              <w:top w:val="nil"/>
              <w:left w:val="nil"/>
              <w:bottom w:val="nil"/>
              <w:right w:val="nil"/>
            </w:tcBorders>
            <w:noWrap/>
            <w:vAlign w:val="bottom"/>
            <w:hideMark/>
          </w:tcPr>
          <w:p w14:paraId="4ED703DD" w14:textId="77777777" w:rsidR="00202681" w:rsidRPr="00FF425E" w:rsidRDefault="00202681" w:rsidP="00C711BD">
            <w:pPr>
              <w:jc w:val="right"/>
              <w:rPr>
                <w:rFonts w:ascii="Trebuchet MS" w:hAnsi="Trebuchet MS"/>
                <w:sz w:val="18"/>
                <w:szCs w:val="18"/>
              </w:rPr>
            </w:pPr>
          </w:p>
        </w:tc>
        <w:tc>
          <w:tcPr>
            <w:tcW w:w="732" w:type="pct"/>
            <w:tcBorders>
              <w:top w:val="nil"/>
              <w:left w:val="nil"/>
              <w:bottom w:val="nil"/>
              <w:right w:val="nil"/>
            </w:tcBorders>
            <w:noWrap/>
            <w:vAlign w:val="bottom"/>
            <w:hideMark/>
          </w:tcPr>
          <w:p w14:paraId="29BC12CC" w14:textId="77777777" w:rsidR="00202681" w:rsidRPr="00FF425E" w:rsidRDefault="00202681" w:rsidP="00C711BD">
            <w:pPr>
              <w:jc w:val="right"/>
              <w:rPr>
                <w:rFonts w:ascii="Trebuchet MS" w:hAnsi="Trebuchet MS"/>
                <w:sz w:val="18"/>
                <w:szCs w:val="18"/>
              </w:rPr>
            </w:pPr>
          </w:p>
        </w:tc>
      </w:tr>
      <w:tr w:rsidR="008F283E" w:rsidRPr="00FF425E" w14:paraId="118EE086" w14:textId="77777777" w:rsidTr="00F32446">
        <w:trPr>
          <w:trHeight w:val="20"/>
        </w:trPr>
        <w:tc>
          <w:tcPr>
            <w:tcW w:w="1675" w:type="pct"/>
            <w:tcBorders>
              <w:top w:val="nil"/>
              <w:left w:val="nil"/>
              <w:bottom w:val="nil"/>
              <w:right w:val="nil"/>
            </w:tcBorders>
            <w:noWrap/>
            <w:vAlign w:val="bottom"/>
            <w:hideMark/>
          </w:tcPr>
          <w:p w14:paraId="760151A3"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Descontos concedidos</w:t>
            </w:r>
          </w:p>
        </w:tc>
        <w:tc>
          <w:tcPr>
            <w:tcW w:w="95" w:type="pct"/>
            <w:tcBorders>
              <w:top w:val="nil"/>
              <w:left w:val="nil"/>
              <w:bottom w:val="nil"/>
              <w:right w:val="nil"/>
            </w:tcBorders>
            <w:vAlign w:val="bottom"/>
            <w:hideMark/>
          </w:tcPr>
          <w:p w14:paraId="2BA5E12A"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15BBC0FB" w14:textId="7188F0CD"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(562)</w:t>
            </w:r>
          </w:p>
        </w:tc>
        <w:tc>
          <w:tcPr>
            <w:tcW w:w="95" w:type="pct"/>
            <w:tcBorders>
              <w:top w:val="nil"/>
              <w:left w:val="nil"/>
              <w:bottom w:val="nil"/>
              <w:right w:val="nil"/>
            </w:tcBorders>
            <w:vAlign w:val="bottom"/>
            <w:hideMark/>
          </w:tcPr>
          <w:p w14:paraId="5EE723EA"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6459B3D4" w14:textId="6865C3BC"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(2.868)</w:t>
            </w:r>
          </w:p>
        </w:tc>
        <w:tc>
          <w:tcPr>
            <w:tcW w:w="96" w:type="pct"/>
            <w:tcBorders>
              <w:top w:val="nil"/>
              <w:left w:val="nil"/>
              <w:bottom w:val="nil"/>
              <w:right w:val="nil"/>
            </w:tcBorders>
            <w:vAlign w:val="bottom"/>
            <w:hideMark/>
          </w:tcPr>
          <w:p w14:paraId="6054B477"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2C9C1B03" w14:textId="469E90FE"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(562)</w:t>
            </w:r>
          </w:p>
        </w:tc>
        <w:tc>
          <w:tcPr>
            <w:tcW w:w="95" w:type="pct"/>
            <w:tcBorders>
              <w:top w:val="nil"/>
              <w:left w:val="nil"/>
              <w:bottom w:val="nil"/>
              <w:right w:val="nil"/>
            </w:tcBorders>
            <w:noWrap/>
            <w:vAlign w:val="bottom"/>
            <w:hideMark/>
          </w:tcPr>
          <w:p w14:paraId="7BC51D80"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5409A86B" w14:textId="7E82C33E"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(2.885)</w:t>
            </w:r>
          </w:p>
        </w:tc>
      </w:tr>
      <w:tr w:rsidR="008F283E" w:rsidRPr="00FF425E" w14:paraId="5BD508A6" w14:textId="77777777" w:rsidTr="00F32446">
        <w:trPr>
          <w:trHeight w:val="20"/>
        </w:trPr>
        <w:tc>
          <w:tcPr>
            <w:tcW w:w="1675" w:type="pct"/>
            <w:tcBorders>
              <w:top w:val="nil"/>
              <w:left w:val="nil"/>
              <w:bottom w:val="nil"/>
              <w:right w:val="nil"/>
            </w:tcBorders>
            <w:noWrap/>
            <w:vAlign w:val="bottom"/>
            <w:hideMark/>
          </w:tcPr>
          <w:p w14:paraId="31482B61"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Juros e multas</w:t>
            </w:r>
          </w:p>
        </w:tc>
        <w:tc>
          <w:tcPr>
            <w:tcW w:w="95" w:type="pct"/>
            <w:tcBorders>
              <w:top w:val="nil"/>
              <w:left w:val="nil"/>
              <w:bottom w:val="nil"/>
              <w:right w:val="nil"/>
            </w:tcBorders>
            <w:vAlign w:val="bottom"/>
            <w:hideMark/>
          </w:tcPr>
          <w:p w14:paraId="38B4F2A5"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10CD6595" w14:textId="547D31A3"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w:t>
            </w:r>
          </w:p>
        </w:tc>
        <w:tc>
          <w:tcPr>
            <w:tcW w:w="95" w:type="pct"/>
            <w:tcBorders>
              <w:top w:val="nil"/>
              <w:left w:val="nil"/>
              <w:bottom w:val="nil"/>
              <w:right w:val="nil"/>
            </w:tcBorders>
            <w:vAlign w:val="bottom"/>
            <w:hideMark/>
          </w:tcPr>
          <w:p w14:paraId="32BEBD1A"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5A695C38" w14:textId="11B62A08"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(24)</w:t>
            </w:r>
          </w:p>
        </w:tc>
        <w:tc>
          <w:tcPr>
            <w:tcW w:w="96" w:type="pct"/>
            <w:tcBorders>
              <w:top w:val="nil"/>
              <w:left w:val="nil"/>
              <w:bottom w:val="nil"/>
              <w:right w:val="nil"/>
            </w:tcBorders>
            <w:vAlign w:val="bottom"/>
            <w:hideMark/>
          </w:tcPr>
          <w:p w14:paraId="1703BF04"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05C3BACC" w14:textId="44015FF2"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(5)</w:t>
            </w:r>
          </w:p>
        </w:tc>
        <w:tc>
          <w:tcPr>
            <w:tcW w:w="95" w:type="pct"/>
            <w:tcBorders>
              <w:top w:val="nil"/>
              <w:left w:val="nil"/>
              <w:bottom w:val="nil"/>
              <w:right w:val="nil"/>
            </w:tcBorders>
            <w:noWrap/>
            <w:vAlign w:val="bottom"/>
            <w:hideMark/>
          </w:tcPr>
          <w:p w14:paraId="40E1DC61"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33D05EE3" w14:textId="777A248F"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(24)</w:t>
            </w:r>
          </w:p>
        </w:tc>
      </w:tr>
      <w:tr w:rsidR="008F283E" w:rsidRPr="00FF425E" w14:paraId="5E219A8B" w14:textId="77777777" w:rsidTr="00F32446">
        <w:trPr>
          <w:trHeight w:val="20"/>
        </w:trPr>
        <w:tc>
          <w:tcPr>
            <w:tcW w:w="1675" w:type="pct"/>
            <w:tcBorders>
              <w:top w:val="nil"/>
              <w:left w:val="nil"/>
              <w:bottom w:val="nil"/>
              <w:right w:val="nil"/>
            </w:tcBorders>
            <w:noWrap/>
            <w:vAlign w:val="bottom"/>
            <w:hideMark/>
          </w:tcPr>
          <w:p w14:paraId="16B9AE82" w14:textId="77777777" w:rsidR="00202681" w:rsidRPr="00FF425E" w:rsidRDefault="00202681" w:rsidP="00F32446">
            <w:pPr>
              <w:ind w:left="-57"/>
              <w:rPr>
                <w:rFonts w:ascii="Trebuchet MS" w:hAnsi="Trebuchet MS" w:cs="Arial"/>
                <w:color w:val="000000"/>
                <w:sz w:val="18"/>
                <w:szCs w:val="18"/>
              </w:rPr>
            </w:pPr>
            <w:r w:rsidRPr="00FF425E">
              <w:rPr>
                <w:rFonts w:ascii="Trebuchet MS" w:hAnsi="Trebuchet MS" w:cs="Arial"/>
                <w:color w:val="000000"/>
                <w:sz w:val="18"/>
                <w:szCs w:val="18"/>
              </w:rPr>
              <w:t>Despesas bancárias</w:t>
            </w:r>
          </w:p>
        </w:tc>
        <w:tc>
          <w:tcPr>
            <w:tcW w:w="95" w:type="pct"/>
            <w:tcBorders>
              <w:top w:val="nil"/>
              <w:left w:val="nil"/>
              <w:bottom w:val="nil"/>
              <w:right w:val="nil"/>
            </w:tcBorders>
            <w:vAlign w:val="bottom"/>
            <w:hideMark/>
          </w:tcPr>
          <w:p w14:paraId="6C6881C6" w14:textId="77777777" w:rsidR="00202681" w:rsidRPr="00FF425E" w:rsidRDefault="00202681" w:rsidP="00C711BD">
            <w:pPr>
              <w:rPr>
                <w:rFonts w:ascii="Trebuchet MS" w:hAnsi="Trebuchet MS" w:cs="Arial"/>
                <w:color w:val="000000"/>
                <w:sz w:val="18"/>
                <w:szCs w:val="18"/>
              </w:rPr>
            </w:pPr>
          </w:p>
        </w:tc>
        <w:tc>
          <w:tcPr>
            <w:tcW w:w="736" w:type="pct"/>
            <w:tcBorders>
              <w:top w:val="nil"/>
              <w:left w:val="nil"/>
              <w:bottom w:val="nil"/>
              <w:right w:val="nil"/>
            </w:tcBorders>
            <w:vAlign w:val="bottom"/>
            <w:hideMark/>
          </w:tcPr>
          <w:p w14:paraId="00476CE3" w14:textId="4CE91454"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(135)</w:t>
            </w:r>
          </w:p>
        </w:tc>
        <w:tc>
          <w:tcPr>
            <w:tcW w:w="95" w:type="pct"/>
            <w:tcBorders>
              <w:top w:val="nil"/>
              <w:left w:val="nil"/>
              <w:bottom w:val="nil"/>
              <w:right w:val="nil"/>
            </w:tcBorders>
            <w:vAlign w:val="bottom"/>
            <w:hideMark/>
          </w:tcPr>
          <w:p w14:paraId="4F28FFEE" w14:textId="77777777" w:rsidR="00202681" w:rsidRPr="00FF425E" w:rsidRDefault="00202681" w:rsidP="00C711BD">
            <w:pPr>
              <w:jc w:val="right"/>
              <w:rPr>
                <w:rFonts w:ascii="Trebuchet MS" w:hAnsi="Trebuchet MS" w:cs="Arial"/>
                <w:color w:val="000000"/>
                <w:sz w:val="18"/>
                <w:szCs w:val="18"/>
              </w:rPr>
            </w:pPr>
          </w:p>
        </w:tc>
        <w:tc>
          <w:tcPr>
            <w:tcW w:w="736" w:type="pct"/>
            <w:tcBorders>
              <w:top w:val="nil"/>
              <w:left w:val="nil"/>
              <w:bottom w:val="nil"/>
              <w:right w:val="nil"/>
            </w:tcBorders>
            <w:vAlign w:val="bottom"/>
            <w:hideMark/>
          </w:tcPr>
          <w:p w14:paraId="72EF2187" w14:textId="18E5A559"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(167)</w:t>
            </w:r>
          </w:p>
        </w:tc>
        <w:tc>
          <w:tcPr>
            <w:tcW w:w="96" w:type="pct"/>
            <w:tcBorders>
              <w:top w:val="nil"/>
              <w:left w:val="nil"/>
              <w:bottom w:val="nil"/>
              <w:right w:val="nil"/>
            </w:tcBorders>
            <w:vAlign w:val="bottom"/>
            <w:hideMark/>
          </w:tcPr>
          <w:p w14:paraId="5AE63EFD" w14:textId="77777777" w:rsidR="00202681" w:rsidRPr="00FF425E" w:rsidRDefault="00202681" w:rsidP="00C711BD">
            <w:pPr>
              <w:jc w:val="right"/>
              <w:rPr>
                <w:rFonts w:ascii="Trebuchet MS" w:hAnsi="Trebuchet MS" w:cs="Arial"/>
                <w:color w:val="000000"/>
                <w:sz w:val="18"/>
                <w:szCs w:val="18"/>
              </w:rPr>
            </w:pPr>
          </w:p>
        </w:tc>
        <w:tc>
          <w:tcPr>
            <w:tcW w:w="738" w:type="pct"/>
            <w:tcBorders>
              <w:top w:val="nil"/>
              <w:left w:val="nil"/>
              <w:bottom w:val="nil"/>
              <w:right w:val="nil"/>
            </w:tcBorders>
            <w:vAlign w:val="bottom"/>
            <w:hideMark/>
          </w:tcPr>
          <w:p w14:paraId="4E0B4EFE" w14:textId="594020B4"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(140)</w:t>
            </w:r>
          </w:p>
        </w:tc>
        <w:tc>
          <w:tcPr>
            <w:tcW w:w="95" w:type="pct"/>
            <w:tcBorders>
              <w:top w:val="nil"/>
              <w:left w:val="nil"/>
              <w:bottom w:val="nil"/>
              <w:right w:val="nil"/>
            </w:tcBorders>
            <w:noWrap/>
            <w:vAlign w:val="bottom"/>
            <w:hideMark/>
          </w:tcPr>
          <w:p w14:paraId="22E2535F" w14:textId="77777777" w:rsidR="00202681" w:rsidRPr="00FF425E" w:rsidRDefault="00202681" w:rsidP="00C711BD">
            <w:pPr>
              <w:jc w:val="right"/>
              <w:rPr>
                <w:rFonts w:ascii="Trebuchet MS" w:hAnsi="Trebuchet MS" w:cs="Arial"/>
                <w:color w:val="000000"/>
                <w:sz w:val="18"/>
                <w:szCs w:val="18"/>
              </w:rPr>
            </w:pPr>
          </w:p>
        </w:tc>
        <w:tc>
          <w:tcPr>
            <w:tcW w:w="732" w:type="pct"/>
            <w:tcBorders>
              <w:top w:val="nil"/>
              <w:left w:val="nil"/>
              <w:bottom w:val="nil"/>
              <w:right w:val="nil"/>
            </w:tcBorders>
            <w:vAlign w:val="bottom"/>
            <w:hideMark/>
          </w:tcPr>
          <w:p w14:paraId="5FA528F8" w14:textId="42C94BC2" w:rsidR="00202681" w:rsidRPr="00FF425E" w:rsidRDefault="00202681" w:rsidP="00C711BD">
            <w:pPr>
              <w:jc w:val="right"/>
              <w:rPr>
                <w:rFonts w:ascii="Trebuchet MS" w:hAnsi="Trebuchet MS" w:cs="Arial"/>
                <w:color w:val="000000"/>
                <w:sz w:val="18"/>
                <w:szCs w:val="18"/>
              </w:rPr>
            </w:pPr>
            <w:r w:rsidRPr="00FF425E">
              <w:rPr>
                <w:rFonts w:ascii="Trebuchet MS" w:hAnsi="Trebuchet MS"/>
                <w:color w:val="000000"/>
                <w:sz w:val="18"/>
                <w:szCs w:val="18"/>
              </w:rPr>
              <w:t>(173)</w:t>
            </w:r>
          </w:p>
        </w:tc>
      </w:tr>
      <w:tr w:rsidR="00F32446" w:rsidRPr="00FF425E" w14:paraId="7BD5E58B" w14:textId="77777777" w:rsidTr="00F32446">
        <w:trPr>
          <w:trHeight w:val="20"/>
        </w:trPr>
        <w:tc>
          <w:tcPr>
            <w:tcW w:w="1675" w:type="pct"/>
            <w:tcBorders>
              <w:top w:val="nil"/>
              <w:left w:val="nil"/>
              <w:bottom w:val="nil"/>
              <w:right w:val="nil"/>
            </w:tcBorders>
            <w:noWrap/>
            <w:vAlign w:val="bottom"/>
            <w:hideMark/>
          </w:tcPr>
          <w:p w14:paraId="38150B12" w14:textId="77777777" w:rsidR="00202681" w:rsidRPr="00FF425E" w:rsidRDefault="00202681" w:rsidP="00F32446">
            <w:pPr>
              <w:ind w:left="-57"/>
              <w:jc w:val="right"/>
              <w:rPr>
                <w:rFonts w:ascii="Trebuchet MS" w:hAnsi="Trebuchet MS" w:cs="Arial"/>
                <w:color w:val="000000"/>
                <w:sz w:val="18"/>
                <w:szCs w:val="18"/>
              </w:rPr>
            </w:pPr>
          </w:p>
        </w:tc>
        <w:tc>
          <w:tcPr>
            <w:tcW w:w="95" w:type="pct"/>
            <w:tcBorders>
              <w:top w:val="nil"/>
              <w:left w:val="nil"/>
              <w:bottom w:val="nil"/>
              <w:right w:val="nil"/>
            </w:tcBorders>
            <w:noWrap/>
            <w:vAlign w:val="bottom"/>
            <w:hideMark/>
          </w:tcPr>
          <w:p w14:paraId="1A568742" w14:textId="77777777" w:rsidR="00202681" w:rsidRPr="00FF425E" w:rsidRDefault="00202681" w:rsidP="00C711BD">
            <w:pPr>
              <w:rPr>
                <w:rFonts w:ascii="Trebuchet MS" w:hAnsi="Trebuchet MS"/>
                <w:sz w:val="18"/>
                <w:szCs w:val="18"/>
              </w:rPr>
            </w:pPr>
          </w:p>
        </w:tc>
        <w:tc>
          <w:tcPr>
            <w:tcW w:w="736" w:type="pct"/>
            <w:tcBorders>
              <w:top w:val="single" w:sz="4" w:space="0" w:color="auto"/>
              <w:left w:val="nil"/>
              <w:bottom w:val="nil"/>
              <w:right w:val="nil"/>
            </w:tcBorders>
            <w:noWrap/>
            <w:vAlign w:val="bottom"/>
            <w:hideMark/>
          </w:tcPr>
          <w:p w14:paraId="048FC107" w14:textId="332F2DAA"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(702)</w:t>
            </w:r>
          </w:p>
        </w:tc>
        <w:tc>
          <w:tcPr>
            <w:tcW w:w="95" w:type="pct"/>
            <w:tcBorders>
              <w:top w:val="nil"/>
              <w:left w:val="nil"/>
              <w:bottom w:val="nil"/>
              <w:right w:val="nil"/>
            </w:tcBorders>
            <w:noWrap/>
            <w:vAlign w:val="bottom"/>
            <w:hideMark/>
          </w:tcPr>
          <w:p w14:paraId="19ECD90D" w14:textId="77777777" w:rsidR="00202681" w:rsidRPr="00FF425E" w:rsidRDefault="00202681" w:rsidP="00C711BD">
            <w:pPr>
              <w:jc w:val="right"/>
              <w:rPr>
                <w:rFonts w:ascii="Trebuchet MS" w:hAnsi="Trebuchet MS" w:cs="Arial"/>
                <w:b/>
                <w:bCs/>
                <w:sz w:val="18"/>
                <w:szCs w:val="18"/>
              </w:rPr>
            </w:pPr>
          </w:p>
        </w:tc>
        <w:tc>
          <w:tcPr>
            <w:tcW w:w="736" w:type="pct"/>
            <w:tcBorders>
              <w:top w:val="single" w:sz="4" w:space="0" w:color="auto"/>
              <w:left w:val="nil"/>
              <w:bottom w:val="nil"/>
              <w:right w:val="nil"/>
            </w:tcBorders>
            <w:noWrap/>
            <w:vAlign w:val="bottom"/>
            <w:hideMark/>
          </w:tcPr>
          <w:p w14:paraId="2E4F8158" w14:textId="53EFB47F"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(3.059)</w:t>
            </w:r>
          </w:p>
        </w:tc>
        <w:tc>
          <w:tcPr>
            <w:tcW w:w="96" w:type="pct"/>
            <w:tcBorders>
              <w:top w:val="nil"/>
              <w:left w:val="nil"/>
              <w:bottom w:val="nil"/>
              <w:right w:val="nil"/>
            </w:tcBorders>
            <w:noWrap/>
            <w:vAlign w:val="bottom"/>
            <w:hideMark/>
          </w:tcPr>
          <w:p w14:paraId="3B21DA98" w14:textId="77777777" w:rsidR="00202681" w:rsidRPr="00FF425E" w:rsidRDefault="00202681" w:rsidP="00C711BD">
            <w:pPr>
              <w:jc w:val="right"/>
              <w:rPr>
                <w:rFonts w:ascii="Trebuchet MS" w:hAnsi="Trebuchet MS" w:cs="Arial"/>
                <w:b/>
                <w:bCs/>
                <w:sz w:val="18"/>
                <w:szCs w:val="18"/>
              </w:rPr>
            </w:pPr>
          </w:p>
        </w:tc>
        <w:tc>
          <w:tcPr>
            <w:tcW w:w="738" w:type="pct"/>
            <w:tcBorders>
              <w:top w:val="single" w:sz="4" w:space="0" w:color="auto"/>
              <w:left w:val="nil"/>
              <w:bottom w:val="nil"/>
              <w:right w:val="nil"/>
            </w:tcBorders>
            <w:noWrap/>
            <w:vAlign w:val="bottom"/>
            <w:hideMark/>
          </w:tcPr>
          <w:p w14:paraId="1CCBD9F4" w14:textId="3AF88535"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(707)</w:t>
            </w:r>
          </w:p>
        </w:tc>
        <w:tc>
          <w:tcPr>
            <w:tcW w:w="95" w:type="pct"/>
            <w:tcBorders>
              <w:top w:val="nil"/>
              <w:left w:val="nil"/>
              <w:bottom w:val="nil"/>
              <w:right w:val="nil"/>
            </w:tcBorders>
            <w:noWrap/>
            <w:vAlign w:val="bottom"/>
            <w:hideMark/>
          </w:tcPr>
          <w:p w14:paraId="53752C39" w14:textId="77777777" w:rsidR="00202681" w:rsidRPr="00FF425E" w:rsidRDefault="00202681" w:rsidP="00C711BD">
            <w:pPr>
              <w:jc w:val="right"/>
              <w:rPr>
                <w:rFonts w:ascii="Trebuchet MS" w:hAnsi="Trebuchet MS" w:cs="Arial"/>
                <w:b/>
                <w:bCs/>
                <w:sz w:val="18"/>
                <w:szCs w:val="18"/>
              </w:rPr>
            </w:pPr>
          </w:p>
        </w:tc>
        <w:tc>
          <w:tcPr>
            <w:tcW w:w="732" w:type="pct"/>
            <w:tcBorders>
              <w:top w:val="single" w:sz="4" w:space="0" w:color="auto"/>
              <w:left w:val="nil"/>
              <w:bottom w:val="nil"/>
              <w:right w:val="nil"/>
            </w:tcBorders>
            <w:noWrap/>
            <w:vAlign w:val="bottom"/>
            <w:hideMark/>
          </w:tcPr>
          <w:p w14:paraId="512E6497" w14:textId="46407F22"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(3.082)</w:t>
            </w:r>
          </w:p>
        </w:tc>
      </w:tr>
      <w:tr w:rsidR="008F283E" w:rsidRPr="00FF425E" w14:paraId="273EFA4F" w14:textId="77777777" w:rsidTr="00F32446">
        <w:trPr>
          <w:trHeight w:val="20"/>
        </w:trPr>
        <w:tc>
          <w:tcPr>
            <w:tcW w:w="1675" w:type="pct"/>
            <w:tcBorders>
              <w:top w:val="nil"/>
              <w:left w:val="nil"/>
              <w:bottom w:val="nil"/>
              <w:right w:val="nil"/>
            </w:tcBorders>
            <w:noWrap/>
            <w:vAlign w:val="bottom"/>
            <w:hideMark/>
          </w:tcPr>
          <w:p w14:paraId="57D40CE4" w14:textId="68F8D7DE" w:rsidR="00202681" w:rsidRPr="00FF425E" w:rsidRDefault="00A3167A" w:rsidP="00F32446">
            <w:pPr>
              <w:ind w:left="-57"/>
              <w:rPr>
                <w:rFonts w:ascii="Trebuchet MS" w:hAnsi="Trebuchet MS" w:cs="Arial"/>
                <w:b/>
                <w:bCs/>
                <w:sz w:val="18"/>
                <w:szCs w:val="18"/>
              </w:rPr>
            </w:pPr>
            <w:r w:rsidRPr="00FF425E">
              <w:rPr>
                <w:rFonts w:ascii="Trebuchet MS" w:hAnsi="Trebuchet MS" w:cs="Arial"/>
                <w:b/>
                <w:bCs/>
                <w:sz w:val="18"/>
                <w:szCs w:val="18"/>
              </w:rPr>
              <w:t xml:space="preserve">   </w:t>
            </w:r>
          </w:p>
        </w:tc>
        <w:tc>
          <w:tcPr>
            <w:tcW w:w="95" w:type="pct"/>
            <w:tcBorders>
              <w:top w:val="nil"/>
              <w:left w:val="nil"/>
              <w:bottom w:val="nil"/>
              <w:right w:val="nil"/>
            </w:tcBorders>
            <w:noWrap/>
            <w:vAlign w:val="bottom"/>
            <w:hideMark/>
          </w:tcPr>
          <w:p w14:paraId="7CFF695B" w14:textId="77777777" w:rsidR="00202681" w:rsidRPr="00FF425E" w:rsidRDefault="00202681" w:rsidP="00C711BD">
            <w:pPr>
              <w:rPr>
                <w:rFonts w:ascii="Trebuchet MS" w:hAnsi="Trebuchet MS"/>
                <w:sz w:val="18"/>
                <w:szCs w:val="18"/>
              </w:rPr>
            </w:pPr>
          </w:p>
        </w:tc>
        <w:tc>
          <w:tcPr>
            <w:tcW w:w="736" w:type="pct"/>
            <w:tcBorders>
              <w:top w:val="nil"/>
              <w:left w:val="nil"/>
              <w:bottom w:val="nil"/>
              <w:right w:val="nil"/>
            </w:tcBorders>
            <w:noWrap/>
            <w:vAlign w:val="bottom"/>
            <w:hideMark/>
          </w:tcPr>
          <w:p w14:paraId="6D79C2CA" w14:textId="77777777" w:rsidR="00202681" w:rsidRPr="00FF425E" w:rsidRDefault="00202681" w:rsidP="00C711BD">
            <w:pPr>
              <w:jc w:val="right"/>
              <w:rPr>
                <w:rFonts w:ascii="Trebuchet MS" w:hAnsi="Trebuchet MS"/>
                <w:sz w:val="18"/>
                <w:szCs w:val="18"/>
              </w:rPr>
            </w:pPr>
          </w:p>
        </w:tc>
        <w:tc>
          <w:tcPr>
            <w:tcW w:w="95" w:type="pct"/>
            <w:tcBorders>
              <w:top w:val="nil"/>
              <w:left w:val="nil"/>
              <w:bottom w:val="nil"/>
              <w:right w:val="nil"/>
            </w:tcBorders>
            <w:noWrap/>
            <w:vAlign w:val="bottom"/>
            <w:hideMark/>
          </w:tcPr>
          <w:p w14:paraId="7332AD99" w14:textId="77777777" w:rsidR="00202681" w:rsidRPr="00FF425E" w:rsidRDefault="00202681" w:rsidP="00C711BD">
            <w:pPr>
              <w:jc w:val="right"/>
              <w:rPr>
                <w:rFonts w:ascii="Trebuchet MS" w:hAnsi="Trebuchet MS"/>
                <w:sz w:val="18"/>
                <w:szCs w:val="18"/>
              </w:rPr>
            </w:pPr>
          </w:p>
        </w:tc>
        <w:tc>
          <w:tcPr>
            <w:tcW w:w="736" w:type="pct"/>
            <w:tcBorders>
              <w:top w:val="nil"/>
              <w:left w:val="nil"/>
              <w:bottom w:val="nil"/>
              <w:right w:val="nil"/>
            </w:tcBorders>
            <w:noWrap/>
            <w:vAlign w:val="bottom"/>
            <w:hideMark/>
          </w:tcPr>
          <w:p w14:paraId="7A3ACE46" w14:textId="77777777" w:rsidR="00202681" w:rsidRPr="00FF425E" w:rsidRDefault="00202681" w:rsidP="00C711BD">
            <w:pPr>
              <w:jc w:val="right"/>
              <w:rPr>
                <w:rFonts w:ascii="Trebuchet MS" w:hAnsi="Trebuchet MS"/>
                <w:sz w:val="18"/>
                <w:szCs w:val="18"/>
              </w:rPr>
            </w:pPr>
          </w:p>
        </w:tc>
        <w:tc>
          <w:tcPr>
            <w:tcW w:w="96" w:type="pct"/>
            <w:tcBorders>
              <w:top w:val="nil"/>
              <w:left w:val="nil"/>
              <w:bottom w:val="nil"/>
              <w:right w:val="nil"/>
            </w:tcBorders>
            <w:noWrap/>
            <w:vAlign w:val="bottom"/>
            <w:hideMark/>
          </w:tcPr>
          <w:p w14:paraId="3D0851D6" w14:textId="77777777" w:rsidR="00202681" w:rsidRPr="00FF425E" w:rsidRDefault="00202681" w:rsidP="00C711BD">
            <w:pPr>
              <w:jc w:val="right"/>
              <w:rPr>
                <w:rFonts w:ascii="Trebuchet MS" w:hAnsi="Trebuchet MS"/>
                <w:sz w:val="18"/>
                <w:szCs w:val="18"/>
              </w:rPr>
            </w:pPr>
          </w:p>
        </w:tc>
        <w:tc>
          <w:tcPr>
            <w:tcW w:w="738" w:type="pct"/>
            <w:tcBorders>
              <w:top w:val="nil"/>
              <w:left w:val="nil"/>
              <w:bottom w:val="nil"/>
              <w:right w:val="nil"/>
            </w:tcBorders>
            <w:noWrap/>
            <w:vAlign w:val="bottom"/>
            <w:hideMark/>
          </w:tcPr>
          <w:p w14:paraId="033842B5" w14:textId="77777777" w:rsidR="00202681" w:rsidRPr="00FF425E" w:rsidRDefault="00202681" w:rsidP="00C711BD">
            <w:pPr>
              <w:jc w:val="right"/>
              <w:rPr>
                <w:rFonts w:ascii="Trebuchet MS" w:hAnsi="Trebuchet MS"/>
                <w:sz w:val="18"/>
                <w:szCs w:val="18"/>
              </w:rPr>
            </w:pPr>
          </w:p>
        </w:tc>
        <w:tc>
          <w:tcPr>
            <w:tcW w:w="95" w:type="pct"/>
            <w:tcBorders>
              <w:top w:val="nil"/>
              <w:left w:val="nil"/>
              <w:bottom w:val="nil"/>
              <w:right w:val="nil"/>
            </w:tcBorders>
            <w:noWrap/>
            <w:vAlign w:val="bottom"/>
            <w:hideMark/>
          </w:tcPr>
          <w:p w14:paraId="2063C391" w14:textId="77777777" w:rsidR="00202681" w:rsidRPr="00FF425E" w:rsidRDefault="00202681" w:rsidP="00C711BD">
            <w:pPr>
              <w:jc w:val="right"/>
              <w:rPr>
                <w:rFonts w:ascii="Trebuchet MS" w:hAnsi="Trebuchet MS"/>
                <w:sz w:val="18"/>
                <w:szCs w:val="18"/>
              </w:rPr>
            </w:pPr>
          </w:p>
        </w:tc>
        <w:tc>
          <w:tcPr>
            <w:tcW w:w="732" w:type="pct"/>
            <w:tcBorders>
              <w:top w:val="nil"/>
              <w:left w:val="nil"/>
              <w:bottom w:val="nil"/>
              <w:right w:val="nil"/>
            </w:tcBorders>
            <w:noWrap/>
            <w:vAlign w:val="bottom"/>
            <w:hideMark/>
          </w:tcPr>
          <w:p w14:paraId="2E5252CB" w14:textId="77777777" w:rsidR="00202681" w:rsidRPr="00FF425E" w:rsidRDefault="00202681" w:rsidP="00C711BD">
            <w:pPr>
              <w:jc w:val="right"/>
              <w:rPr>
                <w:rFonts w:ascii="Trebuchet MS" w:hAnsi="Trebuchet MS"/>
                <w:sz w:val="18"/>
                <w:szCs w:val="18"/>
              </w:rPr>
            </w:pPr>
          </w:p>
        </w:tc>
      </w:tr>
      <w:tr w:rsidR="00F32446" w:rsidRPr="00FF425E" w14:paraId="5CA7025A" w14:textId="77777777" w:rsidTr="00F32446">
        <w:trPr>
          <w:trHeight w:val="20"/>
        </w:trPr>
        <w:tc>
          <w:tcPr>
            <w:tcW w:w="1675" w:type="pct"/>
            <w:tcBorders>
              <w:top w:val="nil"/>
              <w:left w:val="nil"/>
              <w:bottom w:val="nil"/>
              <w:right w:val="nil"/>
            </w:tcBorders>
            <w:noWrap/>
            <w:vAlign w:val="bottom"/>
            <w:hideMark/>
          </w:tcPr>
          <w:p w14:paraId="361563E5" w14:textId="77777777" w:rsidR="00202681" w:rsidRPr="00FF425E" w:rsidRDefault="00202681" w:rsidP="00F32446">
            <w:pPr>
              <w:ind w:left="-57"/>
              <w:rPr>
                <w:rFonts w:ascii="Trebuchet MS" w:hAnsi="Trebuchet MS" w:cs="Arial"/>
                <w:b/>
                <w:bCs/>
                <w:color w:val="000000"/>
                <w:sz w:val="18"/>
                <w:szCs w:val="18"/>
              </w:rPr>
            </w:pPr>
            <w:r w:rsidRPr="00FF425E">
              <w:rPr>
                <w:rFonts w:ascii="Trebuchet MS" w:hAnsi="Trebuchet MS" w:cs="Arial"/>
                <w:b/>
                <w:bCs/>
                <w:color w:val="000000"/>
                <w:sz w:val="18"/>
                <w:szCs w:val="18"/>
              </w:rPr>
              <w:t>Total</w:t>
            </w:r>
          </w:p>
        </w:tc>
        <w:tc>
          <w:tcPr>
            <w:tcW w:w="95" w:type="pct"/>
            <w:tcBorders>
              <w:top w:val="nil"/>
              <w:left w:val="nil"/>
              <w:bottom w:val="nil"/>
              <w:right w:val="nil"/>
            </w:tcBorders>
            <w:noWrap/>
            <w:vAlign w:val="bottom"/>
            <w:hideMark/>
          </w:tcPr>
          <w:p w14:paraId="6DA60EB2" w14:textId="77777777" w:rsidR="00202681" w:rsidRPr="00FF425E" w:rsidRDefault="00202681" w:rsidP="00C711BD">
            <w:pPr>
              <w:rPr>
                <w:rFonts w:ascii="Trebuchet MS" w:hAnsi="Trebuchet MS" w:cs="Arial"/>
                <w:b/>
                <w:bCs/>
                <w:color w:val="000000"/>
                <w:sz w:val="18"/>
                <w:szCs w:val="18"/>
              </w:rPr>
            </w:pPr>
          </w:p>
        </w:tc>
        <w:tc>
          <w:tcPr>
            <w:tcW w:w="736" w:type="pct"/>
            <w:tcBorders>
              <w:top w:val="single" w:sz="4" w:space="0" w:color="auto"/>
              <w:left w:val="nil"/>
              <w:bottom w:val="double" w:sz="6" w:space="0" w:color="auto"/>
              <w:right w:val="nil"/>
            </w:tcBorders>
            <w:noWrap/>
            <w:vAlign w:val="bottom"/>
            <w:hideMark/>
          </w:tcPr>
          <w:p w14:paraId="168EBFF2" w14:textId="40416381"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62.493</w:t>
            </w:r>
          </w:p>
        </w:tc>
        <w:tc>
          <w:tcPr>
            <w:tcW w:w="95" w:type="pct"/>
            <w:tcBorders>
              <w:top w:val="nil"/>
              <w:left w:val="nil"/>
              <w:bottom w:val="nil"/>
              <w:right w:val="nil"/>
            </w:tcBorders>
            <w:noWrap/>
            <w:vAlign w:val="bottom"/>
            <w:hideMark/>
          </w:tcPr>
          <w:p w14:paraId="7D66755C" w14:textId="77777777" w:rsidR="00202681" w:rsidRPr="00FF425E" w:rsidRDefault="00202681" w:rsidP="00C711BD">
            <w:pPr>
              <w:jc w:val="right"/>
              <w:rPr>
                <w:rFonts w:ascii="Trebuchet MS" w:hAnsi="Trebuchet MS" w:cs="Arial"/>
                <w:b/>
                <w:bCs/>
                <w:sz w:val="18"/>
                <w:szCs w:val="18"/>
              </w:rPr>
            </w:pPr>
          </w:p>
        </w:tc>
        <w:tc>
          <w:tcPr>
            <w:tcW w:w="736" w:type="pct"/>
            <w:tcBorders>
              <w:top w:val="single" w:sz="4" w:space="0" w:color="auto"/>
              <w:left w:val="nil"/>
              <w:bottom w:val="double" w:sz="6" w:space="0" w:color="auto"/>
              <w:right w:val="nil"/>
            </w:tcBorders>
            <w:noWrap/>
            <w:vAlign w:val="bottom"/>
            <w:hideMark/>
          </w:tcPr>
          <w:p w14:paraId="5EB15171" w14:textId="1D85C47C"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37.459</w:t>
            </w:r>
          </w:p>
        </w:tc>
        <w:tc>
          <w:tcPr>
            <w:tcW w:w="96" w:type="pct"/>
            <w:tcBorders>
              <w:top w:val="nil"/>
              <w:left w:val="nil"/>
              <w:bottom w:val="nil"/>
              <w:right w:val="nil"/>
            </w:tcBorders>
            <w:noWrap/>
            <w:vAlign w:val="bottom"/>
            <w:hideMark/>
          </w:tcPr>
          <w:p w14:paraId="538E422D" w14:textId="77777777" w:rsidR="00202681" w:rsidRPr="00FF425E" w:rsidRDefault="00202681" w:rsidP="00C711BD">
            <w:pPr>
              <w:jc w:val="right"/>
              <w:rPr>
                <w:rFonts w:ascii="Trebuchet MS" w:hAnsi="Trebuchet MS" w:cs="Arial"/>
                <w:b/>
                <w:bCs/>
                <w:sz w:val="18"/>
                <w:szCs w:val="18"/>
              </w:rPr>
            </w:pPr>
          </w:p>
        </w:tc>
        <w:tc>
          <w:tcPr>
            <w:tcW w:w="738" w:type="pct"/>
            <w:tcBorders>
              <w:top w:val="single" w:sz="4" w:space="0" w:color="auto"/>
              <w:left w:val="nil"/>
              <w:bottom w:val="double" w:sz="6" w:space="0" w:color="auto"/>
              <w:right w:val="nil"/>
            </w:tcBorders>
            <w:noWrap/>
            <w:vAlign w:val="bottom"/>
            <w:hideMark/>
          </w:tcPr>
          <w:p w14:paraId="138DA84B" w14:textId="1C121662"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64.115</w:t>
            </w:r>
          </w:p>
        </w:tc>
        <w:tc>
          <w:tcPr>
            <w:tcW w:w="95" w:type="pct"/>
            <w:tcBorders>
              <w:top w:val="nil"/>
              <w:left w:val="nil"/>
              <w:bottom w:val="nil"/>
              <w:right w:val="nil"/>
            </w:tcBorders>
            <w:noWrap/>
            <w:vAlign w:val="bottom"/>
            <w:hideMark/>
          </w:tcPr>
          <w:p w14:paraId="3C7E06F5" w14:textId="77777777" w:rsidR="00202681" w:rsidRPr="00FF425E" w:rsidRDefault="00202681" w:rsidP="00C711BD">
            <w:pPr>
              <w:jc w:val="right"/>
              <w:rPr>
                <w:rFonts w:ascii="Trebuchet MS" w:hAnsi="Trebuchet MS" w:cs="Arial"/>
                <w:b/>
                <w:bCs/>
                <w:sz w:val="18"/>
                <w:szCs w:val="18"/>
              </w:rPr>
            </w:pPr>
          </w:p>
        </w:tc>
        <w:tc>
          <w:tcPr>
            <w:tcW w:w="732" w:type="pct"/>
            <w:tcBorders>
              <w:top w:val="single" w:sz="4" w:space="0" w:color="auto"/>
              <w:left w:val="nil"/>
              <w:bottom w:val="double" w:sz="6" w:space="0" w:color="auto"/>
              <w:right w:val="nil"/>
            </w:tcBorders>
            <w:noWrap/>
            <w:vAlign w:val="bottom"/>
            <w:hideMark/>
          </w:tcPr>
          <w:p w14:paraId="49DDCA4F" w14:textId="50E033C0" w:rsidR="00202681" w:rsidRPr="00FF425E" w:rsidRDefault="00202681" w:rsidP="00C711BD">
            <w:pPr>
              <w:jc w:val="right"/>
              <w:rPr>
                <w:rFonts w:ascii="Trebuchet MS" w:hAnsi="Trebuchet MS" w:cs="Arial"/>
                <w:b/>
                <w:bCs/>
                <w:sz w:val="18"/>
                <w:szCs w:val="18"/>
              </w:rPr>
            </w:pPr>
            <w:r w:rsidRPr="00FF425E">
              <w:rPr>
                <w:rFonts w:ascii="Trebuchet MS" w:hAnsi="Trebuchet MS"/>
                <w:b/>
                <w:bCs/>
                <w:sz w:val="18"/>
                <w:szCs w:val="18"/>
              </w:rPr>
              <w:t>38.693</w:t>
            </w:r>
          </w:p>
        </w:tc>
      </w:tr>
    </w:tbl>
    <w:p w14:paraId="1E56F24D" w14:textId="77777777" w:rsidR="000906A2" w:rsidRPr="004F7469" w:rsidRDefault="000906A2" w:rsidP="0018405E">
      <w:pPr>
        <w:rPr>
          <w:rFonts w:ascii="Trebuchet MS" w:hAnsi="Trebuchet MS" w:cs="Arial"/>
          <w:b/>
          <w:bCs/>
          <w:color w:val="000000" w:themeColor="text1"/>
        </w:rPr>
      </w:pPr>
    </w:p>
    <w:p w14:paraId="3B691E09" w14:textId="77777777" w:rsidR="00127E4A" w:rsidRPr="004F7469" w:rsidRDefault="00127E4A" w:rsidP="0018405E">
      <w:pPr>
        <w:rPr>
          <w:rFonts w:ascii="Trebuchet MS" w:hAnsi="Trebuchet MS" w:cs="Arial"/>
          <w:b/>
          <w:bCs/>
          <w:color w:val="000000" w:themeColor="text1"/>
        </w:rPr>
      </w:pPr>
    </w:p>
    <w:p w14:paraId="0A2CF0CA" w14:textId="1BB9E99E" w:rsidR="008747AD" w:rsidRPr="004F7469" w:rsidRDefault="008747AD"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t>Impostos sobre a renda</w:t>
      </w:r>
    </w:p>
    <w:p w14:paraId="4644032D" w14:textId="77777777" w:rsidR="00B27C0C" w:rsidRPr="004F7469" w:rsidRDefault="00B27C0C" w:rsidP="0018405E">
      <w:pPr>
        <w:pStyle w:val="PargrafodaLista"/>
        <w:widowControl w:val="0"/>
        <w:suppressAutoHyphens/>
        <w:autoSpaceDE w:val="0"/>
        <w:autoSpaceDN w:val="0"/>
        <w:adjustRightInd w:val="0"/>
        <w:ind w:left="567"/>
        <w:jc w:val="both"/>
        <w:rPr>
          <w:rFonts w:ascii="Trebuchet MS" w:hAnsi="Trebuchet MS" w:cs="Arial"/>
          <w:b/>
          <w:bCs/>
          <w:color w:val="000000" w:themeColor="text1"/>
          <w:sz w:val="24"/>
          <w:szCs w:val="24"/>
        </w:rPr>
      </w:pPr>
    </w:p>
    <w:tbl>
      <w:tblPr>
        <w:tblW w:w="4654" w:type="pct"/>
        <w:tblInd w:w="567" w:type="dxa"/>
        <w:tblLayout w:type="fixed"/>
        <w:tblCellMar>
          <w:left w:w="68" w:type="dxa"/>
          <w:right w:w="68" w:type="dxa"/>
        </w:tblCellMar>
        <w:tblLook w:val="04A0" w:firstRow="1" w:lastRow="0" w:firstColumn="1" w:lastColumn="0" w:noHBand="0" w:noVBand="1"/>
      </w:tblPr>
      <w:tblGrid>
        <w:gridCol w:w="2823"/>
        <w:gridCol w:w="156"/>
        <w:gridCol w:w="1245"/>
        <w:gridCol w:w="157"/>
        <w:gridCol w:w="1251"/>
        <w:gridCol w:w="159"/>
        <w:gridCol w:w="1248"/>
        <w:gridCol w:w="157"/>
        <w:gridCol w:w="1248"/>
      </w:tblGrid>
      <w:tr w:rsidR="008F283E" w:rsidRPr="00FF425E" w14:paraId="43E0EB75" w14:textId="77777777" w:rsidTr="001D3131">
        <w:trPr>
          <w:trHeight w:val="20"/>
        </w:trPr>
        <w:tc>
          <w:tcPr>
            <w:tcW w:w="1672" w:type="pct"/>
            <w:tcBorders>
              <w:top w:val="nil"/>
              <w:left w:val="nil"/>
              <w:bottom w:val="nil"/>
              <w:right w:val="nil"/>
            </w:tcBorders>
            <w:noWrap/>
            <w:vAlign w:val="bottom"/>
            <w:hideMark/>
          </w:tcPr>
          <w:p w14:paraId="2620ABDD" w14:textId="77777777" w:rsidR="008F283E" w:rsidRPr="00FF425E" w:rsidRDefault="008F283E" w:rsidP="00C711BD">
            <w:pPr>
              <w:rPr>
                <w:rFonts w:ascii="Trebuchet MS" w:hAnsi="Trebuchet MS"/>
                <w:sz w:val="18"/>
                <w:szCs w:val="18"/>
              </w:rPr>
            </w:pPr>
          </w:p>
        </w:tc>
        <w:tc>
          <w:tcPr>
            <w:tcW w:w="92" w:type="pct"/>
          </w:tcPr>
          <w:p w14:paraId="0DDCEDEC" w14:textId="77777777" w:rsidR="008F283E" w:rsidRPr="00FF425E" w:rsidRDefault="008F283E" w:rsidP="00C711BD">
            <w:pPr>
              <w:jc w:val="center"/>
              <w:rPr>
                <w:rFonts w:ascii="Trebuchet MS" w:hAnsi="Trebuchet MS" w:cs="Arial"/>
                <w:b/>
                <w:bCs/>
                <w:sz w:val="18"/>
                <w:szCs w:val="18"/>
              </w:rPr>
            </w:pPr>
          </w:p>
        </w:tc>
        <w:tc>
          <w:tcPr>
            <w:tcW w:w="1571" w:type="pct"/>
            <w:gridSpan w:val="3"/>
            <w:tcBorders>
              <w:top w:val="nil"/>
              <w:left w:val="nil"/>
              <w:bottom w:val="single" w:sz="4" w:space="0" w:color="auto"/>
              <w:right w:val="nil"/>
            </w:tcBorders>
            <w:vAlign w:val="bottom"/>
            <w:hideMark/>
          </w:tcPr>
          <w:p w14:paraId="6FFB7DFC" w14:textId="71561127"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Controladora</w:t>
            </w:r>
          </w:p>
        </w:tc>
        <w:tc>
          <w:tcPr>
            <w:tcW w:w="94" w:type="pct"/>
            <w:tcBorders>
              <w:top w:val="nil"/>
              <w:left w:val="nil"/>
              <w:bottom w:val="nil"/>
              <w:right w:val="nil"/>
            </w:tcBorders>
            <w:noWrap/>
            <w:vAlign w:val="bottom"/>
            <w:hideMark/>
          </w:tcPr>
          <w:p w14:paraId="1E1D21D0" w14:textId="77777777" w:rsidR="008F283E" w:rsidRPr="00FF425E" w:rsidRDefault="008F283E" w:rsidP="00C711BD">
            <w:pPr>
              <w:jc w:val="center"/>
              <w:rPr>
                <w:rFonts w:ascii="Trebuchet MS" w:hAnsi="Trebuchet MS" w:cs="Arial"/>
                <w:b/>
                <w:bCs/>
                <w:sz w:val="18"/>
                <w:szCs w:val="18"/>
              </w:rPr>
            </w:pPr>
          </w:p>
        </w:tc>
        <w:tc>
          <w:tcPr>
            <w:tcW w:w="1571" w:type="pct"/>
            <w:gridSpan w:val="3"/>
            <w:tcBorders>
              <w:top w:val="nil"/>
              <w:left w:val="nil"/>
              <w:bottom w:val="single" w:sz="4" w:space="0" w:color="auto"/>
              <w:right w:val="nil"/>
            </w:tcBorders>
            <w:vAlign w:val="bottom"/>
            <w:hideMark/>
          </w:tcPr>
          <w:p w14:paraId="5EA6E660" w14:textId="77777777"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Consolidado</w:t>
            </w:r>
          </w:p>
        </w:tc>
      </w:tr>
      <w:tr w:rsidR="008F283E" w:rsidRPr="00FF425E" w14:paraId="2C911495" w14:textId="77777777" w:rsidTr="001D3131">
        <w:trPr>
          <w:trHeight w:val="20"/>
        </w:trPr>
        <w:tc>
          <w:tcPr>
            <w:tcW w:w="1672" w:type="pct"/>
            <w:tcBorders>
              <w:top w:val="nil"/>
              <w:left w:val="nil"/>
              <w:bottom w:val="single" w:sz="4" w:space="0" w:color="auto"/>
              <w:right w:val="nil"/>
            </w:tcBorders>
            <w:vAlign w:val="bottom"/>
            <w:hideMark/>
          </w:tcPr>
          <w:p w14:paraId="26B5C7A4" w14:textId="77777777"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Descrição</w:t>
            </w:r>
          </w:p>
        </w:tc>
        <w:tc>
          <w:tcPr>
            <w:tcW w:w="92" w:type="pct"/>
          </w:tcPr>
          <w:p w14:paraId="0E45F7FC" w14:textId="77777777" w:rsidR="008F283E" w:rsidRPr="00FF425E" w:rsidRDefault="008F283E" w:rsidP="00C711BD">
            <w:pPr>
              <w:jc w:val="center"/>
              <w:rPr>
                <w:rFonts w:ascii="Trebuchet MS" w:hAnsi="Trebuchet MS" w:cs="Arial"/>
                <w:b/>
                <w:bCs/>
                <w:sz w:val="18"/>
                <w:szCs w:val="18"/>
              </w:rPr>
            </w:pPr>
          </w:p>
        </w:tc>
        <w:tc>
          <w:tcPr>
            <w:tcW w:w="737" w:type="pct"/>
            <w:tcBorders>
              <w:top w:val="nil"/>
              <w:left w:val="nil"/>
              <w:bottom w:val="single" w:sz="4" w:space="0" w:color="auto"/>
              <w:right w:val="nil"/>
            </w:tcBorders>
            <w:vAlign w:val="bottom"/>
            <w:hideMark/>
          </w:tcPr>
          <w:p w14:paraId="120A11C9" w14:textId="7D3C52EB"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3" w:type="pct"/>
            <w:tcBorders>
              <w:top w:val="nil"/>
              <w:left w:val="nil"/>
              <w:bottom w:val="nil"/>
              <w:right w:val="nil"/>
            </w:tcBorders>
            <w:vAlign w:val="bottom"/>
            <w:hideMark/>
          </w:tcPr>
          <w:p w14:paraId="2759135A" w14:textId="77777777" w:rsidR="008F283E" w:rsidRPr="00FF425E" w:rsidRDefault="008F283E" w:rsidP="00C711BD">
            <w:pPr>
              <w:jc w:val="center"/>
              <w:rPr>
                <w:rFonts w:ascii="Trebuchet MS" w:hAnsi="Trebuchet MS" w:cs="Arial"/>
                <w:b/>
                <w:bCs/>
                <w:sz w:val="18"/>
                <w:szCs w:val="18"/>
              </w:rPr>
            </w:pPr>
          </w:p>
        </w:tc>
        <w:tc>
          <w:tcPr>
            <w:tcW w:w="741" w:type="pct"/>
            <w:tcBorders>
              <w:top w:val="nil"/>
              <w:left w:val="nil"/>
              <w:bottom w:val="single" w:sz="4" w:space="0" w:color="auto"/>
              <w:right w:val="nil"/>
            </w:tcBorders>
            <w:vAlign w:val="bottom"/>
            <w:hideMark/>
          </w:tcPr>
          <w:p w14:paraId="1F483A8A" w14:textId="23C39AD2"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2024</w:t>
            </w:r>
          </w:p>
        </w:tc>
        <w:tc>
          <w:tcPr>
            <w:tcW w:w="94" w:type="pct"/>
            <w:tcBorders>
              <w:top w:val="nil"/>
              <w:left w:val="nil"/>
              <w:bottom w:val="nil"/>
              <w:right w:val="nil"/>
            </w:tcBorders>
            <w:vAlign w:val="bottom"/>
            <w:hideMark/>
          </w:tcPr>
          <w:p w14:paraId="30FA879E" w14:textId="77777777" w:rsidR="008F283E" w:rsidRPr="00FF425E" w:rsidRDefault="008F283E" w:rsidP="00C711BD">
            <w:pPr>
              <w:jc w:val="center"/>
              <w:rPr>
                <w:rFonts w:ascii="Trebuchet MS" w:hAnsi="Trebuchet MS" w:cs="Arial"/>
                <w:b/>
                <w:bCs/>
                <w:sz w:val="18"/>
                <w:szCs w:val="18"/>
              </w:rPr>
            </w:pPr>
          </w:p>
        </w:tc>
        <w:tc>
          <w:tcPr>
            <w:tcW w:w="739" w:type="pct"/>
            <w:tcBorders>
              <w:top w:val="nil"/>
              <w:left w:val="nil"/>
              <w:bottom w:val="single" w:sz="4" w:space="0" w:color="auto"/>
              <w:right w:val="nil"/>
            </w:tcBorders>
            <w:vAlign w:val="bottom"/>
            <w:hideMark/>
          </w:tcPr>
          <w:p w14:paraId="163176D1" w14:textId="06D7622C"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2025</w:t>
            </w:r>
          </w:p>
        </w:tc>
        <w:tc>
          <w:tcPr>
            <w:tcW w:w="93" w:type="pct"/>
            <w:tcBorders>
              <w:top w:val="nil"/>
              <w:left w:val="nil"/>
              <w:bottom w:val="nil"/>
              <w:right w:val="nil"/>
            </w:tcBorders>
            <w:vAlign w:val="bottom"/>
            <w:hideMark/>
          </w:tcPr>
          <w:p w14:paraId="02A7EF2B" w14:textId="77777777" w:rsidR="008F283E" w:rsidRPr="00FF425E" w:rsidRDefault="008F283E" w:rsidP="00C711BD">
            <w:pPr>
              <w:jc w:val="center"/>
              <w:rPr>
                <w:rFonts w:ascii="Trebuchet MS" w:hAnsi="Trebuchet MS" w:cs="Arial"/>
                <w:b/>
                <w:bCs/>
                <w:sz w:val="18"/>
                <w:szCs w:val="18"/>
              </w:rPr>
            </w:pPr>
          </w:p>
        </w:tc>
        <w:tc>
          <w:tcPr>
            <w:tcW w:w="739" w:type="pct"/>
            <w:tcBorders>
              <w:top w:val="nil"/>
              <w:left w:val="nil"/>
              <w:bottom w:val="single" w:sz="4" w:space="0" w:color="auto"/>
              <w:right w:val="nil"/>
            </w:tcBorders>
            <w:vAlign w:val="bottom"/>
            <w:hideMark/>
          </w:tcPr>
          <w:p w14:paraId="7F8F03C8" w14:textId="6F44B2B0" w:rsidR="008F283E" w:rsidRPr="00FF425E" w:rsidRDefault="008F283E" w:rsidP="00C711BD">
            <w:pPr>
              <w:jc w:val="center"/>
              <w:rPr>
                <w:rFonts w:ascii="Trebuchet MS" w:hAnsi="Trebuchet MS" w:cs="Arial"/>
                <w:b/>
                <w:bCs/>
                <w:sz w:val="18"/>
                <w:szCs w:val="18"/>
              </w:rPr>
            </w:pPr>
            <w:r w:rsidRPr="00FF425E">
              <w:rPr>
                <w:rFonts w:ascii="Trebuchet MS" w:hAnsi="Trebuchet MS" w:cs="Arial"/>
                <w:b/>
                <w:bCs/>
                <w:sz w:val="18"/>
                <w:szCs w:val="18"/>
              </w:rPr>
              <w:t>2024</w:t>
            </w:r>
          </w:p>
        </w:tc>
      </w:tr>
      <w:tr w:rsidR="008F283E" w:rsidRPr="00FF425E" w14:paraId="26642D05" w14:textId="77777777" w:rsidTr="001D3131">
        <w:trPr>
          <w:trHeight w:val="20"/>
        </w:trPr>
        <w:tc>
          <w:tcPr>
            <w:tcW w:w="1672" w:type="pct"/>
            <w:tcBorders>
              <w:top w:val="nil"/>
              <w:left w:val="nil"/>
              <w:bottom w:val="nil"/>
              <w:right w:val="nil"/>
            </w:tcBorders>
            <w:noWrap/>
            <w:vAlign w:val="bottom"/>
            <w:hideMark/>
          </w:tcPr>
          <w:p w14:paraId="38103B34" w14:textId="77777777" w:rsidR="008F283E" w:rsidRPr="00FF425E" w:rsidRDefault="008F283E" w:rsidP="00F32446">
            <w:pPr>
              <w:ind w:left="-57"/>
              <w:rPr>
                <w:rFonts w:ascii="Trebuchet MS" w:hAnsi="Trebuchet MS" w:cs="Arial"/>
                <w:b/>
                <w:bCs/>
                <w:color w:val="000000"/>
                <w:sz w:val="18"/>
                <w:szCs w:val="18"/>
              </w:rPr>
            </w:pPr>
            <w:r w:rsidRPr="00FF425E">
              <w:rPr>
                <w:rFonts w:ascii="Trebuchet MS" w:hAnsi="Trebuchet MS" w:cs="Arial"/>
                <w:b/>
                <w:bCs/>
                <w:color w:val="000000"/>
                <w:sz w:val="18"/>
                <w:szCs w:val="18"/>
              </w:rPr>
              <w:t>Impostos correntes</w:t>
            </w:r>
          </w:p>
        </w:tc>
        <w:tc>
          <w:tcPr>
            <w:tcW w:w="92" w:type="pct"/>
          </w:tcPr>
          <w:p w14:paraId="68DE5DAE" w14:textId="77777777" w:rsidR="008F283E" w:rsidRPr="00FF425E" w:rsidRDefault="008F283E" w:rsidP="00C711BD">
            <w:pPr>
              <w:jc w:val="right"/>
              <w:rPr>
                <w:rFonts w:ascii="Trebuchet MS" w:hAnsi="Trebuchet MS"/>
                <w:sz w:val="18"/>
                <w:szCs w:val="18"/>
              </w:rPr>
            </w:pPr>
          </w:p>
        </w:tc>
        <w:tc>
          <w:tcPr>
            <w:tcW w:w="737" w:type="pct"/>
            <w:tcBorders>
              <w:top w:val="nil"/>
              <w:left w:val="nil"/>
              <w:bottom w:val="nil"/>
              <w:right w:val="nil"/>
            </w:tcBorders>
            <w:vAlign w:val="bottom"/>
            <w:hideMark/>
          </w:tcPr>
          <w:p w14:paraId="054E15A1" w14:textId="470D6B68" w:rsidR="008F283E" w:rsidRPr="00FF425E" w:rsidRDefault="008F283E" w:rsidP="00C711BD">
            <w:pPr>
              <w:jc w:val="right"/>
              <w:rPr>
                <w:rFonts w:ascii="Trebuchet MS" w:hAnsi="Trebuchet MS"/>
                <w:sz w:val="18"/>
                <w:szCs w:val="18"/>
              </w:rPr>
            </w:pPr>
          </w:p>
        </w:tc>
        <w:tc>
          <w:tcPr>
            <w:tcW w:w="93" w:type="pct"/>
            <w:tcBorders>
              <w:top w:val="nil"/>
              <w:left w:val="nil"/>
              <w:bottom w:val="nil"/>
              <w:right w:val="nil"/>
            </w:tcBorders>
            <w:vAlign w:val="bottom"/>
            <w:hideMark/>
          </w:tcPr>
          <w:p w14:paraId="1FA0792A" w14:textId="77777777" w:rsidR="008F283E" w:rsidRPr="00FF425E" w:rsidRDefault="008F283E" w:rsidP="00C711BD">
            <w:pPr>
              <w:jc w:val="right"/>
              <w:rPr>
                <w:rFonts w:ascii="Trebuchet MS" w:hAnsi="Trebuchet MS"/>
                <w:sz w:val="18"/>
                <w:szCs w:val="18"/>
              </w:rPr>
            </w:pPr>
          </w:p>
        </w:tc>
        <w:tc>
          <w:tcPr>
            <w:tcW w:w="741" w:type="pct"/>
            <w:tcBorders>
              <w:top w:val="nil"/>
              <w:left w:val="nil"/>
              <w:bottom w:val="nil"/>
              <w:right w:val="nil"/>
            </w:tcBorders>
            <w:noWrap/>
            <w:vAlign w:val="bottom"/>
            <w:hideMark/>
          </w:tcPr>
          <w:p w14:paraId="6A54F228" w14:textId="77777777" w:rsidR="008F283E" w:rsidRPr="00FF425E" w:rsidRDefault="008F283E" w:rsidP="00C711BD">
            <w:pPr>
              <w:jc w:val="right"/>
              <w:rPr>
                <w:rFonts w:ascii="Trebuchet MS" w:hAnsi="Trebuchet MS"/>
                <w:sz w:val="18"/>
                <w:szCs w:val="18"/>
              </w:rPr>
            </w:pPr>
          </w:p>
        </w:tc>
        <w:tc>
          <w:tcPr>
            <w:tcW w:w="94" w:type="pct"/>
            <w:tcBorders>
              <w:top w:val="nil"/>
              <w:left w:val="nil"/>
              <w:bottom w:val="nil"/>
              <w:right w:val="nil"/>
            </w:tcBorders>
            <w:vAlign w:val="bottom"/>
            <w:hideMark/>
          </w:tcPr>
          <w:p w14:paraId="57DAE7AF" w14:textId="77777777" w:rsidR="008F283E" w:rsidRPr="00FF425E" w:rsidRDefault="008F283E" w:rsidP="00C711BD">
            <w:pPr>
              <w:jc w:val="right"/>
              <w:rPr>
                <w:rFonts w:ascii="Trebuchet MS" w:hAnsi="Trebuchet MS"/>
                <w:sz w:val="18"/>
                <w:szCs w:val="18"/>
              </w:rPr>
            </w:pPr>
          </w:p>
        </w:tc>
        <w:tc>
          <w:tcPr>
            <w:tcW w:w="739" w:type="pct"/>
            <w:tcBorders>
              <w:top w:val="nil"/>
              <w:left w:val="nil"/>
              <w:bottom w:val="nil"/>
              <w:right w:val="nil"/>
            </w:tcBorders>
            <w:vAlign w:val="bottom"/>
            <w:hideMark/>
          </w:tcPr>
          <w:p w14:paraId="03F707C9" w14:textId="77777777" w:rsidR="008F283E" w:rsidRPr="00FF425E" w:rsidRDefault="008F283E" w:rsidP="00C711BD">
            <w:pPr>
              <w:jc w:val="right"/>
              <w:rPr>
                <w:rFonts w:ascii="Trebuchet MS" w:hAnsi="Trebuchet MS"/>
                <w:sz w:val="18"/>
                <w:szCs w:val="18"/>
              </w:rPr>
            </w:pPr>
          </w:p>
        </w:tc>
        <w:tc>
          <w:tcPr>
            <w:tcW w:w="93" w:type="pct"/>
            <w:tcBorders>
              <w:top w:val="nil"/>
              <w:left w:val="nil"/>
              <w:bottom w:val="nil"/>
              <w:right w:val="nil"/>
            </w:tcBorders>
            <w:noWrap/>
            <w:vAlign w:val="bottom"/>
            <w:hideMark/>
          </w:tcPr>
          <w:p w14:paraId="36F24A04" w14:textId="77777777" w:rsidR="008F283E" w:rsidRPr="00FF425E" w:rsidRDefault="008F283E" w:rsidP="00C711BD">
            <w:pPr>
              <w:jc w:val="right"/>
              <w:rPr>
                <w:rFonts w:ascii="Trebuchet MS" w:hAnsi="Trebuchet MS"/>
                <w:sz w:val="18"/>
                <w:szCs w:val="18"/>
              </w:rPr>
            </w:pPr>
          </w:p>
        </w:tc>
        <w:tc>
          <w:tcPr>
            <w:tcW w:w="739" w:type="pct"/>
            <w:tcBorders>
              <w:top w:val="nil"/>
              <w:left w:val="nil"/>
              <w:bottom w:val="nil"/>
              <w:right w:val="nil"/>
            </w:tcBorders>
            <w:vAlign w:val="bottom"/>
            <w:hideMark/>
          </w:tcPr>
          <w:p w14:paraId="080E4470" w14:textId="77777777" w:rsidR="008F283E" w:rsidRPr="00FF425E" w:rsidRDefault="008F283E" w:rsidP="00C711BD">
            <w:pPr>
              <w:jc w:val="right"/>
              <w:rPr>
                <w:rFonts w:ascii="Trebuchet MS" w:hAnsi="Trebuchet MS"/>
                <w:sz w:val="18"/>
                <w:szCs w:val="18"/>
              </w:rPr>
            </w:pPr>
          </w:p>
        </w:tc>
      </w:tr>
      <w:tr w:rsidR="004A4512" w:rsidRPr="00FF425E" w14:paraId="486B22F2" w14:textId="77777777" w:rsidTr="001D3131">
        <w:trPr>
          <w:trHeight w:val="20"/>
        </w:trPr>
        <w:tc>
          <w:tcPr>
            <w:tcW w:w="1672" w:type="pct"/>
            <w:tcBorders>
              <w:top w:val="nil"/>
              <w:left w:val="nil"/>
              <w:bottom w:val="nil"/>
              <w:right w:val="nil"/>
            </w:tcBorders>
            <w:noWrap/>
            <w:vAlign w:val="bottom"/>
            <w:hideMark/>
          </w:tcPr>
          <w:p w14:paraId="6C1FD25C" w14:textId="643CE885" w:rsidR="004A4512" w:rsidRPr="00FF425E" w:rsidRDefault="004A4512" w:rsidP="004A4512">
            <w:pPr>
              <w:ind w:left="-57"/>
              <w:rPr>
                <w:rFonts w:ascii="Trebuchet MS" w:hAnsi="Trebuchet MS" w:cs="Arial"/>
                <w:color w:val="000000"/>
                <w:sz w:val="18"/>
                <w:szCs w:val="18"/>
              </w:rPr>
            </w:pPr>
            <w:r w:rsidRPr="00FF425E">
              <w:rPr>
                <w:rFonts w:ascii="Trebuchet MS" w:hAnsi="Trebuchet MS" w:cs="Arial"/>
                <w:color w:val="000000"/>
                <w:sz w:val="18"/>
                <w:szCs w:val="18"/>
              </w:rPr>
              <w:t xml:space="preserve">(-) Imposto de Renda </w:t>
            </w:r>
          </w:p>
        </w:tc>
        <w:tc>
          <w:tcPr>
            <w:tcW w:w="92" w:type="pct"/>
          </w:tcPr>
          <w:p w14:paraId="6F1D90AC" w14:textId="77777777" w:rsidR="004A4512" w:rsidRPr="00FF425E" w:rsidRDefault="004A4512" w:rsidP="004A4512">
            <w:pPr>
              <w:jc w:val="right"/>
              <w:rPr>
                <w:rFonts w:ascii="Trebuchet MS" w:hAnsi="Trebuchet MS"/>
                <w:color w:val="000000"/>
                <w:sz w:val="18"/>
                <w:szCs w:val="18"/>
              </w:rPr>
            </w:pPr>
          </w:p>
        </w:tc>
        <w:tc>
          <w:tcPr>
            <w:tcW w:w="737" w:type="pct"/>
            <w:tcBorders>
              <w:top w:val="nil"/>
              <w:left w:val="nil"/>
              <w:bottom w:val="nil"/>
              <w:right w:val="nil"/>
            </w:tcBorders>
            <w:vAlign w:val="center"/>
            <w:hideMark/>
          </w:tcPr>
          <w:p w14:paraId="7BDBD3FA" w14:textId="6610B885" w:rsidR="004A4512" w:rsidRPr="004A4512" w:rsidRDefault="004A4512" w:rsidP="004A4512">
            <w:pPr>
              <w:jc w:val="right"/>
              <w:rPr>
                <w:rFonts w:ascii="Trebuchet MS" w:hAnsi="Trebuchet MS" w:cs="Arial"/>
                <w:color w:val="000000"/>
                <w:sz w:val="18"/>
                <w:szCs w:val="18"/>
                <w:highlight w:val="yellow"/>
              </w:rPr>
            </w:pPr>
            <w:r w:rsidRPr="004A4512">
              <w:rPr>
                <w:rFonts w:ascii="Trebuchet MS" w:hAnsi="Trebuchet MS" w:cs="Arial"/>
                <w:color w:val="000000"/>
                <w:sz w:val="18"/>
                <w:szCs w:val="18"/>
              </w:rPr>
              <w:t>(32.419)</w:t>
            </w:r>
          </w:p>
        </w:tc>
        <w:tc>
          <w:tcPr>
            <w:tcW w:w="93" w:type="pct"/>
            <w:tcBorders>
              <w:top w:val="nil"/>
              <w:left w:val="nil"/>
              <w:bottom w:val="nil"/>
              <w:right w:val="nil"/>
            </w:tcBorders>
            <w:vAlign w:val="center"/>
            <w:hideMark/>
          </w:tcPr>
          <w:p w14:paraId="3B60115C" w14:textId="77777777" w:rsidR="004A4512" w:rsidRPr="004A4512" w:rsidRDefault="004A4512" w:rsidP="004A4512">
            <w:pPr>
              <w:jc w:val="right"/>
              <w:rPr>
                <w:rFonts w:ascii="Trebuchet MS" w:hAnsi="Trebuchet MS" w:cs="Arial"/>
                <w:color w:val="000000"/>
                <w:sz w:val="18"/>
                <w:szCs w:val="18"/>
                <w:highlight w:val="yellow"/>
              </w:rPr>
            </w:pPr>
          </w:p>
        </w:tc>
        <w:tc>
          <w:tcPr>
            <w:tcW w:w="741" w:type="pct"/>
            <w:tcBorders>
              <w:top w:val="nil"/>
              <w:left w:val="nil"/>
              <w:bottom w:val="nil"/>
              <w:right w:val="nil"/>
            </w:tcBorders>
            <w:vAlign w:val="center"/>
            <w:hideMark/>
          </w:tcPr>
          <w:p w14:paraId="6F86D3DB" w14:textId="1582398D" w:rsidR="004A4512" w:rsidRPr="004A4512" w:rsidRDefault="004A4512" w:rsidP="004A4512">
            <w:pPr>
              <w:jc w:val="right"/>
              <w:rPr>
                <w:rFonts w:ascii="Trebuchet MS" w:hAnsi="Trebuchet MS" w:cs="Arial"/>
                <w:color w:val="000000"/>
                <w:sz w:val="18"/>
                <w:szCs w:val="18"/>
                <w:highlight w:val="yellow"/>
              </w:rPr>
            </w:pPr>
            <w:r w:rsidRPr="004A4512">
              <w:rPr>
                <w:rFonts w:ascii="Trebuchet MS" w:hAnsi="Trebuchet MS" w:cs="Arial"/>
                <w:color w:val="000000"/>
                <w:sz w:val="18"/>
                <w:szCs w:val="18"/>
              </w:rPr>
              <w:t>(21.835)</w:t>
            </w:r>
          </w:p>
        </w:tc>
        <w:tc>
          <w:tcPr>
            <w:tcW w:w="94" w:type="pct"/>
            <w:tcBorders>
              <w:top w:val="nil"/>
              <w:left w:val="nil"/>
              <w:bottom w:val="nil"/>
              <w:right w:val="nil"/>
            </w:tcBorders>
            <w:vAlign w:val="center"/>
            <w:hideMark/>
          </w:tcPr>
          <w:p w14:paraId="227A65CE" w14:textId="77777777" w:rsidR="004A4512" w:rsidRPr="004A4512" w:rsidRDefault="004A4512" w:rsidP="004A4512">
            <w:pPr>
              <w:jc w:val="right"/>
              <w:rPr>
                <w:rFonts w:ascii="Trebuchet MS" w:hAnsi="Trebuchet MS" w:cs="Arial"/>
                <w:color w:val="000000"/>
                <w:sz w:val="18"/>
                <w:szCs w:val="18"/>
                <w:highlight w:val="yellow"/>
              </w:rPr>
            </w:pPr>
          </w:p>
        </w:tc>
        <w:tc>
          <w:tcPr>
            <w:tcW w:w="739" w:type="pct"/>
            <w:tcBorders>
              <w:top w:val="nil"/>
              <w:left w:val="nil"/>
              <w:bottom w:val="nil"/>
              <w:right w:val="nil"/>
            </w:tcBorders>
            <w:vAlign w:val="center"/>
            <w:hideMark/>
          </w:tcPr>
          <w:p w14:paraId="4CA06361" w14:textId="57BEE9C7" w:rsidR="004A4512" w:rsidRPr="004A4512" w:rsidRDefault="004A4512" w:rsidP="004A4512">
            <w:pPr>
              <w:jc w:val="right"/>
              <w:rPr>
                <w:rFonts w:ascii="Trebuchet MS" w:hAnsi="Trebuchet MS" w:cs="Arial"/>
                <w:color w:val="000000"/>
                <w:sz w:val="18"/>
                <w:szCs w:val="18"/>
                <w:highlight w:val="yellow"/>
              </w:rPr>
            </w:pPr>
            <w:r w:rsidRPr="004A4512">
              <w:rPr>
                <w:rFonts w:ascii="Trebuchet MS" w:hAnsi="Trebuchet MS" w:cs="Arial"/>
                <w:color w:val="000000"/>
                <w:sz w:val="18"/>
                <w:szCs w:val="18"/>
              </w:rPr>
              <w:t>(37.075)</w:t>
            </w:r>
          </w:p>
        </w:tc>
        <w:tc>
          <w:tcPr>
            <w:tcW w:w="93" w:type="pct"/>
            <w:tcBorders>
              <w:top w:val="nil"/>
              <w:left w:val="nil"/>
              <w:bottom w:val="nil"/>
              <w:right w:val="nil"/>
            </w:tcBorders>
            <w:noWrap/>
            <w:vAlign w:val="center"/>
            <w:hideMark/>
          </w:tcPr>
          <w:p w14:paraId="40116E62" w14:textId="77777777" w:rsidR="004A4512" w:rsidRPr="004A4512" w:rsidRDefault="004A4512" w:rsidP="004A4512">
            <w:pPr>
              <w:jc w:val="right"/>
              <w:rPr>
                <w:rFonts w:ascii="Trebuchet MS" w:hAnsi="Trebuchet MS" w:cs="Arial"/>
                <w:color w:val="000000"/>
                <w:sz w:val="18"/>
                <w:szCs w:val="18"/>
                <w:highlight w:val="yellow"/>
              </w:rPr>
            </w:pPr>
          </w:p>
        </w:tc>
        <w:tc>
          <w:tcPr>
            <w:tcW w:w="739" w:type="pct"/>
            <w:tcBorders>
              <w:top w:val="nil"/>
              <w:left w:val="nil"/>
              <w:bottom w:val="nil"/>
              <w:right w:val="nil"/>
            </w:tcBorders>
            <w:vAlign w:val="center"/>
            <w:hideMark/>
          </w:tcPr>
          <w:p w14:paraId="77C47FE3" w14:textId="242AC415" w:rsidR="004A4512" w:rsidRPr="004A4512" w:rsidRDefault="004A4512" w:rsidP="004A4512">
            <w:pPr>
              <w:jc w:val="right"/>
              <w:rPr>
                <w:rFonts w:ascii="Trebuchet MS" w:hAnsi="Trebuchet MS" w:cs="Arial"/>
                <w:color w:val="000000"/>
                <w:sz w:val="18"/>
                <w:szCs w:val="18"/>
                <w:highlight w:val="yellow"/>
              </w:rPr>
            </w:pPr>
            <w:r w:rsidRPr="004A4512">
              <w:rPr>
                <w:rFonts w:ascii="Trebuchet MS" w:hAnsi="Trebuchet MS" w:cs="Arial"/>
                <w:color w:val="000000"/>
                <w:sz w:val="18"/>
                <w:szCs w:val="18"/>
              </w:rPr>
              <w:t>(24.740)</w:t>
            </w:r>
          </w:p>
        </w:tc>
      </w:tr>
      <w:tr w:rsidR="004A4512" w:rsidRPr="00FF425E" w14:paraId="6C22F995" w14:textId="77777777" w:rsidTr="001D3131">
        <w:trPr>
          <w:trHeight w:val="20"/>
        </w:trPr>
        <w:tc>
          <w:tcPr>
            <w:tcW w:w="1672" w:type="pct"/>
            <w:tcBorders>
              <w:top w:val="nil"/>
              <w:left w:val="nil"/>
              <w:bottom w:val="nil"/>
              <w:right w:val="nil"/>
            </w:tcBorders>
            <w:noWrap/>
            <w:vAlign w:val="bottom"/>
            <w:hideMark/>
          </w:tcPr>
          <w:p w14:paraId="512884F1" w14:textId="77777777" w:rsidR="004A4512" w:rsidRPr="00FF425E" w:rsidRDefault="004A4512" w:rsidP="004A4512">
            <w:pPr>
              <w:ind w:left="-57"/>
              <w:rPr>
                <w:rFonts w:ascii="Trebuchet MS" w:hAnsi="Trebuchet MS" w:cs="Arial"/>
                <w:color w:val="000000"/>
                <w:sz w:val="18"/>
                <w:szCs w:val="18"/>
              </w:rPr>
            </w:pPr>
            <w:r w:rsidRPr="00FF425E">
              <w:rPr>
                <w:rFonts w:ascii="Trebuchet MS" w:hAnsi="Trebuchet MS" w:cs="Arial"/>
                <w:color w:val="000000"/>
                <w:sz w:val="18"/>
                <w:szCs w:val="18"/>
              </w:rPr>
              <w:t>(+) Incentivo Fiscal - SUDENE</w:t>
            </w:r>
          </w:p>
        </w:tc>
        <w:tc>
          <w:tcPr>
            <w:tcW w:w="92" w:type="pct"/>
          </w:tcPr>
          <w:p w14:paraId="19AE35AD" w14:textId="77777777" w:rsidR="004A4512" w:rsidRPr="00FF425E" w:rsidRDefault="004A4512" w:rsidP="004A4512">
            <w:pPr>
              <w:jc w:val="right"/>
              <w:rPr>
                <w:rFonts w:ascii="Trebuchet MS" w:hAnsi="Trebuchet MS"/>
                <w:color w:val="000000"/>
                <w:sz w:val="18"/>
                <w:szCs w:val="18"/>
              </w:rPr>
            </w:pPr>
          </w:p>
        </w:tc>
        <w:tc>
          <w:tcPr>
            <w:tcW w:w="737" w:type="pct"/>
            <w:tcBorders>
              <w:top w:val="nil"/>
              <w:left w:val="nil"/>
              <w:bottom w:val="nil"/>
              <w:right w:val="nil"/>
            </w:tcBorders>
            <w:vAlign w:val="center"/>
            <w:hideMark/>
          </w:tcPr>
          <w:p w14:paraId="5D6BDD2A" w14:textId="1B5A3CD8"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20.708</w:t>
            </w:r>
          </w:p>
        </w:tc>
        <w:tc>
          <w:tcPr>
            <w:tcW w:w="93" w:type="pct"/>
            <w:tcBorders>
              <w:top w:val="nil"/>
              <w:left w:val="nil"/>
              <w:bottom w:val="nil"/>
              <w:right w:val="nil"/>
            </w:tcBorders>
            <w:vAlign w:val="center"/>
            <w:hideMark/>
          </w:tcPr>
          <w:p w14:paraId="0E107E0F" w14:textId="77777777" w:rsidR="004A4512" w:rsidRPr="004A4512" w:rsidRDefault="004A4512" w:rsidP="004A4512">
            <w:pPr>
              <w:jc w:val="right"/>
              <w:rPr>
                <w:rFonts w:ascii="Trebuchet MS" w:hAnsi="Trebuchet MS" w:cs="Arial"/>
                <w:color w:val="000000"/>
                <w:sz w:val="18"/>
                <w:szCs w:val="18"/>
              </w:rPr>
            </w:pPr>
          </w:p>
        </w:tc>
        <w:tc>
          <w:tcPr>
            <w:tcW w:w="741" w:type="pct"/>
            <w:tcBorders>
              <w:top w:val="nil"/>
              <w:left w:val="nil"/>
              <w:bottom w:val="nil"/>
              <w:right w:val="nil"/>
            </w:tcBorders>
            <w:vAlign w:val="center"/>
            <w:hideMark/>
          </w:tcPr>
          <w:p w14:paraId="29C0CB36" w14:textId="065A5366"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12.610</w:t>
            </w:r>
          </w:p>
        </w:tc>
        <w:tc>
          <w:tcPr>
            <w:tcW w:w="94" w:type="pct"/>
            <w:tcBorders>
              <w:top w:val="nil"/>
              <w:left w:val="nil"/>
              <w:bottom w:val="nil"/>
              <w:right w:val="nil"/>
            </w:tcBorders>
            <w:vAlign w:val="center"/>
            <w:hideMark/>
          </w:tcPr>
          <w:p w14:paraId="64408E36" w14:textId="77777777" w:rsidR="004A4512" w:rsidRPr="004A4512" w:rsidRDefault="004A4512" w:rsidP="004A4512">
            <w:pPr>
              <w:jc w:val="right"/>
              <w:rPr>
                <w:rFonts w:ascii="Trebuchet MS" w:hAnsi="Trebuchet MS" w:cs="Arial"/>
                <w:color w:val="000000"/>
                <w:sz w:val="18"/>
                <w:szCs w:val="18"/>
              </w:rPr>
            </w:pPr>
          </w:p>
        </w:tc>
        <w:tc>
          <w:tcPr>
            <w:tcW w:w="739" w:type="pct"/>
            <w:tcBorders>
              <w:top w:val="nil"/>
              <w:left w:val="nil"/>
              <w:bottom w:val="nil"/>
              <w:right w:val="nil"/>
            </w:tcBorders>
            <w:vAlign w:val="center"/>
            <w:hideMark/>
          </w:tcPr>
          <w:p w14:paraId="1B9CA548" w14:textId="573E6719"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22.899</w:t>
            </w:r>
          </w:p>
        </w:tc>
        <w:tc>
          <w:tcPr>
            <w:tcW w:w="93" w:type="pct"/>
            <w:tcBorders>
              <w:top w:val="nil"/>
              <w:left w:val="nil"/>
              <w:bottom w:val="nil"/>
              <w:right w:val="nil"/>
            </w:tcBorders>
            <w:noWrap/>
            <w:vAlign w:val="center"/>
            <w:hideMark/>
          </w:tcPr>
          <w:p w14:paraId="637D71B4" w14:textId="77777777" w:rsidR="004A4512" w:rsidRPr="004A4512" w:rsidRDefault="004A4512" w:rsidP="004A4512">
            <w:pPr>
              <w:jc w:val="right"/>
              <w:rPr>
                <w:rFonts w:ascii="Trebuchet MS" w:hAnsi="Trebuchet MS" w:cs="Arial"/>
                <w:color w:val="000000"/>
                <w:sz w:val="18"/>
                <w:szCs w:val="18"/>
              </w:rPr>
            </w:pPr>
          </w:p>
        </w:tc>
        <w:tc>
          <w:tcPr>
            <w:tcW w:w="739" w:type="pct"/>
            <w:tcBorders>
              <w:top w:val="nil"/>
              <w:left w:val="nil"/>
              <w:bottom w:val="nil"/>
              <w:right w:val="nil"/>
            </w:tcBorders>
            <w:vAlign w:val="center"/>
            <w:hideMark/>
          </w:tcPr>
          <w:p w14:paraId="5E7FE938" w14:textId="5B3DF2D4"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12.610</w:t>
            </w:r>
          </w:p>
        </w:tc>
      </w:tr>
      <w:tr w:rsidR="004A4512" w:rsidRPr="00FF425E" w14:paraId="2032A9E8" w14:textId="77777777" w:rsidTr="001D3131">
        <w:trPr>
          <w:trHeight w:val="20"/>
        </w:trPr>
        <w:tc>
          <w:tcPr>
            <w:tcW w:w="1672" w:type="pct"/>
            <w:tcBorders>
              <w:top w:val="nil"/>
              <w:left w:val="nil"/>
              <w:bottom w:val="nil"/>
              <w:right w:val="nil"/>
            </w:tcBorders>
            <w:noWrap/>
            <w:vAlign w:val="bottom"/>
            <w:hideMark/>
          </w:tcPr>
          <w:p w14:paraId="14CDCD15" w14:textId="1BA30E46" w:rsidR="004A4512" w:rsidRPr="00FF425E" w:rsidRDefault="004A4512" w:rsidP="004A4512">
            <w:pPr>
              <w:ind w:left="-57"/>
              <w:rPr>
                <w:rFonts w:ascii="Trebuchet MS" w:hAnsi="Trebuchet MS" w:cs="Arial"/>
                <w:color w:val="000000"/>
                <w:sz w:val="18"/>
                <w:szCs w:val="18"/>
              </w:rPr>
            </w:pPr>
            <w:r w:rsidRPr="00FF425E">
              <w:rPr>
                <w:rFonts w:ascii="Trebuchet MS" w:hAnsi="Trebuchet MS" w:cs="Arial"/>
                <w:color w:val="000000"/>
                <w:sz w:val="18"/>
                <w:szCs w:val="18"/>
              </w:rPr>
              <w:t>(-) Contribuição Social sobre o lucro líquido</w:t>
            </w:r>
          </w:p>
        </w:tc>
        <w:tc>
          <w:tcPr>
            <w:tcW w:w="92" w:type="pct"/>
          </w:tcPr>
          <w:p w14:paraId="5B90529C" w14:textId="77777777" w:rsidR="004A4512" w:rsidRPr="00FF425E" w:rsidRDefault="004A4512" w:rsidP="004A4512">
            <w:pPr>
              <w:jc w:val="right"/>
              <w:rPr>
                <w:rFonts w:ascii="Trebuchet MS" w:hAnsi="Trebuchet MS"/>
                <w:color w:val="000000"/>
                <w:sz w:val="18"/>
                <w:szCs w:val="18"/>
              </w:rPr>
            </w:pPr>
          </w:p>
        </w:tc>
        <w:tc>
          <w:tcPr>
            <w:tcW w:w="737" w:type="pct"/>
            <w:tcBorders>
              <w:top w:val="nil"/>
              <w:left w:val="nil"/>
              <w:bottom w:val="nil"/>
              <w:right w:val="nil"/>
            </w:tcBorders>
            <w:vAlign w:val="center"/>
            <w:hideMark/>
          </w:tcPr>
          <w:p w14:paraId="36414D29" w14:textId="37CADA71"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(13.041)</w:t>
            </w:r>
          </w:p>
        </w:tc>
        <w:tc>
          <w:tcPr>
            <w:tcW w:w="93" w:type="pct"/>
            <w:tcBorders>
              <w:top w:val="nil"/>
              <w:left w:val="nil"/>
              <w:bottom w:val="nil"/>
              <w:right w:val="nil"/>
            </w:tcBorders>
            <w:vAlign w:val="center"/>
            <w:hideMark/>
          </w:tcPr>
          <w:p w14:paraId="0239F005" w14:textId="77777777" w:rsidR="004A4512" w:rsidRPr="004A4512" w:rsidRDefault="004A4512" w:rsidP="004A4512">
            <w:pPr>
              <w:jc w:val="right"/>
              <w:rPr>
                <w:rFonts w:ascii="Trebuchet MS" w:hAnsi="Trebuchet MS" w:cs="Arial"/>
                <w:color w:val="000000"/>
                <w:sz w:val="18"/>
                <w:szCs w:val="18"/>
              </w:rPr>
            </w:pPr>
          </w:p>
        </w:tc>
        <w:tc>
          <w:tcPr>
            <w:tcW w:w="741" w:type="pct"/>
            <w:tcBorders>
              <w:top w:val="nil"/>
              <w:left w:val="nil"/>
              <w:bottom w:val="nil"/>
              <w:right w:val="nil"/>
            </w:tcBorders>
            <w:vAlign w:val="center"/>
            <w:hideMark/>
          </w:tcPr>
          <w:p w14:paraId="03B9A64B" w14:textId="3414B52C"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(8.180)</w:t>
            </w:r>
          </w:p>
        </w:tc>
        <w:tc>
          <w:tcPr>
            <w:tcW w:w="94" w:type="pct"/>
            <w:tcBorders>
              <w:top w:val="nil"/>
              <w:left w:val="nil"/>
              <w:bottom w:val="nil"/>
              <w:right w:val="nil"/>
            </w:tcBorders>
            <w:vAlign w:val="center"/>
            <w:hideMark/>
          </w:tcPr>
          <w:p w14:paraId="042D40C0" w14:textId="77777777" w:rsidR="004A4512" w:rsidRPr="004A4512" w:rsidRDefault="004A4512" w:rsidP="004A4512">
            <w:pPr>
              <w:jc w:val="right"/>
              <w:rPr>
                <w:rFonts w:ascii="Trebuchet MS" w:hAnsi="Trebuchet MS" w:cs="Arial"/>
                <w:color w:val="000000"/>
                <w:sz w:val="18"/>
                <w:szCs w:val="18"/>
              </w:rPr>
            </w:pPr>
          </w:p>
        </w:tc>
        <w:tc>
          <w:tcPr>
            <w:tcW w:w="739" w:type="pct"/>
            <w:tcBorders>
              <w:top w:val="nil"/>
              <w:left w:val="nil"/>
              <w:bottom w:val="nil"/>
              <w:right w:val="nil"/>
            </w:tcBorders>
            <w:vAlign w:val="center"/>
            <w:hideMark/>
          </w:tcPr>
          <w:p w14:paraId="5719C461" w14:textId="533393F9"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(14.681)</w:t>
            </w:r>
          </w:p>
        </w:tc>
        <w:tc>
          <w:tcPr>
            <w:tcW w:w="93" w:type="pct"/>
            <w:tcBorders>
              <w:top w:val="nil"/>
              <w:left w:val="nil"/>
              <w:bottom w:val="nil"/>
              <w:right w:val="nil"/>
            </w:tcBorders>
            <w:noWrap/>
            <w:vAlign w:val="center"/>
            <w:hideMark/>
          </w:tcPr>
          <w:p w14:paraId="128FA87E" w14:textId="77777777" w:rsidR="004A4512" w:rsidRPr="004A4512" w:rsidRDefault="004A4512" w:rsidP="004A4512">
            <w:pPr>
              <w:jc w:val="right"/>
              <w:rPr>
                <w:rFonts w:ascii="Trebuchet MS" w:hAnsi="Trebuchet MS" w:cs="Arial"/>
                <w:color w:val="000000"/>
                <w:sz w:val="18"/>
                <w:szCs w:val="18"/>
              </w:rPr>
            </w:pPr>
          </w:p>
        </w:tc>
        <w:tc>
          <w:tcPr>
            <w:tcW w:w="739" w:type="pct"/>
            <w:tcBorders>
              <w:top w:val="nil"/>
              <w:left w:val="nil"/>
              <w:bottom w:val="nil"/>
              <w:right w:val="nil"/>
            </w:tcBorders>
            <w:vAlign w:val="center"/>
            <w:hideMark/>
          </w:tcPr>
          <w:p w14:paraId="2C3FA1E5" w14:textId="1174D636" w:rsidR="004A4512" w:rsidRPr="004A4512" w:rsidRDefault="004A4512" w:rsidP="004A4512">
            <w:pPr>
              <w:jc w:val="right"/>
              <w:rPr>
                <w:rFonts w:ascii="Trebuchet MS" w:hAnsi="Trebuchet MS" w:cs="Arial"/>
                <w:color w:val="000000"/>
                <w:sz w:val="18"/>
                <w:szCs w:val="18"/>
              </w:rPr>
            </w:pPr>
            <w:r w:rsidRPr="004A4512">
              <w:rPr>
                <w:rFonts w:ascii="Trebuchet MS" w:hAnsi="Trebuchet MS" w:cs="Arial"/>
                <w:color w:val="000000"/>
                <w:sz w:val="18"/>
                <w:szCs w:val="18"/>
              </w:rPr>
              <w:t>(9.816)</w:t>
            </w:r>
          </w:p>
        </w:tc>
      </w:tr>
      <w:tr w:rsidR="004A4512" w:rsidRPr="00FF425E" w14:paraId="43E3D0F6" w14:textId="77777777" w:rsidTr="001D3131">
        <w:trPr>
          <w:trHeight w:val="20"/>
        </w:trPr>
        <w:tc>
          <w:tcPr>
            <w:tcW w:w="1672" w:type="pct"/>
            <w:tcBorders>
              <w:top w:val="nil"/>
              <w:left w:val="nil"/>
              <w:bottom w:val="nil"/>
              <w:right w:val="nil"/>
            </w:tcBorders>
            <w:noWrap/>
            <w:vAlign w:val="bottom"/>
            <w:hideMark/>
          </w:tcPr>
          <w:p w14:paraId="55F86570" w14:textId="77777777" w:rsidR="004A4512" w:rsidRPr="00FF425E" w:rsidRDefault="004A4512" w:rsidP="004A4512">
            <w:pPr>
              <w:ind w:left="-57"/>
              <w:jc w:val="right"/>
              <w:rPr>
                <w:rFonts w:ascii="Trebuchet MS" w:hAnsi="Trebuchet MS"/>
                <w:sz w:val="18"/>
                <w:szCs w:val="18"/>
              </w:rPr>
            </w:pPr>
          </w:p>
        </w:tc>
        <w:tc>
          <w:tcPr>
            <w:tcW w:w="92" w:type="pct"/>
          </w:tcPr>
          <w:p w14:paraId="3484BC0B" w14:textId="77777777" w:rsidR="004A4512" w:rsidRPr="00FF425E" w:rsidRDefault="004A4512" w:rsidP="004A4512">
            <w:pPr>
              <w:jc w:val="right"/>
              <w:rPr>
                <w:rFonts w:ascii="Trebuchet MS" w:hAnsi="Trebuchet MS"/>
                <w:b/>
                <w:bCs/>
                <w:sz w:val="18"/>
                <w:szCs w:val="18"/>
              </w:rPr>
            </w:pPr>
          </w:p>
        </w:tc>
        <w:tc>
          <w:tcPr>
            <w:tcW w:w="737" w:type="pct"/>
            <w:tcBorders>
              <w:top w:val="single" w:sz="4" w:space="0" w:color="auto"/>
              <w:left w:val="nil"/>
              <w:bottom w:val="double" w:sz="6" w:space="0" w:color="auto"/>
              <w:right w:val="nil"/>
            </w:tcBorders>
            <w:noWrap/>
            <w:vAlign w:val="center"/>
            <w:hideMark/>
          </w:tcPr>
          <w:p w14:paraId="1BF30C67" w14:textId="20788541" w:rsidR="004A4512" w:rsidRPr="004A4512" w:rsidRDefault="004A4512" w:rsidP="004A4512">
            <w:pPr>
              <w:jc w:val="right"/>
              <w:rPr>
                <w:rFonts w:ascii="Trebuchet MS" w:hAnsi="Trebuchet MS" w:cs="Arial"/>
                <w:b/>
                <w:bCs/>
                <w:sz w:val="18"/>
                <w:szCs w:val="18"/>
              </w:rPr>
            </w:pPr>
            <w:r w:rsidRPr="004A4512">
              <w:rPr>
                <w:rFonts w:ascii="Trebuchet MS" w:hAnsi="Trebuchet MS" w:cs="Arial"/>
                <w:b/>
                <w:bCs/>
                <w:sz w:val="18"/>
                <w:szCs w:val="18"/>
              </w:rPr>
              <w:t>(24.752)</w:t>
            </w:r>
          </w:p>
        </w:tc>
        <w:tc>
          <w:tcPr>
            <w:tcW w:w="93" w:type="pct"/>
            <w:tcBorders>
              <w:top w:val="nil"/>
              <w:left w:val="nil"/>
              <w:bottom w:val="nil"/>
              <w:right w:val="nil"/>
            </w:tcBorders>
            <w:noWrap/>
            <w:vAlign w:val="center"/>
            <w:hideMark/>
          </w:tcPr>
          <w:p w14:paraId="562F8BA1" w14:textId="77777777" w:rsidR="004A4512" w:rsidRPr="004A4512" w:rsidRDefault="004A4512" w:rsidP="004A4512">
            <w:pPr>
              <w:jc w:val="right"/>
              <w:rPr>
                <w:rFonts w:ascii="Trebuchet MS" w:hAnsi="Trebuchet MS" w:cs="Arial"/>
                <w:b/>
                <w:bCs/>
                <w:sz w:val="18"/>
                <w:szCs w:val="18"/>
              </w:rPr>
            </w:pPr>
          </w:p>
        </w:tc>
        <w:tc>
          <w:tcPr>
            <w:tcW w:w="741" w:type="pct"/>
            <w:tcBorders>
              <w:top w:val="single" w:sz="4" w:space="0" w:color="auto"/>
              <w:left w:val="nil"/>
              <w:bottom w:val="double" w:sz="6" w:space="0" w:color="auto"/>
              <w:right w:val="nil"/>
            </w:tcBorders>
            <w:noWrap/>
            <w:vAlign w:val="center"/>
            <w:hideMark/>
          </w:tcPr>
          <w:p w14:paraId="790C92E0" w14:textId="7A2723FC" w:rsidR="004A4512" w:rsidRPr="004A4512" w:rsidRDefault="004A4512" w:rsidP="004A4512">
            <w:pPr>
              <w:jc w:val="right"/>
              <w:rPr>
                <w:rFonts w:ascii="Trebuchet MS" w:hAnsi="Trebuchet MS" w:cs="Arial"/>
                <w:b/>
                <w:bCs/>
                <w:sz w:val="18"/>
                <w:szCs w:val="18"/>
              </w:rPr>
            </w:pPr>
            <w:r w:rsidRPr="004A4512">
              <w:rPr>
                <w:rFonts w:ascii="Trebuchet MS" w:hAnsi="Trebuchet MS" w:cs="Arial"/>
                <w:b/>
                <w:bCs/>
                <w:sz w:val="18"/>
                <w:szCs w:val="18"/>
              </w:rPr>
              <w:t>(17.405)</w:t>
            </w:r>
          </w:p>
        </w:tc>
        <w:tc>
          <w:tcPr>
            <w:tcW w:w="94" w:type="pct"/>
            <w:tcBorders>
              <w:top w:val="nil"/>
              <w:left w:val="nil"/>
              <w:bottom w:val="nil"/>
              <w:right w:val="nil"/>
            </w:tcBorders>
            <w:noWrap/>
            <w:vAlign w:val="center"/>
            <w:hideMark/>
          </w:tcPr>
          <w:p w14:paraId="726B9116" w14:textId="77777777" w:rsidR="004A4512" w:rsidRPr="004A4512" w:rsidRDefault="004A4512" w:rsidP="004A4512">
            <w:pPr>
              <w:jc w:val="right"/>
              <w:rPr>
                <w:rFonts w:ascii="Trebuchet MS" w:hAnsi="Trebuchet MS" w:cs="Arial"/>
                <w:b/>
                <w:bCs/>
                <w:sz w:val="18"/>
                <w:szCs w:val="18"/>
              </w:rPr>
            </w:pPr>
          </w:p>
        </w:tc>
        <w:tc>
          <w:tcPr>
            <w:tcW w:w="739" w:type="pct"/>
            <w:tcBorders>
              <w:top w:val="single" w:sz="4" w:space="0" w:color="auto"/>
              <w:left w:val="nil"/>
              <w:bottom w:val="double" w:sz="6" w:space="0" w:color="auto"/>
              <w:right w:val="nil"/>
            </w:tcBorders>
            <w:noWrap/>
            <w:vAlign w:val="center"/>
            <w:hideMark/>
          </w:tcPr>
          <w:p w14:paraId="23A9E09F" w14:textId="3F7681B1" w:rsidR="004A4512" w:rsidRPr="004A4512" w:rsidRDefault="004A4512" w:rsidP="004A4512">
            <w:pPr>
              <w:jc w:val="right"/>
              <w:rPr>
                <w:rFonts w:ascii="Trebuchet MS" w:hAnsi="Trebuchet MS" w:cs="Arial"/>
                <w:b/>
                <w:bCs/>
                <w:sz w:val="18"/>
                <w:szCs w:val="18"/>
              </w:rPr>
            </w:pPr>
            <w:r w:rsidRPr="004A4512">
              <w:rPr>
                <w:rFonts w:ascii="Trebuchet MS" w:hAnsi="Trebuchet MS" w:cs="Arial"/>
                <w:b/>
                <w:bCs/>
                <w:sz w:val="18"/>
                <w:szCs w:val="18"/>
              </w:rPr>
              <w:t>(28.857)</w:t>
            </w:r>
          </w:p>
        </w:tc>
        <w:tc>
          <w:tcPr>
            <w:tcW w:w="93" w:type="pct"/>
            <w:tcBorders>
              <w:top w:val="nil"/>
              <w:left w:val="nil"/>
              <w:bottom w:val="nil"/>
              <w:right w:val="nil"/>
            </w:tcBorders>
            <w:noWrap/>
            <w:vAlign w:val="center"/>
            <w:hideMark/>
          </w:tcPr>
          <w:p w14:paraId="471AEF54" w14:textId="77777777" w:rsidR="004A4512" w:rsidRPr="004A4512" w:rsidRDefault="004A4512" w:rsidP="004A4512">
            <w:pPr>
              <w:jc w:val="right"/>
              <w:rPr>
                <w:rFonts w:ascii="Trebuchet MS" w:hAnsi="Trebuchet MS" w:cs="Arial"/>
                <w:b/>
                <w:bCs/>
                <w:sz w:val="18"/>
                <w:szCs w:val="18"/>
              </w:rPr>
            </w:pPr>
          </w:p>
        </w:tc>
        <w:tc>
          <w:tcPr>
            <w:tcW w:w="739" w:type="pct"/>
            <w:tcBorders>
              <w:top w:val="single" w:sz="4" w:space="0" w:color="auto"/>
              <w:left w:val="nil"/>
              <w:bottom w:val="double" w:sz="6" w:space="0" w:color="auto"/>
              <w:right w:val="nil"/>
            </w:tcBorders>
            <w:noWrap/>
            <w:vAlign w:val="center"/>
            <w:hideMark/>
          </w:tcPr>
          <w:p w14:paraId="6F5C52DD" w14:textId="55AF8DC7" w:rsidR="004A4512" w:rsidRPr="004A4512" w:rsidRDefault="004A4512" w:rsidP="004A4512">
            <w:pPr>
              <w:jc w:val="right"/>
              <w:rPr>
                <w:rFonts w:ascii="Trebuchet MS" w:hAnsi="Trebuchet MS" w:cs="Arial"/>
                <w:b/>
                <w:bCs/>
                <w:sz w:val="18"/>
                <w:szCs w:val="18"/>
              </w:rPr>
            </w:pPr>
            <w:r w:rsidRPr="004A4512">
              <w:rPr>
                <w:rFonts w:ascii="Trebuchet MS" w:hAnsi="Trebuchet MS" w:cs="Arial"/>
                <w:b/>
                <w:bCs/>
                <w:sz w:val="18"/>
                <w:szCs w:val="18"/>
              </w:rPr>
              <w:t>(21.946)</w:t>
            </w:r>
          </w:p>
        </w:tc>
      </w:tr>
      <w:tr w:rsidR="008F283E" w:rsidRPr="00FF425E" w14:paraId="7EEAAD64" w14:textId="77777777" w:rsidTr="001D3131">
        <w:trPr>
          <w:trHeight w:val="20"/>
        </w:trPr>
        <w:tc>
          <w:tcPr>
            <w:tcW w:w="1672" w:type="pct"/>
            <w:tcBorders>
              <w:top w:val="nil"/>
              <w:left w:val="nil"/>
              <w:bottom w:val="nil"/>
              <w:right w:val="nil"/>
            </w:tcBorders>
            <w:noWrap/>
            <w:vAlign w:val="bottom"/>
            <w:hideMark/>
          </w:tcPr>
          <w:p w14:paraId="15D43DC5" w14:textId="5E9AEDAF" w:rsidR="008F283E" w:rsidRPr="00FF425E" w:rsidRDefault="008F283E" w:rsidP="00F32446">
            <w:pPr>
              <w:ind w:left="-57"/>
              <w:rPr>
                <w:rFonts w:ascii="Trebuchet MS" w:hAnsi="Trebuchet MS" w:cs="Arial"/>
                <w:b/>
                <w:bCs/>
                <w:sz w:val="18"/>
                <w:szCs w:val="18"/>
              </w:rPr>
            </w:pPr>
            <w:r w:rsidRPr="00FF425E">
              <w:rPr>
                <w:rFonts w:ascii="Trebuchet MS" w:hAnsi="Trebuchet MS" w:cs="Arial"/>
                <w:b/>
                <w:bCs/>
                <w:sz w:val="18"/>
                <w:szCs w:val="18"/>
              </w:rPr>
              <w:t xml:space="preserve">   </w:t>
            </w:r>
          </w:p>
        </w:tc>
        <w:tc>
          <w:tcPr>
            <w:tcW w:w="92" w:type="pct"/>
          </w:tcPr>
          <w:p w14:paraId="5BC287E7" w14:textId="77777777" w:rsidR="008F283E" w:rsidRPr="00FF425E" w:rsidRDefault="008F283E" w:rsidP="00C711BD">
            <w:pPr>
              <w:rPr>
                <w:rFonts w:ascii="Trebuchet MS" w:hAnsi="Trebuchet MS"/>
                <w:sz w:val="18"/>
                <w:szCs w:val="18"/>
              </w:rPr>
            </w:pPr>
          </w:p>
        </w:tc>
        <w:tc>
          <w:tcPr>
            <w:tcW w:w="737" w:type="pct"/>
            <w:tcBorders>
              <w:top w:val="nil"/>
              <w:left w:val="nil"/>
              <w:bottom w:val="nil"/>
              <w:right w:val="nil"/>
            </w:tcBorders>
            <w:vAlign w:val="bottom"/>
            <w:hideMark/>
          </w:tcPr>
          <w:p w14:paraId="14F57844" w14:textId="73BAAE6D" w:rsidR="008F283E" w:rsidRPr="00FF425E" w:rsidRDefault="008F283E" w:rsidP="00C711BD">
            <w:pPr>
              <w:rPr>
                <w:rFonts w:ascii="Trebuchet MS" w:hAnsi="Trebuchet MS"/>
                <w:sz w:val="18"/>
                <w:szCs w:val="18"/>
              </w:rPr>
            </w:pPr>
          </w:p>
        </w:tc>
        <w:tc>
          <w:tcPr>
            <w:tcW w:w="93" w:type="pct"/>
            <w:tcBorders>
              <w:top w:val="nil"/>
              <w:left w:val="nil"/>
              <w:bottom w:val="nil"/>
              <w:right w:val="nil"/>
            </w:tcBorders>
            <w:vAlign w:val="bottom"/>
            <w:hideMark/>
          </w:tcPr>
          <w:p w14:paraId="28138E17" w14:textId="77777777" w:rsidR="008F283E" w:rsidRPr="00FF425E" w:rsidRDefault="008F283E" w:rsidP="00C711BD">
            <w:pPr>
              <w:jc w:val="right"/>
              <w:rPr>
                <w:rFonts w:ascii="Trebuchet MS" w:hAnsi="Trebuchet MS"/>
                <w:sz w:val="18"/>
                <w:szCs w:val="18"/>
              </w:rPr>
            </w:pPr>
          </w:p>
        </w:tc>
        <w:tc>
          <w:tcPr>
            <w:tcW w:w="741" w:type="pct"/>
            <w:tcBorders>
              <w:top w:val="nil"/>
              <w:left w:val="nil"/>
              <w:bottom w:val="nil"/>
              <w:right w:val="nil"/>
            </w:tcBorders>
            <w:vAlign w:val="bottom"/>
            <w:hideMark/>
          </w:tcPr>
          <w:p w14:paraId="113EC37A" w14:textId="77777777" w:rsidR="008F283E" w:rsidRPr="00FF425E" w:rsidRDefault="008F283E" w:rsidP="00C711BD">
            <w:pPr>
              <w:jc w:val="both"/>
              <w:rPr>
                <w:rFonts w:ascii="Trebuchet MS" w:hAnsi="Trebuchet MS"/>
                <w:sz w:val="18"/>
                <w:szCs w:val="18"/>
              </w:rPr>
            </w:pPr>
          </w:p>
        </w:tc>
        <w:tc>
          <w:tcPr>
            <w:tcW w:w="94" w:type="pct"/>
            <w:tcBorders>
              <w:top w:val="nil"/>
              <w:left w:val="nil"/>
              <w:bottom w:val="nil"/>
              <w:right w:val="nil"/>
            </w:tcBorders>
            <w:vAlign w:val="bottom"/>
            <w:hideMark/>
          </w:tcPr>
          <w:p w14:paraId="2FDDDEDC" w14:textId="77777777" w:rsidR="008F283E" w:rsidRPr="00FF425E" w:rsidRDefault="008F283E" w:rsidP="00C711BD">
            <w:pPr>
              <w:jc w:val="right"/>
              <w:rPr>
                <w:rFonts w:ascii="Trebuchet MS" w:hAnsi="Trebuchet MS"/>
                <w:sz w:val="18"/>
                <w:szCs w:val="18"/>
              </w:rPr>
            </w:pPr>
          </w:p>
        </w:tc>
        <w:tc>
          <w:tcPr>
            <w:tcW w:w="739" w:type="pct"/>
            <w:tcBorders>
              <w:top w:val="nil"/>
              <w:left w:val="nil"/>
              <w:bottom w:val="nil"/>
              <w:right w:val="nil"/>
            </w:tcBorders>
            <w:vAlign w:val="bottom"/>
            <w:hideMark/>
          </w:tcPr>
          <w:p w14:paraId="6DBB78F5" w14:textId="77777777" w:rsidR="008F283E" w:rsidRPr="00FF425E" w:rsidRDefault="008F283E" w:rsidP="00C711BD">
            <w:pPr>
              <w:jc w:val="both"/>
              <w:rPr>
                <w:rFonts w:ascii="Trebuchet MS" w:hAnsi="Trebuchet MS"/>
                <w:sz w:val="18"/>
                <w:szCs w:val="18"/>
              </w:rPr>
            </w:pPr>
          </w:p>
        </w:tc>
        <w:tc>
          <w:tcPr>
            <w:tcW w:w="93" w:type="pct"/>
            <w:tcBorders>
              <w:top w:val="nil"/>
              <w:left w:val="nil"/>
              <w:bottom w:val="nil"/>
              <w:right w:val="nil"/>
            </w:tcBorders>
            <w:noWrap/>
            <w:vAlign w:val="bottom"/>
            <w:hideMark/>
          </w:tcPr>
          <w:p w14:paraId="4C1C4371" w14:textId="77777777" w:rsidR="008F283E" w:rsidRPr="00FF425E" w:rsidRDefault="008F283E" w:rsidP="00C711BD">
            <w:pPr>
              <w:jc w:val="right"/>
              <w:rPr>
                <w:rFonts w:ascii="Trebuchet MS" w:hAnsi="Trebuchet MS"/>
                <w:sz w:val="18"/>
                <w:szCs w:val="18"/>
              </w:rPr>
            </w:pPr>
          </w:p>
        </w:tc>
        <w:tc>
          <w:tcPr>
            <w:tcW w:w="739" w:type="pct"/>
            <w:tcBorders>
              <w:top w:val="nil"/>
              <w:left w:val="nil"/>
              <w:bottom w:val="nil"/>
              <w:right w:val="nil"/>
            </w:tcBorders>
            <w:vAlign w:val="bottom"/>
            <w:hideMark/>
          </w:tcPr>
          <w:p w14:paraId="73542A61" w14:textId="77777777" w:rsidR="008F283E" w:rsidRPr="00FF425E" w:rsidRDefault="008F283E" w:rsidP="00C711BD">
            <w:pPr>
              <w:rPr>
                <w:rFonts w:ascii="Trebuchet MS" w:hAnsi="Trebuchet MS"/>
                <w:sz w:val="18"/>
                <w:szCs w:val="18"/>
              </w:rPr>
            </w:pPr>
          </w:p>
        </w:tc>
      </w:tr>
      <w:tr w:rsidR="008F283E" w:rsidRPr="00FF425E" w14:paraId="1D315561" w14:textId="77777777" w:rsidTr="001D3131">
        <w:trPr>
          <w:trHeight w:val="20"/>
        </w:trPr>
        <w:tc>
          <w:tcPr>
            <w:tcW w:w="1672" w:type="pct"/>
            <w:tcBorders>
              <w:top w:val="nil"/>
              <w:left w:val="nil"/>
              <w:bottom w:val="nil"/>
              <w:right w:val="nil"/>
            </w:tcBorders>
            <w:noWrap/>
            <w:vAlign w:val="bottom"/>
            <w:hideMark/>
          </w:tcPr>
          <w:p w14:paraId="0C0AD3BC" w14:textId="77777777" w:rsidR="008F283E" w:rsidRPr="00FF425E" w:rsidRDefault="008F283E" w:rsidP="00F32446">
            <w:pPr>
              <w:ind w:left="-57"/>
              <w:rPr>
                <w:rFonts w:ascii="Trebuchet MS" w:hAnsi="Trebuchet MS" w:cs="Arial"/>
                <w:b/>
                <w:bCs/>
                <w:color w:val="000000"/>
                <w:sz w:val="18"/>
                <w:szCs w:val="18"/>
              </w:rPr>
            </w:pPr>
            <w:r w:rsidRPr="00FF425E">
              <w:rPr>
                <w:rFonts w:ascii="Trebuchet MS" w:hAnsi="Trebuchet MS" w:cs="Arial"/>
                <w:b/>
                <w:bCs/>
                <w:color w:val="000000"/>
                <w:sz w:val="18"/>
                <w:szCs w:val="18"/>
              </w:rPr>
              <w:t>Impostos diferidos</w:t>
            </w:r>
          </w:p>
        </w:tc>
        <w:tc>
          <w:tcPr>
            <w:tcW w:w="92" w:type="pct"/>
          </w:tcPr>
          <w:p w14:paraId="13287D27" w14:textId="77777777" w:rsidR="008F283E" w:rsidRPr="00FF425E" w:rsidRDefault="008F283E" w:rsidP="00C711BD">
            <w:pPr>
              <w:rPr>
                <w:rFonts w:ascii="Trebuchet MS" w:hAnsi="Trebuchet MS"/>
                <w:sz w:val="18"/>
                <w:szCs w:val="18"/>
              </w:rPr>
            </w:pPr>
          </w:p>
        </w:tc>
        <w:tc>
          <w:tcPr>
            <w:tcW w:w="737" w:type="pct"/>
            <w:tcBorders>
              <w:top w:val="nil"/>
              <w:left w:val="nil"/>
              <w:bottom w:val="nil"/>
              <w:right w:val="nil"/>
            </w:tcBorders>
            <w:noWrap/>
            <w:vAlign w:val="bottom"/>
            <w:hideMark/>
          </w:tcPr>
          <w:p w14:paraId="6BDC8F26" w14:textId="36EF3DF4" w:rsidR="008F283E" w:rsidRPr="00FF425E" w:rsidRDefault="008F283E" w:rsidP="00C711BD">
            <w:pPr>
              <w:rPr>
                <w:rFonts w:ascii="Trebuchet MS" w:hAnsi="Trebuchet MS"/>
                <w:sz w:val="18"/>
                <w:szCs w:val="18"/>
              </w:rPr>
            </w:pPr>
          </w:p>
        </w:tc>
        <w:tc>
          <w:tcPr>
            <w:tcW w:w="93" w:type="pct"/>
            <w:tcBorders>
              <w:top w:val="nil"/>
              <w:left w:val="nil"/>
              <w:bottom w:val="nil"/>
              <w:right w:val="nil"/>
            </w:tcBorders>
            <w:noWrap/>
            <w:vAlign w:val="bottom"/>
            <w:hideMark/>
          </w:tcPr>
          <w:p w14:paraId="076C8C49" w14:textId="77777777" w:rsidR="008F283E" w:rsidRPr="00FF425E" w:rsidRDefault="008F283E" w:rsidP="00C711BD">
            <w:pPr>
              <w:rPr>
                <w:rFonts w:ascii="Trebuchet MS" w:hAnsi="Trebuchet MS"/>
                <w:sz w:val="18"/>
                <w:szCs w:val="18"/>
              </w:rPr>
            </w:pPr>
          </w:p>
        </w:tc>
        <w:tc>
          <w:tcPr>
            <w:tcW w:w="741" w:type="pct"/>
            <w:tcBorders>
              <w:top w:val="nil"/>
              <w:left w:val="nil"/>
              <w:bottom w:val="nil"/>
              <w:right w:val="nil"/>
            </w:tcBorders>
            <w:noWrap/>
            <w:vAlign w:val="bottom"/>
            <w:hideMark/>
          </w:tcPr>
          <w:p w14:paraId="6A4E7A26" w14:textId="77777777" w:rsidR="008F283E" w:rsidRPr="00FF425E" w:rsidRDefault="008F283E" w:rsidP="00C711BD">
            <w:pPr>
              <w:rPr>
                <w:rFonts w:ascii="Trebuchet MS" w:hAnsi="Trebuchet MS"/>
                <w:sz w:val="18"/>
                <w:szCs w:val="18"/>
              </w:rPr>
            </w:pPr>
          </w:p>
        </w:tc>
        <w:tc>
          <w:tcPr>
            <w:tcW w:w="94" w:type="pct"/>
            <w:tcBorders>
              <w:top w:val="nil"/>
              <w:left w:val="nil"/>
              <w:bottom w:val="nil"/>
              <w:right w:val="nil"/>
            </w:tcBorders>
            <w:noWrap/>
            <w:vAlign w:val="bottom"/>
            <w:hideMark/>
          </w:tcPr>
          <w:p w14:paraId="5FB0F565" w14:textId="77777777" w:rsidR="008F283E" w:rsidRPr="00FF425E" w:rsidRDefault="008F283E" w:rsidP="00C711BD">
            <w:pPr>
              <w:rPr>
                <w:rFonts w:ascii="Trebuchet MS" w:hAnsi="Trebuchet MS"/>
                <w:sz w:val="18"/>
                <w:szCs w:val="18"/>
              </w:rPr>
            </w:pPr>
          </w:p>
        </w:tc>
        <w:tc>
          <w:tcPr>
            <w:tcW w:w="739" w:type="pct"/>
            <w:tcBorders>
              <w:top w:val="nil"/>
              <w:left w:val="nil"/>
              <w:bottom w:val="nil"/>
              <w:right w:val="nil"/>
            </w:tcBorders>
            <w:noWrap/>
            <w:vAlign w:val="bottom"/>
            <w:hideMark/>
          </w:tcPr>
          <w:p w14:paraId="22C30B9E" w14:textId="77777777" w:rsidR="008F283E" w:rsidRPr="00FF425E" w:rsidRDefault="008F283E" w:rsidP="00C711BD">
            <w:pPr>
              <w:rPr>
                <w:rFonts w:ascii="Trebuchet MS" w:hAnsi="Trebuchet MS"/>
                <w:sz w:val="18"/>
                <w:szCs w:val="18"/>
              </w:rPr>
            </w:pPr>
          </w:p>
        </w:tc>
        <w:tc>
          <w:tcPr>
            <w:tcW w:w="93" w:type="pct"/>
            <w:tcBorders>
              <w:top w:val="nil"/>
              <w:left w:val="nil"/>
              <w:bottom w:val="nil"/>
              <w:right w:val="nil"/>
            </w:tcBorders>
            <w:noWrap/>
            <w:vAlign w:val="bottom"/>
            <w:hideMark/>
          </w:tcPr>
          <w:p w14:paraId="2FA183C4" w14:textId="77777777" w:rsidR="008F283E" w:rsidRPr="00FF425E" w:rsidRDefault="008F283E" w:rsidP="00C711BD">
            <w:pPr>
              <w:rPr>
                <w:rFonts w:ascii="Trebuchet MS" w:hAnsi="Trebuchet MS"/>
                <w:sz w:val="18"/>
                <w:szCs w:val="18"/>
              </w:rPr>
            </w:pPr>
          </w:p>
        </w:tc>
        <w:tc>
          <w:tcPr>
            <w:tcW w:w="739" w:type="pct"/>
            <w:tcBorders>
              <w:top w:val="nil"/>
              <w:left w:val="nil"/>
              <w:bottom w:val="nil"/>
              <w:right w:val="nil"/>
            </w:tcBorders>
            <w:noWrap/>
            <w:vAlign w:val="bottom"/>
            <w:hideMark/>
          </w:tcPr>
          <w:p w14:paraId="6248C819" w14:textId="77777777" w:rsidR="008F283E" w:rsidRPr="00FF425E" w:rsidRDefault="008F283E" w:rsidP="00C711BD">
            <w:pPr>
              <w:rPr>
                <w:rFonts w:ascii="Trebuchet MS" w:hAnsi="Trebuchet MS"/>
                <w:sz w:val="18"/>
                <w:szCs w:val="18"/>
              </w:rPr>
            </w:pPr>
          </w:p>
        </w:tc>
      </w:tr>
      <w:tr w:rsidR="008F283E" w:rsidRPr="00FF425E" w14:paraId="2458DA63" w14:textId="77777777" w:rsidTr="001D3131">
        <w:trPr>
          <w:trHeight w:val="20"/>
        </w:trPr>
        <w:tc>
          <w:tcPr>
            <w:tcW w:w="1672" w:type="pct"/>
            <w:tcBorders>
              <w:top w:val="nil"/>
              <w:left w:val="nil"/>
              <w:bottom w:val="nil"/>
              <w:right w:val="nil"/>
            </w:tcBorders>
            <w:noWrap/>
            <w:vAlign w:val="bottom"/>
            <w:hideMark/>
          </w:tcPr>
          <w:p w14:paraId="08A52C1B" w14:textId="15A0C97A" w:rsidR="008F283E" w:rsidRPr="00FF425E" w:rsidRDefault="008F283E" w:rsidP="00F32446">
            <w:pPr>
              <w:ind w:left="-57"/>
              <w:rPr>
                <w:rFonts w:ascii="Trebuchet MS" w:hAnsi="Trebuchet MS" w:cs="Arial"/>
                <w:color w:val="000000"/>
                <w:sz w:val="18"/>
                <w:szCs w:val="18"/>
              </w:rPr>
            </w:pPr>
            <w:r w:rsidRPr="00FF425E">
              <w:rPr>
                <w:rFonts w:ascii="Trebuchet MS" w:hAnsi="Trebuchet MS" w:cs="Arial"/>
                <w:color w:val="000000"/>
                <w:sz w:val="18"/>
                <w:szCs w:val="18"/>
              </w:rPr>
              <w:t xml:space="preserve">(+) Imposto de </w:t>
            </w:r>
            <w:r w:rsidR="006B5754" w:rsidRPr="00FF425E">
              <w:rPr>
                <w:rFonts w:ascii="Trebuchet MS" w:hAnsi="Trebuchet MS" w:cs="Arial"/>
                <w:color w:val="000000"/>
                <w:sz w:val="18"/>
                <w:szCs w:val="18"/>
              </w:rPr>
              <w:t xml:space="preserve">Renda </w:t>
            </w:r>
            <w:r w:rsidRPr="00FF425E">
              <w:rPr>
                <w:rFonts w:ascii="Trebuchet MS" w:hAnsi="Trebuchet MS" w:cs="Arial"/>
                <w:color w:val="000000"/>
                <w:sz w:val="18"/>
                <w:szCs w:val="18"/>
              </w:rPr>
              <w:t>diferido</w:t>
            </w:r>
          </w:p>
        </w:tc>
        <w:tc>
          <w:tcPr>
            <w:tcW w:w="92" w:type="pct"/>
          </w:tcPr>
          <w:p w14:paraId="15707F28" w14:textId="77777777" w:rsidR="008F283E" w:rsidRPr="00FF425E" w:rsidRDefault="008F283E" w:rsidP="00C711BD">
            <w:pPr>
              <w:jc w:val="right"/>
              <w:rPr>
                <w:rFonts w:ascii="Trebuchet MS" w:hAnsi="Trebuchet MS"/>
                <w:color w:val="000000"/>
                <w:sz w:val="18"/>
                <w:szCs w:val="18"/>
              </w:rPr>
            </w:pPr>
          </w:p>
        </w:tc>
        <w:tc>
          <w:tcPr>
            <w:tcW w:w="737" w:type="pct"/>
            <w:tcBorders>
              <w:top w:val="nil"/>
              <w:left w:val="nil"/>
              <w:bottom w:val="nil"/>
              <w:right w:val="nil"/>
            </w:tcBorders>
            <w:vAlign w:val="bottom"/>
            <w:hideMark/>
          </w:tcPr>
          <w:p w14:paraId="79C16790" w14:textId="64BBD894" w:rsidR="008F283E" w:rsidRPr="00FF425E" w:rsidRDefault="008F283E" w:rsidP="00C711BD">
            <w:pPr>
              <w:jc w:val="right"/>
              <w:rPr>
                <w:rFonts w:ascii="Trebuchet MS" w:hAnsi="Trebuchet MS" w:cs="Arial"/>
                <w:color w:val="000000"/>
                <w:sz w:val="18"/>
                <w:szCs w:val="18"/>
              </w:rPr>
            </w:pPr>
            <w:r w:rsidRPr="00FF425E">
              <w:rPr>
                <w:rFonts w:ascii="Trebuchet MS" w:hAnsi="Trebuchet MS"/>
                <w:color w:val="000000"/>
                <w:sz w:val="18"/>
                <w:szCs w:val="18"/>
              </w:rPr>
              <w:t>(624)</w:t>
            </w:r>
          </w:p>
        </w:tc>
        <w:tc>
          <w:tcPr>
            <w:tcW w:w="93" w:type="pct"/>
            <w:tcBorders>
              <w:top w:val="nil"/>
              <w:left w:val="nil"/>
              <w:bottom w:val="nil"/>
              <w:right w:val="nil"/>
            </w:tcBorders>
            <w:vAlign w:val="bottom"/>
            <w:hideMark/>
          </w:tcPr>
          <w:p w14:paraId="0BAEEF1C" w14:textId="77777777" w:rsidR="008F283E" w:rsidRPr="00FF425E" w:rsidRDefault="008F283E" w:rsidP="00C711BD">
            <w:pPr>
              <w:jc w:val="right"/>
              <w:rPr>
                <w:rFonts w:ascii="Trebuchet MS" w:hAnsi="Trebuchet MS" w:cs="Arial"/>
                <w:color w:val="000000"/>
                <w:sz w:val="18"/>
                <w:szCs w:val="18"/>
              </w:rPr>
            </w:pPr>
          </w:p>
        </w:tc>
        <w:tc>
          <w:tcPr>
            <w:tcW w:w="741" w:type="pct"/>
            <w:tcBorders>
              <w:top w:val="nil"/>
              <w:left w:val="nil"/>
              <w:bottom w:val="nil"/>
              <w:right w:val="nil"/>
            </w:tcBorders>
            <w:vAlign w:val="bottom"/>
            <w:hideMark/>
          </w:tcPr>
          <w:p w14:paraId="5117B8F2" w14:textId="3501FA97" w:rsidR="008F283E" w:rsidRPr="00FF425E" w:rsidRDefault="008F283E" w:rsidP="00C711BD">
            <w:pPr>
              <w:jc w:val="right"/>
              <w:rPr>
                <w:rFonts w:ascii="Trebuchet MS" w:hAnsi="Trebuchet MS" w:cs="Arial"/>
                <w:color w:val="000000"/>
                <w:sz w:val="18"/>
                <w:szCs w:val="18"/>
              </w:rPr>
            </w:pPr>
            <w:r w:rsidRPr="00FF425E">
              <w:rPr>
                <w:rFonts w:ascii="Trebuchet MS" w:hAnsi="Trebuchet MS"/>
                <w:color w:val="000000"/>
                <w:sz w:val="18"/>
                <w:szCs w:val="18"/>
              </w:rPr>
              <w:t>599</w:t>
            </w:r>
          </w:p>
        </w:tc>
        <w:tc>
          <w:tcPr>
            <w:tcW w:w="94" w:type="pct"/>
            <w:tcBorders>
              <w:top w:val="nil"/>
              <w:left w:val="nil"/>
              <w:bottom w:val="nil"/>
              <w:right w:val="nil"/>
            </w:tcBorders>
            <w:vAlign w:val="bottom"/>
            <w:hideMark/>
          </w:tcPr>
          <w:p w14:paraId="161F0976" w14:textId="77777777" w:rsidR="008F283E" w:rsidRPr="00FF425E" w:rsidRDefault="008F283E" w:rsidP="00C711BD">
            <w:pPr>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3FBABCC6" w14:textId="6EC33A58" w:rsidR="008F283E" w:rsidRPr="00FF425E" w:rsidRDefault="008F283E" w:rsidP="00C711BD">
            <w:pPr>
              <w:jc w:val="right"/>
              <w:rPr>
                <w:rFonts w:ascii="Trebuchet MS" w:hAnsi="Trebuchet MS" w:cs="Arial"/>
                <w:color w:val="000000"/>
                <w:sz w:val="18"/>
                <w:szCs w:val="18"/>
              </w:rPr>
            </w:pPr>
            <w:r w:rsidRPr="00FF425E">
              <w:rPr>
                <w:rFonts w:ascii="Trebuchet MS" w:hAnsi="Trebuchet MS"/>
                <w:color w:val="000000"/>
                <w:sz w:val="18"/>
                <w:szCs w:val="18"/>
              </w:rPr>
              <w:t>(624)</w:t>
            </w:r>
          </w:p>
        </w:tc>
        <w:tc>
          <w:tcPr>
            <w:tcW w:w="93" w:type="pct"/>
            <w:tcBorders>
              <w:top w:val="nil"/>
              <w:left w:val="nil"/>
              <w:bottom w:val="nil"/>
              <w:right w:val="nil"/>
            </w:tcBorders>
            <w:noWrap/>
            <w:vAlign w:val="bottom"/>
            <w:hideMark/>
          </w:tcPr>
          <w:p w14:paraId="79E8C7A6" w14:textId="77777777" w:rsidR="008F283E" w:rsidRPr="00FF425E" w:rsidRDefault="008F283E" w:rsidP="00C711BD">
            <w:pPr>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724035B2" w14:textId="2777FB0C" w:rsidR="008F283E" w:rsidRPr="00FF425E" w:rsidRDefault="008F283E" w:rsidP="00C711BD">
            <w:pPr>
              <w:jc w:val="right"/>
              <w:rPr>
                <w:rFonts w:ascii="Trebuchet MS" w:hAnsi="Trebuchet MS" w:cs="Arial"/>
                <w:color w:val="000000"/>
                <w:sz w:val="18"/>
                <w:szCs w:val="18"/>
              </w:rPr>
            </w:pPr>
            <w:r w:rsidRPr="00FF425E">
              <w:rPr>
                <w:rFonts w:ascii="Trebuchet MS" w:hAnsi="Trebuchet MS"/>
                <w:color w:val="000000"/>
                <w:sz w:val="18"/>
                <w:szCs w:val="18"/>
              </w:rPr>
              <w:t>599</w:t>
            </w:r>
          </w:p>
        </w:tc>
      </w:tr>
      <w:tr w:rsidR="008F283E" w:rsidRPr="00FF425E" w14:paraId="6B1B0492" w14:textId="77777777" w:rsidTr="001D3131">
        <w:trPr>
          <w:trHeight w:val="20"/>
        </w:trPr>
        <w:tc>
          <w:tcPr>
            <w:tcW w:w="1672" w:type="pct"/>
            <w:tcBorders>
              <w:top w:val="nil"/>
              <w:left w:val="nil"/>
              <w:bottom w:val="nil"/>
              <w:right w:val="nil"/>
            </w:tcBorders>
            <w:noWrap/>
            <w:vAlign w:val="bottom"/>
            <w:hideMark/>
          </w:tcPr>
          <w:p w14:paraId="7FBED104" w14:textId="790F0249" w:rsidR="008F283E" w:rsidRPr="00FF425E" w:rsidRDefault="008F283E" w:rsidP="00F32446">
            <w:pPr>
              <w:ind w:left="-57"/>
              <w:rPr>
                <w:rFonts w:ascii="Trebuchet MS" w:hAnsi="Trebuchet MS" w:cs="Arial"/>
                <w:color w:val="000000"/>
                <w:sz w:val="18"/>
                <w:szCs w:val="18"/>
              </w:rPr>
            </w:pPr>
            <w:r w:rsidRPr="00FF425E">
              <w:rPr>
                <w:rFonts w:ascii="Trebuchet MS" w:hAnsi="Trebuchet MS" w:cs="Arial"/>
                <w:color w:val="000000"/>
                <w:sz w:val="18"/>
                <w:szCs w:val="18"/>
              </w:rPr>
              <w:t>(+) CSLL diferida</w:t>
            </w:r>
          </w:p>
        </w:tc>
        <w:tc>
          <w:tcPr>
            <w:tcW w:w="92" w:type="pct"/>
          </w:tcPr>
          <w:p w14:paraId="059ECD08" w14:textId="77777777" w:rsidR="008F283E" w:rsidRPr="00FF425E" w:rsidRDefault="008F283E" w:rsidP="008F283E">
            <w:pPr>
              <w:jc w:val="right"/>
              <w:rPr>
                <w:rFonts w:ascii="Trebuchet MS" w:hAnsi="Trebuchet MS"/>
                <w:color w:val="000000"/>
                <w:sz w:val="18"/>
                <w:szCs w:val="18"/>
              </w:rPr>
            </w:pPr>
          </w:p>
        </w:tc>
        <w:tc>
          <w:tcPr>
            <w:tcW w:w="737" w:type="pct"/>
            <w:tcBorders>
              <w:top w:val="nil"/>
              <w:left w:val="nil"/>
              <w:bottom w:val="nil"/>
              <w:right w:val="nil"/>
            </w:tcBorders>
            <w:vAlign w:val="bottom"/>
            <w:hideMark/>
          </w:tcPr>
          <w:p w14:paraId="56658A7A" w14:textId="00BAAC05" w:rsidR="008F283E" w:rsidRPr="00FF425E" w:rsidRDefault="008F283E" w:rsidP="008F283E">
            <w:pPr>
              <w:jc w:val="right"/>
              <w:rPr>
                <w:rFonts w:ascii="Trebuchet MS" w:hAnsi="Trebuchet MS" w:cs="Arial"/>
                <w:color w:val="000000"/>
                <w:sz w:val="18"/>
                <w:szCs w:val="18"/>
              </w:rPr>
            </w:pPr>
            <w:r w:rsidRPr="00FF425E">
              <w:rPr>
                <w:rFonts w:ascii="Trebuchet MS" w:hAnsi="Trebuchet MS"/>
                <w:color w:val="000000"/>
                <w:sz w:val="18"/>
                <w:szCs w:val="18"/>
              </w:rPr>
              <w:t>(22</w:t>
            </w:r>
            <w:r w:rsidR="008D309E">
              <w:rPr>
                <w:rFonts w:ascii="Trebuchet MS" w:hAnsi="Trebuchet MS"/>
                <w:color w:val="000000"/>
                <w:sz w:val="18"/>
                <w:szCs w:val="18"/>
              </w:rPr>
              <w:t>4</w:t>
            </w:r>
            <w:r w:rsidRPr="00FF425E">
              <w:rPr>
                <w:rFonts w:ascii="Trebuchet MS" w:hAnsi="Trebuchet MS"/>
                <w:color w:val="000000"/>
                <w:sz w:val="18"/>
                <w:szCs w:val="18"/>
              </w:rPr>
              <w:t>)</w:t>
            </w:r>
          </w:p>
        </w:tc>
        <w:tc>
          <w:tcPr>
            <w:tcW w:w="93" w:type="pct"/>
            <w:tcBorders>
              <w:top w:val="nil"/>
              <w:left w:val="nil"/>
              <w:bottom w:val="nil"/>
              <w:right w:val="nil"/>
            </w:tcBorders>
            <w:vAlign w:val="bottom"/>
            <w:hideMark/>
          </w:tcPr>
          <w:p w14:paraId="107E4643" w14:textId="77777777" w:rsidR="008F283E" w:rsidRPr="00FF425E" w:rsidRDefault="008F283E" w:rsidP="008F283E">
            <w:pPr>
              <w:jc w:val="right"/>
              <w:rPr>
                <w:rFonts w:ascii="Trebuchet MS" w:hAnsi="Trebuchet MS" w:cs="Arial"/>
                <w:color w:val="000000"/>
                <w:sz w:val="18"/>
                <w:szCs w:val="18"/>
              </w:rPr>
            </w:pPr>
          </w:p>
        </w:tc>
        <w:tc>
          <w:tcPr>
            <w:tcW w:w="741" w:type="pct"/>
            <w:tcBorders>
              <w:top w:val="nil"/>
              <w:left w:val="nil"/>
              <w:bottom w:val="nil"/>
              <w:right w:val="nil"/>
            </w:tcBorders>
            <w:vAlign w:val="bottom"/>
            <w:hideMark/>
          </w:tcPr>
          <w:p w14:paraId="575A26F2" w14:textId="3C4C5D19" w:rsidR="008F283E" w:rsidRPr="00FF425E" w:rsidRDefault="008F283E" w:rsidP="008F283E">
            <w:pPr>
              <w:jc w:val="right"/>
              <w:rPr>
                <w:rFonts w:ascii="Trebuchet MS" w:hAnsi="Trebuchet MS" w:cs="Arial"/>
                <w:color w:val="000000"/>
                <w:sz w:val="18"/>
                <w:szCs w:val="18"/>
              </w:rPr>
            </w:pPr>
            <w:r w:rsidRPr="00FF425E">
              <w:rPr>
                <w:rFonts w:ascii="Trebuchet MS" w:hAnsi="Trebuchet MS"/>
                <w:color w:val="000000"/>
                <w:sz w:val="18"/>
                <w:szCs w:val="18"/>
              </w:rPr>
              <w:t>215</w:t>
            </w:r>
          </w:p>
        </w:tc>
        <w:tc>
          <w:tcPr>
            <w:tcW w:w="94" w:type="pct"/>
            <w:tcBorders>
              <w:top w:val="nil"/>
              <w:left w:val="nil"/>
              <w:bottom w:val="nil"/>
              <w:right w:val="nil"/>
            </w:tcBorders>
            <w:vAlign w:val="bottom"/>
            <w:hideMark/>
          </w:tcPr>
          <w:p w14:paraId="3894EB01" w14:textId="77777777" w:rsidR="008F283E" w:rsidRPr="00FF425E" w:rsidRDefault="008F283E" w:rsidP="008F283E">
            <w:pPr>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44085E14" w14:textId="4A87CED9" w:rsidR="008F283E" w:rsidRPr="00FF425E" w:rsidRDefault="008F283E" w:rsidP="008F283E">
            <w:pPr>
              <w:jc w:val="right"/>
              <w:rPr>
                <w:rFonts w:ascii="Trebuchet MS" w:hAnsi="Trebuchet MS" w:cs="Arial"/>
                <w:color w:val="000000"/>
                <w:sz w:val="18"/>
                <w:szCs w:val="18"/>
              </w:rPr>
            </w:pPr>
            <w:r w:rsidRPr="00FF425E">
              <w:rPr>
                <w:rFonts w:ascii="Trebuchet MS" w:hAnsi="Trebuchet MS"/>
                <w:color w:val="000000"/>
                <w:sz w:val="18"/>
                <w:szCs w:val="18"/>
              </w:rPr>
              <w:t>(22</w:t>
            </w:r>
            <w:r w:rsidR="008D309E">
              <w:rPr>
                <w:rFonts w:ascii="Trebuchet MS" w:hAnsi="Trebuchet MS"/>
                <w:color w:val="000000"/>
                <w:sz w:val="18"/>
                <w:szCs w:val="18"/>
              </w:rPr>
              <w:t>4</w:t>
            </w:r>
            <w:r w:rsidRPr="00FF425E">
              <w:rPr>
                <w:rFonts w:ascii="Trebuchet MS" w:hAnsi="Trebuchet MS"/>
                <w:color w:val="000000"/>
                <w:sz w:val="18"/>
                <w:szCs w:val="18"/>
              </w:rPr>
              <w:t>)</w:t>
            </w:r>
          </w:p>
        </w:tc>
        <w:tc>
          <w:tcPr>
            <w:tcW w:w="93" w:type="pct"/>
            <w:tcBorders>
              <w:top w:val="nil"/>
              <w:left w:val="nil"/>
              <w:bottom w:val="nil"/>
              <w:right w:val="nil"/>
            </w:tcBorders>
            <w:noWrap/>
            <w:vAlign w:val="bottom"/>
            <w:hideMark/>
          </w:tcPr>
          <w:p w14:paraId="100E0181" w14:textId="77777777" w:rsidR="008F283E" w:rsidRPr="00FF425E" w:rsidRDefault="008F283E" w:rsidP="008F283E">
            <w:pPr>
              <w:jc w:val="right"/>
              <w:rPr>
                <w:rFonts w:ascii="Trebuchet MS" w:hAnsi="Trebuchet MS" w:cs="Arial"/>
                <w:color w:val="000000"/>
                <w:sz w:val="18"/>
                <w:szCs w:val="18"/>
              </w:rPr>
            </w:pPr>
          </w:p>
        </w:tc>
        <w:tc>
          <w:tcPr>
            <w:tcW w:w="739" w:type="pct"/>
            <w:tcBorders>
              <w:top w:val="nil"/>
              <w:left w:val="nil"/>
              <w:bottom w:val="nil"/>
              <w:right w:val="nil"/>
            </w:tcBorders>
            <w:vAlign w:val="bottom"/>
            <w:hideMark/>
          </w:tcPr>
          <w:p w14:paraId="045C7C59" w14:textId="11417563" w:rsidR="008F283E" w:rsidRPr="00FF425E" w:rsidRDefault="008F283E" w:rsidP="008F283E">
            <w:pPr>
              <w:jc w:val="right"/>
              <w:rPr>
                <w:rFonts w:ascii="Trebuchet MS" w:hAnsi="Trebuchet MS" w:cs="Arial"/>
                <w:color w:val="000000"/>
                <w:sz w:val="18"/>
                <w:szCs w:val="18"/>
              </w:rPr>
            </w:pPr>
            <w:r w:rsidRPr="00FF425E">
              <w:rPr>
                <w:rFonts w:ascii="Trebuchet MS" w:hAnsi="Trebuchet MS"/>
                <w:color w:val="000000"/>
                <w:sz w:val="18"/>
                <w:szCs w:val="18"/>
              </w:rPr>
              <w:t>215</w:t>
            </w:r>
          </w:p>
        </w:tc>
      </w:tr>
      <w:tr w:rsidR="008F283E" w:rsidRPr="00FF425E" w14:paraId="2852242B" w14:textId="77777777" w:rsidTr="001D3131">
        <w:trPr>
          <w:trHeight w:val="20"/>
        </w:trPr>
        <w:tc>
          <w:tcPr>
            <w:tcW w:w="1672" w:type="pct"/>
            <w:tcBorders>
              <w:top w:val="nil"/>
              <w:left w:val="nil"/>
              <w:bottom w:val="nil"/>
              <w:right w:val="nil"/>
            </w:tcBorders>
            <w:noWrap/>
            <w:vAlign w:val="bottom"/>
            <w:hideMark/>
          </w:tcPr>
          <w:p w14:paraId="0083D84D" w14:textId="77777777" w:rsidR="008F283E" w:rsidRPr="00FF425E" w:rsidRDefault="008F283E" w:rsidP="00C711BD">
            <w:pPr>
              <w:jc w:val="right"/>
              <w:rPr>
                <w:rFonts w:ascii="Trebuchet MS" w:hAnsi="Trebuchet MS"/>
                <w:sz w:val="18"/>
                <w:szCs w:val="18"/>
              </w:rPr>
            </w:pPr>
          </w:p>
        </w:tc>
        <w:tc>
          <w:tcPr>
            <w:tcW w:w="92" w:type="pct"/>
          </w:tcPr>
          <w:p w14:paraId="15D2855E" w14:textId="77777777" w:rsidR="008F283E" w:rsidRPr="00FF425E" w:rsidRDefault="008F283E" w:rsidP="00C711BD">
            <w:pPr>
              <w:jc w:val="right"/>
              <w:rPr>
                <w:rFonts w:ascii="Trebuchet MS" w:hAnsi="Trebuchet MS"/>
                <w:b/>
                <w:bCs/>
                <w:sz w:val="18"/>
                <w:szCs w:val="18"/>
              </w:rPr>
            </w:pPr>
          </w:p>
        </w:tc>
        <w:tc>
          <w:tcPr>
            <w:tcW w:w="737" w:type="pct"/>
            <w:tcBorders>
              <w:top w:val="single" w:sz="4" w:space="0" w:color="auto"/>
              <w:left w:val="nil"/>
              <w:bottom w:val="double" w:sz="6" w:space="0" w:color="auto"/>
              <w:right w:val="nil"/>
            </w:tcBorders>
            <w:noWrap/>
            <w:vAlign w:val="bottom"/>
            <w:hideMark/>
          </w:tcPr>
          <w:p w14:paraId="72080DAC" w14:textId="25BF403D" w:rsidR="008F283E" w:rsidRPr="00FF425E" w:rsidRDefault="008F283E" w:rsidP="00C711BD">
            <w:pPr>
              <w:jc w:val="right"/>
              <w:rPr>
                <w:rFonts w:ascii="Trebuchet MS" w:hAnsi="Trebuchet MS" w:cs="Arial"/>
                <w:b/>
                <w:bCs/>
                <w:sz w:val="18"/>
                <w:szCs w:val="18"/>
              </w:rPr>
            </w:pPr>
            <w:r w:rsidRPr="00FF425E">
              <w:rPr>
                <w:rFonts w:ascii="Trebuchet MS" w:hAnsi="Trebuchet MS"/>
                <w:b/>
                <w:bCs/>
                <w:sz w:val="18"/>
                <w:szCs w:val="18"/>
              </w:rPr>
              <w:t>(84</w:t>
            </w:r>
            <w:r w:rsidR="008D309E">
              <w:rPr>
                <w:rFonts w:ascii="Trebuchet MS" w:hAnsi="Trebuchet MS"/>
                <w:b/>
                <w:bCs/>
                <w:sz w:val="18"/>
                <w:szCs w:val="18"/>
              </w:rPr>
              <w:t>8</w:t>
            </w:r>
            <w:r w:rsidRPr="00FF425E">
              <w:rPr>
                <w:rFonts w:ascii="Trebuchet MS" w:hAnsi="Trebuchet MS"/>
                <w:b/>
                <w:bCs/>
                <w:sz w:val="18"/>
                <w:szCs w:val="18"/>
              </w:rPr>
              <w:t>)</w:t>
            </w:r>
          </w:p>
        </w:tc>
        <w:tc>
          <w:tcPr>
            <w:tcW w:w="93" w:type="pct"/>
            <w:tcBorders>
              <w:top w:val="nil"/>
              <w:left w:val="nil"/>
              <w:bottom w:val="nil"/>
              <w:right w:val="nil"/>
            </w:tcBorders>
            <w:noWrap/>
            <w:vAlign w:val="bottom"/>
            <w:hideMark/>
          </w:tcPr>
          <w:p w14:paraId="3A0171FA" w14:textId="77777777" w:rsidR="008F283E" w:rsidRPr="00FF425E" w:rsidRDefault="008F283E" w:rsidP="00C711BD">
            <w:pPr>
              <w:jc w:val="right"/>
              <w:rPr>
                <w:rFonts w:ascii="Trebuchet MS" w:hAnsi="Trebuchet MS" w:cs="Arial"/>
                <w:b/>
                <w:bCs/>
                <w:sz w:val="18"/>
                <w:szCs w:val="18"/>
              </w:rPr>
            </w:pPr>
          </w:p>
        </w:tc>
        <w:tc>
          <w:tcPr>
            <w:tcW w:w="741" w:type="pct"/>
            <w:tcBorders>
              <w:top w:val="single" w:sz="4" w:space="0" w:color="auto"/>
              <w:left w:val="nil"/>
              <w:bottom w:val="double" w:sz="6" w:space="0" w:color="auto"/>
              <w:right w:val="nil"/>
            </w:tcBorders>
            <w:noWrap/>
            <w:vAlign w:val="bottom"/>
            <w:hideMark/>
          </w:tcPr>
          <w:p w14:paraId="647E4C46" w14:textId="3DDAD624" w:rsidR="008F283E" w:rsidRPr="00FF425E" w:rsidRDefault="008F283E" w:rsidP="00C711BD">
            <w:pPr>
              <w:jc w:val="right"/>
              <w:rPr>
                <w:rFonts w:ascii="Trebuchet MS" w:hAnsi="Trebuchet MS" w:cs="Arial"/>
                <w:b/>
                <w:bCs/>
                <w:sz w:val="18"/>
                <w:szCs w:val="18"/>
              </w:rPr>
            </w:pPr>
            <w:r w:rsidRPr="00FF425E">
              <w:rPr>
                <w:rFonts w:ascii="Trebuchet MS" w:hAnsi="Trebuchet MS"/>
                <w:b/>
                <w:bCs/>
                <w:sz w:val="18"/>
                <w:szCs w:val="18"/>
              </w:rPr>
              <w:t>814</w:t>
            </w:r>
          </w:p>
        </w:tc>
        <w:tc>
          <w:tcPr>
            <w:tcW w:w="94" w:type="pct"/>
            <w:tcBorders>
              <w:top w:val="nil"/>
              <w:left w:val="nil"/>
              <w:bottom w:val="nil"/>
              <w:right w:val="nil"/>
            </w:tcBorders>
            <w:noWrap/>
            <w:vAlign w:val="bottom"/>
            <w:hideMark/>
          </w:tcPr>
          <w:p w14:paraId="5C410C12" w14:textId="77777777" w:rsidR="008F283E" w:rsidRPr="00FF425E" w:rsidRDefault="008F283E" w:rsidP="00C711BD">
            <w:pPr>
              <w:jc w:val="right"/>
              <w:rPr>
                <w:rFonts w:ascii="Trebuchet MS" w:hAnsi="Trebuchet MS" w:cs="Arial"/>
                <w:b/>
                <w:bCs/>
                <w:sz w:val="18"/>
                <w:szCs w:val="18"/>
              </w:rPr>
            </w:pPr>
          </w:p>
        </w:tc>
        <w:tc>
          <w:tcPr>
            <w:tcW w:w="739" w:type="pct"/>
            <w:tcBorders>
              <w:top w:val="single" w:sz="4" w:space="0" w:color="auto"/>
              <w:left w:val="nil"/>
              <w:bottom w:val="double" w:sz="6" w:space="0" w:color="auto"/>
              <w:right w:val="nil"/>
            </w:tcBorders>
            <w:noWrap/>
            <w:vAlign w:val="bottom"/>
            <w:hideMark/>
          </w:tcPr>
          <w:p w14:paraId="4678E4EE" w14:textId="32E30E4F" w:rsidR="008F283E" w:rsidRPr="00FF425E" w:rsidRDefault="008F283E" w:rsidP="00C711BD">
            <w:pPr>
              <w:jc w:val="right"/>
              <w:rPr>
                <w:rFonts w:ascii="Trebuchet MS" w:hAnsi="Trebuchet MS" w:cs="Arial"/>
                <w:b/>
                <w:bCs/>
                <w:sz w:val="18"/>
                <w:szCs w:val="18"/>
              </w:rPr>
            </w:pPr>
            <w:r w:rsidRPr="00FF425E">
              <w:rPr>
                <w:rFonts w:ascii="Trebuchet MS" w:hAnsi="Trebuchet MS"/>
                <w:b/>
                <w:bCs/>
                <w:sz w:val="18"/>
                <w:szCs w:val="18"/>
              </w:rPr>
              <w:t>(84</w:t>
            </w:r>
            <w:r w:rsidR="008D309E">
              <w:rPr>
                <w:rFonts w:ascii="Trebuchet MS" w:hAnsi="Trebuchet MS"/>
                <w:b/>
                <w:bCs/>
                <w:sz w:val="18"/>
                <w:szCs w:val="18"/>
              </w:rPr>
              <w:t>8</w:t>
            </w:r>
            <w:r w:rsidRPr="00FF425E">
              <w:rPr>
                <w:rFonts w:ascii="Trebuchet MS" w:hAnsi="Trebuchet MS"/>
                <w:b/>
                <w:bCs/>
                <w:sz w:val="18"/>
                <w:szCs w:val="18"/>
              </w:rPr>
              <w:t>)</w:t>
            </w:r>
          </w:p>
        </w:tc>
        <w:tc>
          <w:tcPr>
            <w:tcW w:w="93" w:type="pct"/>
            <w:tcBorders>
              <w:top w:val="nil"/>
              <w:left w:val="nil"/>
              <w:bottom w:val="nil"/>
              <w:right w:val="nil"/>
            </w:tcBorders>
            <w:noWrap/>
            <w:vAlign w:val="bottom"/>
            <w:hideMark/>
          </w:tcPr>
          <w:p w14:paraId="26F368DC" w14:textId="77777777" w:rsidR="008F283E" w:rsidRPr="00FF425E" w:rsidRDefault="008F283E" w:rsidP="00C711BD">
            <w:pPr>
              <w:jc w:val="right"/>
              <w:rPr>
                <w:rFonts w:ascii="Trebuchet MS" w:hAnsi="Trebuchet MS" w:cs="Arial"/>
                <w:b/>
                <w:bCs/>
                <w:sz w:val="18"/>
                <w:szCs w:val="18"/>
              </w:rPr>
            </w:pPr>
          </w:p>
        </w:tc>
        <w:tc>
          <w:tcPr>
            <w:tcW w:w="739" w:type="pct"/>
            <w:tcBorders>
              <w:top w:val="single" w:sz="4" w:space="0" w:color="auto"/>
              <w:left w:val="nil"/>
              <w:bottom w:val="double" w:sz="6" w:space="0" w:color="auto"/>
              <w:right w:val="nil"/>
            </w:tcBorders>
            <w:noWrap/>
            <w:vAlign w:val="bottom"/>
            <w:hideMark/>
          </w:tcPr>
          <w:p w14:paraId="630A9710" w14:textId="090391DD" w:rsidR="008F283E" w:rsidRPr="00FF425E" w:rsidRDefault="008F283E" w:rsidP="00C711BD">
            <w:pPr>
              <w:jc w:val="right"/>
              <w:rPr>
                <w:rFonts w:ascii="Trebuchet MS" w:hAnsi="Trebuchet MS" w:cs="Arial"/>
                <w:b/>
                <w:bCs/>
                <w:sz w:val="18"/>
                <w:szCs w:val="18"/>
              </w:rPr>
            </w:pPr>
            <w:r w:rsidRPr="00FF425E">
              <w:rPr>
                <w:rFonts w:ascii="Trebuchet MS" w:hAnsi="Trebuchet MS"/>
                <w:b/>
                <w:bCs/>
                <w:sz w:val="18"/>
                <w:szCs w:val="18"/>
              </w:rPr>
              <w:t>814</w:t>
            </w:r>
          </w:p>
        </w:tc>
      </w:tr>
    </w:tbl>
    <w:p w14:paraId="5068469A" w14:textId="77777777" w:rsidR="007A33BE" w:rsidRDefault="007A33BE">
      <w:pPr>
        <w:spacing w:after="200" w:line="276" w:lineRule="auto"/>
        <w:rPr>
          <w:rFonts w:ascii="Trebuchet MS" w:hAnsi="Trebuchet MS" w:cs="Arial"/>
          <w:b/>
          <w:bCs/>
          <w:color w:val="000000" w:themeColor="text1"/>
          <w:lang w:eastAsia="pt-BR"/>
        </w:rPr>
      </w:pPr>
      <w:r>
        <w:rPr>
          <w:rFonts w:ascii="Trebuchet MS" w:hAnsi="Trebuchet MS" w:cs="Arial"/>
          <w:b/>
          <w:bCs/>
          <w:color w:val="000000" w:themeColor="text1"/>
        </w:rPr>
        <w:br w:type="page"/>
      </w:r>
    </w:p>
    <w:p w14:paraId="121D0535" w14:textId="442E277D" w:rsidR="00214F77" w:rsidRPr="004F7469" w:rsidRDefault="0003656E" w:rsidP="0018405E">
      <w:pPr>
        <w:pStyle w:val="PargrafodaLista"/>
        <w:widowControl w:val="0"/>
        <w:numPr>
          <w:ilvl w:val="0"/>
          <w:numId w:val="7"/>
        </w:numPr>
        <w:suppressAutoHyphens/>
        <w:autoSpaceDE w:val="0"/>
        <w:autoSpaceDN w:val="0"/>
        <w:adjustRightInd w:val="0"/>
        <w:jc w:val="both"/>
        <w:rPr>
          <w:rFonts w:ascii="Trebuchet MS" w:hAnsi="Trebuchet MS" w:cs="Arial"/>
          <w:b/>
          <w:bCs/>
          <w:color w:val="000000" w:themeColor="text1"/>
          <w:sz w:val="24"/>
          <w:szCs w:val="24"/>
        </w:rPr>
      </w:pPr>
      <w:r w:rsidRPr="004F7469">
        <w:rPr>
          <w:rFonts w:ascii="Trebuchet MS" w:hAnsi="Trebuchet MS" w:cs="Arial"/>
          <w:b/>
          <w:bCs/>
          <w:color w:val="000000" w:themeColor="text1"/>
          <w:sz w:val="24"/>
          <w:szCs w:val="24"/>
        </w:rPr>
        <w:lastRenderedPageBreak/>
        <w:t>Eventos subsequentes</w:t>
      </w:r>
    </w:p>
    <w:p w14:paraId="6D520848" w14:textId="06FB577F" w:rsidR="006A33AF" w:rsidRPr="004F7469" w:rsidRDefault="006A33AF" w:rsidP="0018405E">
      <w:pPr>
        <w:widowControl w:val="0"/>
        <w:suppressAutoHyphens/>
        <w:autoSpaceDE w:val="0"/>
        <w:autoSpaceDN w:val="0"/>
        <w:adjustRightInd w:val="0"/>
        <w:ind w:left="567"/>
        <w:jc w:val="both"/>
        <w:rPr>
          <w:rFonts w:ascii="Trebuchet MS" w:hAnsi="Trebuchet MS" w:cs="Arial"/>
          <w:color w:val="FF0000"/>
          <w:highlight w:val="yellow"/>
        </w:rPr>
      </w:pPr>
    </w:p>
    <w:p w14:paraId="4A98E594" w14:textId="162A5D92" w:rsidR="003938BA" w:rsidRPr="004F7469" w:rsidRDefault="003938BA" w:rsidP="0018405E">
      <w:pPr>
        <w:ind w:left="567"/>
        <w:jc w:val="both"/>
        <w:rPr>
          <w:rFonts w:ascii="Trebuchet MS" w:hAnsi="Trebuchet MS" w:cs="Arial"/>
        </w:rPr>
      </w:pPr>
      <w:r w:rsidRPr="004F7469">
        <w:rPr>
          <w:rFonts w:ascii="Trebuchet MS" w:hAnsi="Trebuchet MS" w:cs="Arial"/>
        </w:rPr>
        <w:t xml:space="preserve">Não ocorreram fatos relevantes entre a data final do período revisado e a data de aprovação da emissão dessas </w:t>
      </w:r>
      <w:r w:rsidR="006E5F87">
        <w:rPr>
          <w:rFonts w:ascii="Trebuchet MS" w:hAnsi="Trebuchet MS" w:cs="Arial"/>
        </w:rPr>
        <w:t xml:space="preserve">demonstrações contábeis </w:t>
      </w:r>
      <w:r w:rsidRPr="004F7469">
        <w:rPr>
          <w:rFonts w:ascii="Trebuchet MS" w:hAnsi="Trebuchet MS" w:cs="Arial"/>
        </w:rPr>
        <w:t>individuais e consolidadas.</w:t>
      </w:r>
    </w:p>
    <w:p w14:paraId="1A8472F9" w14:textId="1456376C" w:rsidR="00E6783E" w:rsidRPr="004F7469" w:rsidRDefault="00E6783E" w:rsidP="0018405E">
      <w:pPr>
        <w:autoSpaceDE w:val="0"/>
        <w:autoSpaceDN w:val="0"/>
        <w:adjustRightInd w:val="0"/>
        <w:ind w:left="567"/>
        <w:jc w:val="both"/>
        <w:rPr>
          <w:rFonts w:ascii="Trebuchet MS" w:hAnsi="Trebuchet MS" w:cs="Arial"/>
          <w:snapToGrid w:val="0"/>
          <w:color w:val="000000" w:themeColor="text1"/>
        </w:rPr>
      </w:pPr>
    </w:p>
    <w:sectPr w:rsidR="00E6783E" w:rsidRPr="004F7469" w:rsidSect="008974B5">
      <w:type w:val="nextColumn"/>
      <w:pgSz w:w="11907" w:h="16840" w:code="9"/>
      <w:pgMar w:top="2552" w:right="1134" w:bottom="1134" w:left="1701" w:header="567" w:footer="567"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850434" w14:textId="77777777" w:rsidR="006674DB" w:rsidRDefault="006674DB">
      <w:r>
        <w:separator/>
      </w:r>
    </w:p>
  </w:endnote>
  <w:endnote w:type="continuationSeparator" w:id="0">
    <w:p w14:paraId="378AC77A" w14:textId="77777777" w:rsidR="006674DB" w:rsidRDefault="006674DB">
      <w:r>
        <w:continuationSeparator/>
      </w:r>
    </w:p>
  </w:endnote>
  <w:endnote w:type="continuationNotice" w:id="1">
    <w:p w14:paraId="1AD477A9" w14:textId="77777777" w:rsidR="006674DB" w:rsidRDefault="006674D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Negrito">
    <w:altName w:val="Times New Roman"/>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Univers">
    <w:charset w:val="00"/>
    <w:family w:val="swiss"/>
    <w:pitch w:val="variable"/>
    <w:sig w:usb0="80000287" w:usb1="00000000" w:usb2="00000000" w:usb3="00000000" w:csb0="0000000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53E9EF" w14:textId="77777777" w:rsidR="00647066" w:rsidRDefault="00647066">
    <w:pPr>
      <w:pStyle w:val="Rodap"/>
      <w:framePr w:wrap="around" w:vAnchor="text" w:hAnchor="margin" w:xAlign="center" w:y="1"/>
      <w:rPr>
        <w:rStyle w:val="Nmerodepgina"/>
      </w:rPr>
    </w:pPr>
    <w:r>
      <w:rPr>
        <w:rStyle w:val="Nmerodepgina"/>
      </w:rPr>
      <w:fldChar w:fldCharType="begin"/>
    </w:r>
    <w:r>
      <w:rPr>
        <w:rStyle w:val="Nmerodepgina"/>
      </w:rPr>
      <w:instrText xml:space="preserve">PAGE  </w:instrText>
    </w:r>
    <w:r>
      <w:rPr>
        <w:rStyle w:val="Nmerodepgina"/>
      </w:rPr>
      <w:fldChar w:fldCharType="end"/>
    </w:r>
  </w:p>
  <w:p w14:paraId="6C4251AF" w14:textId="77777777" w:rsidR="00647066" w:rsidRDefault="00647066">
    <w:pPr>
      <w:pStyle w:val="Rodap"/>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B7B91" w14:textId="7A4651C6" w:rsidR="008974B5" w:rsidRPr="00F32446" w:rsidRDefault="008974B5" w:rsidP="0018405E">
    <w:pPr>
      <w:pStyle w:val="Rodap"/>
      <w:tabs>
        <w:tab w:val="clear" w:pos="4419"/>
        <w:tab w:val="clear" w:pos="8838"/>
        <w:tab w:val="center" w:pos="9072"/>
      </w:tabs>
      <w:rPr>
        <w:rFonts w:ascii="Trebuchet MS" w:hAnsi="Trebuchet MS"/>
        <w:sz w:val="16"/>
        <w:szCs w:val="16"/>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8C67A" w14:textId="77777777" w:rsidR="00647066" w:rsidRDefault="00647066">
    <w:pPr>
      <w:pStyle w:val="Rodap"/>
      <w:jc w:val="right"/>
      <w:rPr>
        <w:rFonts w:ascii="Arial" w:hAnsi="Arial"/>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85172121"/>
      <w:docPartObj>
        <w:docPartGallery w:val="Page Numbers (Bottom of Page)"/>
        <w:docPartUnique/>
      </w:docPartObj>
    </w:sdtPr>
    <w:sdtEndPr>
      <w:rPr>
        <w:rFonts w:ascii="Trebuchet MS" w:hAnsi="Trebuchet MS"/>
      </w:rPr>
    </w:sdtEndPr>
    <w:sdtContent>
      <w:p w14:paraId="42AFE737" w14:textId="1D6D72EC" w:rsidR="00A0265F" w:rsidRPr="006E5916" w:rsidRDefault="00BA6AA5" w:rsidP="006E5916">
        <w:pPr>
          <w:pStyle w:val="Rodap"/>
          <w:jc w:val="right"/>
          <w:rPr>
            <w:rFonts w:ascii="Trebuchet MS" w:hAnsi="Trebuchet MS"/>
            <w:b/>
            <w:color w:val="000080"/>
            <w:sz w:val="14"/>
            <w:lang w:val="en-US"/>
          </w:rPr>
        </w:pPr>
        <w:r w:rsidRPr="006E5916">
          <w:rPr>
            <w:rFonts w:ascii="Trebuchet MS" w:hAnsi="Trebuchet MS"/>
          </w:rPr>
          <w:fldChar w:fldCharType="begin"/>
        </w:r>
        <w:r w:rsidRPr="006E5916">
          <w:rPr>
            <w:rFonts w:ascii="Trebuchet MS" w:hAnsi="Trebuchet MS"/>
          </w:rPr>
          <w:instrText>PAGE   \* MERGEFORMAT</w:instrText>
        </w:r>
        <w:r w:rsidRPr="006E5916">
          <w:rPr>
            <w:rFonts w:ascii="Trebuchet MS" w:hAnsi="Trebuchet MS"/>
          </w:rPr>
          <w:fldChar w:fldCharType="separate"/>
        </w:r>
        <w:r w:rsidRPr="006E5916">
          <w:rPr>
            <w:rFonts w:ascii="Trebuchet MS" w:hAnsi="Trebuchet MS"/>
          </w:rPr>
          <w:t>2</w:t>
        </w:r>
        <w:r w:rsidRPr="006E5916">
          <w:rPr>
            <w:rFonts w:ascii="Trebuchet MS" w:hAnsi="Trebuchet MS"/>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14856691"/>
      <w:docPartObj>
        <w:docPartGallery w:val="Page Numbers (Bottom of Page)"/>
        <w:docPartUnique/>
      </w:docPartObj>
    </w:sdtPr>
    <w:sdtEndPr>
      <w:rPr>
        <w:rFonts w:ascii="Trebuchet MS" w:hAnsi="Trebuchet MS"/>
      </w:rPr>
    </w:sdtEndPr>
    <w:sdtContent>
      <w:p w14:paraId="061B62EC" w14:textId="59DF4831" w:rsidR="00A0265F" w:rsidRPr="006E5916" w:rsidRDefault="004A5F7E" w:rsidP="006E5916">
        <w:pPr>
          <w:pStyle w:val="Rodap"/>
          <w:jc w:val="right"/>
          <w:rPr>
            <w:rFonts w:ascii="Trebuchet MS" w:hAnsi="Trebuchet MS"/>
          </w:rPr>
        </w:pPr>
        <w:r w:rsidRPr="006E5916">
          <w:rPr>
            <w:rFonts w:ascii="Trebuchet MS" w:hAnsi="Trebuchet MS"/>
          </w:rPr>
          <w:fldChar w:fldCharType="begin"/>
        </w:r>
        <w:r w:rsidRPr="006E5916">
          <w:rPr>
            <w:rFonts w:ascii="Trebuchet MS" w:hAnsi="Trebuchet MS"/>
          </w:rPr>
          <w:instrText>PAGE   \* MERGEFORMAT</w:instrText>
        </w:r>
        <w:r w:rsidRPr="006E5916">
          <w:rPr>
            <w:rFonts w:ascii="Trebuchet MS" w:hAnsi="Trebuchet MS"/>
          </w:rPr>
          <w:fldChar w:fldCharType="separate"/>
        </w:r>
        <w:r w:rsidRPr="006E5916">
          <w:rPr>
            <w:rFonts w:ascii="Trebuchet MS" w:hAnsi="Trebuchet MS"/>
          </w:rPr>
          <w:t>2</w:t>
        </w:r>
        <w:r w:rsidRPr="006E5916">
          <w:rPr>
            <w:rFonts w:ascii="Trebuchet MS" w:hAnsi="Trebuchet MS"/>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2667A" w14:textId="3555A98F" w:rsidR="00075D30" w:rsidRPr="005C4CE6" w:rsidRDefault="00075D30" w:rsidP="005C4CE6">
    <w:pPr>
      <w:pStyle w:val="Rodap"/>
      <w:jc w:val="right"/>
      <w:rPr>
        <w:rFonts w:ascii="Trebuchet MS" w:hAnsi="Trebuchet MS"/>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rebuchet MS" w:hAnsi="Trebuchet MS"/>
      </w:rPr>
      <w:id w:val="-1568106852"/>
      <w:docPartObj>
        <w:docPartGallery w:val="Page Numbers (Bottom of Page)"/>
        <w:docPartUnique/>
      </w:docPartObj>
    </w:sdtPr>
    <w:sdtContent>
      <w:p w14:paraId="2C5DEA38" w14:textId="4AEFBE03" w:rsidR="00127E4A" w:rsidRPr="005C4CE6" w:rsidRDefault="00127E4A" w:rsidP="002E0CAB">
        <w:pPr>
          <w:pStyle w:val="Rodap"/>
          <w:jc w:val="right"/>
          <w:rPr>
            <w:rFonts w:ascii="Trebuchet MS" w:hAnsi="Trebuchet MS"/>
          </w:rPr>
        </w:pPr>
        <w:r>
          <w:rPr>
            <w:rFonts w:ascii="Trebuchet MS" w:hAnsi="Trebuchet MS"/>
          </w:rPr>
          <w:t xml:space="preserve">  </w:t>
        </w:r>
        <w:r w:rsidRPr="005C4CE6">
          <w:rPr>
            <w:rFonts w:ascii="Trebuchet MS" w:hAnsi="Trebuchet MS"/>
          </w:rPr>
          <w:fldChar w:fldCharType="begin"/>
        </w:r>
        <w:r w:rsidRPr="005C4CE6">
          <w:rPr>
            <w:rFonts w:ascii="Trebuchet MS" w:hAnsi="Trebuchet MS"/>
          </w:rPr>
          <w:instrText>PAGE   \* MERGEFORMAT</w:instrText>
        </w:r>
        <w:r w:rsidRPr="005C4CE6">
          <w:rPr>
            <w:rFonts w:ascii="Trebuchet MS" w:hAnsi="Trebuchet MS"/>
          </w:rPr>
          <w:fldChar w:fldCharType="separate"/>
        </w:r>
        <w:r>
          <w:rPr>
            <w:rFonts w:ascii="Trebuchet MS" w:hAnsi="Trebuchet MS"/>
          </w:rPr>
          <w:t>3</w:t>
        </w:r>
        <w:r w:rsidRPr="005C4CE6">
          <w:rPr>
            <w:rFonts w:ascii="Trebuchet MS" w:hAnsi="Trebuchet MS"/>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rebuchet MS" w:hAnsi="Trebuchet MS"/>
      </w:rPr>
      <w:id w:val="1376042664"/>
      <w:docPartObj>
        <w:docPartGallery w:val="Page Numbers (Bottom of Page)"/>
        <w:docPartUnique/>
      </w:docPartObj>
    </w:sdtPr>
    <w:sdtContent>
      <w:p w14:paraId="4C6949D1" w14:textId="328560AF" w:rsidR="007144B5" w:rsidRPr="005C4CE6" w:rsidRDefault="007144B5" w:rsidP="007144B5">
        <w:pPr>
          <w:pStyle w:val="Rodap"/>
          <w:pBdr>
            <w:top w:val="single" w:sz="4" w:space="1" w:color="auto"/>
          </w:pBdr>
          <w:jc w:val="right"/>
          <w:rPr>
            <w:rFonts w:ascii="Trebuchet MS" w:hAnsi="Trebuchet MS"/>
          </w:rPr>
        </w:pPr>
        <w:r>
          <w:rPr>
            <w:rFonts w:ascii="Trebuchet MS" w:hAnsi="Trebuchet MS"/>
          </w:rPr>
          <w:t xml:space="preserve">  </w:t>
        </w:r>
        <w:r w:rsidRPr="005C4CE6">
          <w:rPr>
            <w:rFonts w:ascii="Trebuchet MS" w:hAnsi="Trebuchet MS"/>
          </w:rPr>
          <w:fldChar w:fldCharType="begin"/>
        </w:r>
        <w:r w:rsidRPr="005C4CE6">
          <w:rPr>
            <w:rFonts w:ascii="Trebuchet MS" w:hAnsi="Trebuchet MS"/>
          </w:rPr>
          <w:instrText>PAGE   \* MERGEFORMAT</w:instrText>
        </w:r>
        <w:r w:rsidRPr="005C4CE6">
          <w:rPr>
            <w:rFonts w:ascii="Trebuchet MS" w:hAnsi="Trebuchet MS"/>
          </w:rPr>
          <w:fldChar w:fldCharType="separate"/>
        </w:r>
        <w:r w:rsidRPr="005C4CE6">
          <w:rPr>
            <w:rFonts w:ascii="Trebuchet MS" w:hAnsi="Trebuchet MS"/>
          </w:rPr>
          <w:t>2</w:t>
        </w:r>
        <w:r w:rsidRPr="005C4CE6">
          <w:rPr>
            <w:rFonts w:ascii="Trebuchet MS" w:hAnsi="Trebuchet MS"/>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FCF16A" w14:textId="77777777" w:rsidR="006674DB" w:rsidRDefault="006674DB">
      <w:r>
        <w:separator/>
      </w:r>
    </w:p>
  </w:footnote>
  <w:footnote w:type="continuationSeparator" w:id="0">
    <w:p w14:paraId="36467506" w14:textId="77777777" w:rsidR="006674DB" w:rsidRDefault="006674DB">
      <w:r>
        <w:continuationSeparator/>
      </w:r>
    </w:p>
  </w:footnote>
  <w:footnote w:type="continuationNotice" w:id="1">
    <w:p w14:paraId="6439C5C4" w14:textId="77777777" w:rsidR="006674DB" w:rsidRDefault="006674D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496226" w14:textId="77777777" w:rsidR="00647066" w:rsidRPr="008E0B6C" w:rsidRDefault="00647066" w:rsidP="00A6278A">
    <w:pPr>
      <w:pStyle w:val="Cabealho"/>
      <w:suppressAutoHyphens/>
      <w:rPr>
        <w:rFonts w:ascii="Arial" w:hAnsi="Arial" w:cs="Arial"/>
        <w:sz w:val="18"/>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0AD588" w14:textId="77777777" w:rsidR="00A0265F" w:rsidRDefault="00A0265F" w:rsidP="00A6278A">
    <w:pPr>
      <w:pStyle w:val="Cabealho"/>
      <w:jc w:val="center"/>
    </w:pPr>
  </w:p>
  <w:p w14:paraId="25AEA071" w14:textId="77777777" w:rsidR="00A0265F" w:rsidRDefault="00A0265F" w:rsidP="00A6278A">
    <w:pPr>
      <w:pStyle w:val="Cabealho"/>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E53CC" w14:textId="77777777" w:rsidR="00A0265F" w:rsidRDefault="00A0265F" w:rsidP="00A6278A">
    <w:pPr>
      <w:pStyle w:val="Cabealho"/>
      <w:jc w:val="cent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EDB759" w14:textId="77777777" w:rsidR="00075D30" w:rsidRPr="006F5F64" w:rsidRDefault="00075D30" w:rsidP="006F5F64">
    <w:pPr>
      <w:pStyle w:val="Cabealho"/>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57" w:type="dxa"/>
        <w:right w:w="57" w:type="dxa"/>
      </w:tblCellMar>
      <w:tblLook w:val="04A0" w:firstRow="1" w:lastRow="0" w:firstColumn="1" w:lastColumn="0" w:noHBand="0" w:noVBand="1"/>
    </w:tblPr>
    <w:tblGrid>
      <w:gridCol w:w="3833"/>
      <w:gridCol w:w="152"/>
      <w:gridCol w:w="2065"/>
      <w:gridCol w:w="3021"/>
    </w:tblGrid>
    <w:tr w:rsidR="005E04F3" w14:paraId="75A00BF6" w14:textId="77777777">
      <w:trPr>
        <w:cantSplit/>
        <w:trHeight w:val="567"/>
      </w:trPr>
      <w:tc>
        <w:tcPr>
          <w:tcW w:w="2113" w:type="pct"/>
          <w:vAlign w:val="bottom"/>
          <w:hideMark/>
        </w:tcPr>
        <w:p w14:paraId="50D2184B" w14:textId="77777777" w:rsidR="005E04F3" w:rsidRDefault="005E04F3" w:rsidP="003B79B7">
          <w:pPr>
            <w:tabs>
              <w:tab w:val="center" w:pos="4680"/>
              <w:tab w:val="right" w:pos="9360"/>
            </w:tabs>
            <w:spacing w:line="276" w:lineRule="auto"/>
            <w:ind w:left="-60" w:right="-70"/>
            <w:jc w:val="both"/>
            <w:rPr>
              <w:rFonts w:ascii="Arial" w:hAnsi="Arial"/>
              <w:b/>
              <w:color w:val="0000CA"/>
              <w:sz w:val="36"/>
              <w:lang w:val="en-CA"/>
            </w:rPr>
          </w:pPr>
          <w:r>
            <w:rPr>
              <w:rFonts w:ascii="Arial" w:eastAsia="Calibri" w:hAnsi="Arial"/>
              <w:b/>
              <w:noProof/>
              <w:color w:val="0000CA"/>
              <w:sz w:val="36"/>
              <w:lang w:eastAsia="pt-BR"/>
            </w:rPr>
            <w:drawing>
              <wp:inline distT="0" distB="0" distL="0" distR="0" wp14:anchorId="17B0C300" wp14:editId="733593FD">
                <wp:extent cx="997585" cy="415925"/>
                <wp:effectExtent l="0" t="0" r="0" b="3175"/>
                <wp:docPr id="588776574" name="Imagem 3" descr="Logo BD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descr="Logo BD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97585" cy="415925"/>
                        </a:xfrm>
                        <a:prstGeom prst="rect">
                          <a:avLst/>
                        </a:prstGeom>
                        <a:noFill/>
                        <a:ln>
                          <a:noFill/>
                        </a:ln>
                      </pic:spPr>
                    </pic:pic>
                  </a:graphicData>
                </a:graphic>
              </wp:inline>
            </w:drawing>
          </w:r>
        </w:p>
      </w:tc>
      <w:tc>
        <w:tcPr>
          <w:tcW w:w="84" w:type="pct"/>
        </w:tcPr>
        <w:p w14:paraId="26FAD741" w14:textId="77777777" w:rsidR="005E04F3" w:rsidRDefault="005E04F3" w:rsidP="003B79B7">
          <w:pPr>
            <w:tabs>
              <w:tab w:val="center" w:pos="4680"/>
              <w:tab w:val="right" w:pos="9360"/>
            </w:tabs>
            <w:spacing w:line="276" w:lineRule="auto"/>
            <w:ind w:left="70" w:right="-70"/>
            <w:jc w:val="both"/>
            <w:rPr>
              <w:rFonts w:ascii="Arial" w:hAnsi="Arial"/>
              <w:b/>
              <w:color w:val="0000CA"/>
              <w:lang w:val="en-CA"/>
            </w:rPr>
          </w:pPr>
        </w:p>
      </w:tc>
      <w:tc>
        <w:tcPr>
          <w:tcW w:w="1138" w:type="pct"/>
          <w:hideMark/>
        </w:tcPr>
        <w:p w14:paraId="0020A292" w14:textId="77777777" w:rsidR="005E04F3" w:rsidRDefault="005E04F3" w:rsidP="003B79B7">
          <w:pPr>
            <w:tabs>
              <w:tab w:val="left" w:pos="2598"/>
              <w:tab w:val="left" w:pos="3031"/>
              <w:tab w:val="right" w:pos="9360"/>
            </w:tabs>
            <w:spacing w:before="220" w:line="276" w:lineRule="auto"/>
            <w:ind w:left="70" w:right="180" w:hanging="1"/>
            <w:rPr>
              <w:rFonts w:ascii="Trebuchet MS" w:hAnsi="Trebuchet MS"/>
              <w:bCs/>
              <w:color w:val="786860"/>
              <w:sz w:val="16"/>
              <w:szCs w:val="16"/>
            </w:rPr>
          </w:pPr>
          <w:r>
            <w:rPr>
              <w:rFonts w:ascii="Trebuchet MS" w:hAnsi="Trebuchet MS"/>
              <w:bCs/>
              <w:color w:val="786860"/>
              <w:sz w:val="16"/>
              <w:szCs w:val="16"/>
            </w:rPr>
            <w:t xml:space="preserve">Tel.: + 55 </w:t>
          </w:r>
          <w:r>
            <w:rPr>
              <w:rFonts w:ascii="Trebuchet MS" w:eastAsia="Calibri" w:hAnsi="Trebuchet MS" w:cs="Arial"/>
              <w:bCs/>
              <w:color w:val="786860"/>
              <w:sz w:val="16"/>
              <w:szCs w:val="16"/>
            </w:rPr>
            <w:t>85 3244 1221</w:t>
          </w:r>
        </w:p>
        <w:p w14:paraId="7F09793A" w14:textId="77777777" w:rsidR="005E04F3" w:rsidRDefault="005E04F3" w:rsidP="003B79B7">
          <w:pPr>
            <w:tabs>
              <w:tab w:val="left" w:pos="2598"/>
              <w:tab w:val="left" w:pos="3031"/>
              <w:tab w:val="right" w:pos="9360"/>
            </w:tabs>
            <w:spacing w:line="276" w:lineRule="auto"/>
            <w:ind w:left="70" w:right="180" w:hanging="1"/>
            <w:rPr>
              <w:rFonts w:ascii="Trebuchet MS" w:hAnsi="Trebuchet MS"/>
              <w:bCs/>
              <w:color w:val="786860"/>
              <w:sz w:val="16"/>
              <w:szCs w:val="16"/>
            </w:rPr>
          </w:pPr>
          <w:r>
            <w:rPr>
              <w:rFonts w:ascii="Trebuchet MS" w:hAnsi="Trebuchet MS"/>
              <w:bCs/>
              <w:color w:val="786860"/>
              <w:sz w:val="16"/>
              <w:szCs w:val="16"/>
            </w:rPr>
            <w:t xml:space="preserve">Fax: + 55 </w:t>
          </w:r>
          <w:r>
            <w:rPr>
              <w:rFonts w:ascii="Trebuchet MS" w:eastAsia="Calibri" w:hAnsi="Trebuchet MS" w:cs="Arial"/>
              <w:bCs/>
              <w:color w:val="786860"/>
              <w:sz w:val="16"/>
              <w:szCs w:val="16"/>
            </w:rPr>
            <w:t>85 3244 2480</w:t>
          </w:r>
        </w:p>
        <w:p w14:paraId="297C9D22" w14:textId="77777777" w:rsidR="005E04F3" w:rsidRDefault="005E04F3" w:rsidP="003B79B7">
          <w:pPr>
            <w:tabs>
              <w:tab w:val="left" w:pos="2598"/>
              <w:tab w:val="left" w:pos="3031"/>
              <w:tab w:val="right" w:pos="9360"/>
            </w:tabs>
            <w:spacing w:line="276" w:lineRule="auto"/>
            <w:ind w:left="70" w:right="180" w:hanging="1"/>
            <w:rPr>
              <w:rFonts w:ascii="Trebuchet MS" w:hAnsi="Trebuchet MS"/>
              <w:bCs/>
              <w:color w:val="786860"/>
              <w:sz w:val="16"/>
              <w:szCs w:val="16"/>
            </w:rPr>
          </w:pPr>
          <w:r>
            <w:rPr>
              <w:rFonts w:ascii="Trebuchet MS" w:hAnsi="Trebuchet MS"/>
              <w:bCs/>
              <w:color w:val="786860"/>
              <w:sz w:val="16"/>
              <w:szCs w:val="16"/>
            </w:rPr>
            <w:t>www.bdo.com.br</w:t>
          </w:r>
        </w:p>
      </w:tc>
      <w:tc>
        <w:tcPr>
          <w:tcW w:w="1665" w:type="pct"/>
          <w:hideMark/>
        </w:tcPr>
        <w:p w14:paraId="2CA4FB58" w14:textId="77777777" w:rsidR="005E04F3" w:rsidRDefault="005E04F3" w:rsidP="003B79B7">
          <w:pPr>
            <w:tabs>
              <w:tab w:val="left" w:pos="2598"/>
              <w:tab w:val="left" w:pos="3031"/>
              <w:tab w:val="right" w:pos="9360"/>
            </w:tabs>
            <w:spacing w:before="220" w:line="276" w:lineRule="auto"/>
            <w:ind w:left="70" w:right="180" w:hanging="1"/>
            <w:rPr>
              <w:rFonts w:ascii="Trebuchet MS" w:hAnsi="Trebuchet MS"/>
              <w:bCs/>
              <w:color w:val="786860"/>
              <w:sz w:val="16"/>
              <w:szCs w:val="16"/>
            </w:rPr>
          </w:pPr>
          <w:r>
            <w:rPr>
              <w:rFonts w:ascii="Trebuchet MS" w:eastAsia="Calibri" w:hAnsi="Trebuchet MS" w:cs="Arial"/>
              <w:bCs/>
              <w:color w:val="786860"/>
              <w:sz w:val="16"/>
              <w:szCs w:val="16"/>
            </w:rPr>
            <w:t>Av. Desembargador Moreira, 2120</w:t>
          </w:r>
          <w:r>
            <w:rPr>
              <w:rFonts w:ascii="Trebuchet MS" w:eastAsia="Calibri" w:hAnsi="Trebuchet MS"/>
              <w:color w:val="786860"/>
              <w:sz w:val="16"/>
              <w:szCs w:val="16"/>
            </w:rPr>
            <w:t>,</w:t>
          </w:r>
        </w:p>
        <w:p w14:paraId="504B1837" w14:textId="77777777" w:rsidR="005E04F3" w:rsidRDefault="005E04F3" w:rsidP="003B79B7">
          <w:pPr>
            <w:tabs>
              <w:tab w:val="left" w:pos="2598"/>
              <w:tab w:val="left" w:pos="3031"/>
              <w:tab w:val="right" w:pos="9360"/>
            </w:tabs>
            <w:spacing w:line="276" w:lineRule="auto"/>
            <w:ind w:left="70" w:right="180" w:hanging="1"/>
            <w:rPr>
              <w:rFonts w:ascii="Trebuchet MS" w:hAnsi="Trebuchet MS"/>
              <w:bCs/>
              <w:color w:val="786860"/>
              <w:sz w:val="16"/>
              <w:szCs w:val="16"/>
            </w:rPr>
          </w:pPr>
          <w:r>
            <w:rPr>
              <w:rFonts w:ascii="Trebuchet MS" w:eastAsia="Calibri" w:hAnsi="Trebuchet MS" w:cs="Arial"/>
              <w:bCs/>
              <w:color w:val="786860"/>
              <w:sz w:val="16"/>
              <w:szCs w:val="16"/>
            </w:rPr>
            <w:t>Sala 707/708, Aldeota, Fortaleza, CE</w:t>
          </w:r>
        </w:p>
        <w:p w14:paraId="6BECC720" w14:textId="77777777" w:rsidR="005E04F3" w:rsidRDefault="005E04F3" w:rsidP="003B79B7">
          <w:pPr>
            <w:tabs>
              <w:tab w:val="left" w:pos="2598"/>
              <w:tab w:val="left" w:pos="3031"/>
              <w:tab w:val="right" w:pos="9360"/>
            </w:tabs>
            <w:spacing w:line="276" w:lineRule="auto"/>
            <w:ind w:left="70" w:right="180" w:hanging="1"/>
            <w:rPr>
              <w:rFonts w:ascii="Trebuchet MS" w:hAnsi="Trebuchet MS"/>
              <w:bCs/>
              <w:color w:val="786860"/>
              <w:sz w:val="16"/>
              <w:szCs w:val="16"/>
            </w:rPr>
          </w:pPr>
          <w:r>
            <w:rPr>
              <w:rFonts w:ascii="Trebuchet MS" w:hAnsi="Trebuchet MS"/>
              <w:bCs/>
              <w:color w:val="786860"/>
              <w:sz w:val="16"/>
              <w:szCs w:val="16"/>
            </w:rPr>
            <w:t xml:space="preserve">Brasil </w:t>
          </w:r>
          <w:r>
            <w:rPr>
              <w:rFonts w:ascii="Trebuchet MS" w:eastAsia="Calibri" w:hAnsi="Trebuchet MS" w:cs="Arial"/>
              <w:bCs/>
              <w:color w:val="786860"/>
              <w:sz w:val="16"/>
              <w:szCs w:val="16"/>
            </w:rPr>
            <w:t>60170-001</w:t>
          </w:r>
        </w:p>
      </w:tc>
    </w:tr>
  </w:tbl>
  <w:p w14:paraId="17F7C798" w14:textId="77777777" w:rsidR="005E04F3" w:rsidRPr="006F5F64" w:rsidRDefault="005E04F3" w:rsidP="006F5F64">
    <w:pPr>
      <w:pStyle w:val="Cabealh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33A410" w14:textId="6B676DCA" w:rsidR="00127E4A" w:rsidRDefault="00127E4A" w:rsidP="00127E4A">
    <w:pPr>
      <w:pStyle w:val="Cabealho"/>
    </w:pPr>
    <w:r w:rsidRPr="00AD69E7">
      <w:rPr>
        <w:rFonts w:ascii="Arial" w:eastAsia="Calibri" w:hAnsi="Arial"/>
        <w:b/>
        <w:noProof/>
        <w:color w:val="0000CA"/>
        <w:sz w:val="36"/>
      </w:rPr>
      <w:drawing>
        <wp:inline distT="0" distB="0" distL="0" distR="0" wp14:anchorId="79EBD6DD" wp14:editId="679EDF7C">
          <wp:extent cx="999490" cy="414655"/>
          <wp:effectExtent l="19050" t="0" r="0" b="0"/>
          <wp:docPr id="473882504" name="Imagem 473882504" descr="Logo BD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m 1" descr="Logo BDO"/>
                  <pic:cNvPicPr>
                    <a:picLocks noChangeAspect="1" noChangeArrowheads="1"/>
                  </pic:cNvPicPr>
                </pic:nvPicPr>
                <pic:blipFill>
                  <a:blip r:embed="rId1"/>
                  <a:srcRect/>
                  <a:stretch>
                    <a:fillRect/>
                  </a:stretch>
                </pic:blipFill>
                <pic:spPr bwMode="auto">
                  <a:xfrm>
                    <a:off x="0" y="0"/>
                    <a:ext cx="999490" cy="414655"/>
                  </a:xfrm>
                  <a:prstGeom prst="rect">
                    <a:avLst/>
                  </a:prstGeom>
                  <a:noFill/>
                  <a:ln w="9525">
                    <a:noFill/>
                    <a:miter lim="800000"/>
                    <a:headEnd/>
                    <a:tailEnd/>
                  </a:ln>
                </pic:spPr>
              </pic:pic>
            </a:graphicData>
          </a:graphic>
        </wp:inline>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5D2FE" w14:textId="55B2F1C2" w:rsidR="00127E4A" w:rsidRDefault="00127E4A" w:rsidP="00127E4A">
    <w:pPr>
      <w:pStyle w:val="Cabealho"/>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4FD70" w14:textId="77777777" w:rsidR="00521BA9" w:rsidRDefault="00521BA9" w:rsidP="00530B6D">
    <w:pPr>
      <w:pStyle w:val="Cabealho"/>
      <w:tabs>
        <w:tab w:val="clear" w:pos="4419"/>
        <w:tab w:val="clear" w:pos="8838"/>
      </w:tabs>
      <w:jc w:val="both"/>
      <w:rPr>
        <w:rFonts w:ascii="Trebuchet MS" w:hAnsi="Trebuchet MS" w:cs="Arial"/>
        <w:b/>
        <w:caps/>
        <w:sz w:val="24"/>
        <w:szCs w:val="24"/>
      </w:rPr>
    </w:pPr>
  </w:p>
  <w:p w14:paraId="58AB7665" w14:textId="2EAED188" w:rsidR="00521BA9" w:rsidRDefault="00521BA9" w:rsidP="00530B6D">
    <w:pPr>
      <w:pStyle w:val="Cabealho"/>
      <w:tabs>
        <w:tab w:val="clear" w:pos="4419"/>
        <w:tab w:val="clear" w:pos="8838"/>
      </w:tabs>
      <w:jc w:val="both"/>
      <w:rPr>
        <w:rFonts w:ascii="Trebuchet MS" w:hAnsi="Trebuchet MS" w:cs="Arial"/>
        <w:b/>
        <w:caps/>
        <w:sz w:val="24"/>
        <w:szCs w:val="24"/>
      </w:rPr>
    </w:pPr>
    <w:r w:rsidRPr="00AF7FEE">
      <w:rPr>
        <w:rFonts w:ascii="Trebuchet MS" w:hAnsi="Trebuchet MS" w:cs="Arial"/>
        <w:b/>
        <w:caps/>
        <w:sz w:val="24"/>
        <w:szCs w:val="24"/>
      </w:rPr>
      <w:t xml:space="preserve">COMPANHIA DE DESENVOLVIMENTO DO COMPLEXO INDUSTRIAL E PORTUÁRIO DO PECÉM </w:t>
    </w:r>
    <w:r w:rsidR="00B9062B">
      <w:rPr>
        <w:rFonts w:ascii="Trebuchet MS" w:hAnsi="Trebuchet MS" w:cs="Arial"/>
        <w:b/>
        <w:caps/>
        <w:sz w:val="24"/>
        <w:szCs w:val="24"/>
      </w:rPr>
      <w:t>–</w:t>
    </w:r>
    <w:r w:rsidRPr="00AF7FEE">
      <w:rPr>
        <w:rFonts w:ascii="Trebuchet MS" w:hAnsi="Trebuchet MS" w:cs="Arial"/>
        <w:b/>
        <w:caps/>
        <w:sz w:val="24"/>
        <w:szCs w:val="24"/>
      </w:rPr>
      <w:t xml:space="preserve"> CIPP S</w:t>
    </w:r>
    <w:r w:rsidR="006B5754">
      <w:rPr>
        <w:rFonts w:ascii="Trebuchet MS" w:hAnsi="Trebuchet MS" w:cs="Arial"/>
        <w:b/>
        <w:caps/>
        <w:sz w:val="24"/>
        <w:szCs w:val="24"/>
      </w:rPr>
      <w:t>.</w:t>
    </w:r>
    <w:r w:rsidR="00B9062B">
      <w:rPr>
        <w:rFonts w:ascii="Trebuchet MS" w:hAnsi="Trebuchet MS" w:cs="Arial"/>
        <w:b/>
        <w:caps/>
        <w:sz w:val="24"/>
        <w:szCs w:val="24"/>
      </w:rPr>
      <w:t>A</w:t>
    </w:r>
    <w:r w:rsidR="006B5754">
      <w:rPr>
        <w:rFonts w:ascii="Trebuchet MS" w:hAnsi="Trebuchet MS" w:cs="Arial"/>
        <w:b/>
        <w:caps/>
        <w:sz w:val="24"/>
        <w:szCs w:val="24"/>
      </w:rPr>
      <w:t>.</w:t>
    </w:r>
  </w:p>
  <w:p w14:paraId="44E9F02F" w14:textId="77777777" w:rsidR="00521BA9" w:rsidRDefault="00521BA9" w:rsidP="00530B6D">
    <w:pPr>
      <w:pStyle w:val="Cabealho"/>
      <w:tabs>
        <w:tab w:val="clear" w:pos="4419"/>
        <w:tab w:val="clear" w:pos="8838"/>
      </w:tabs>
      <w:jc w:val="both"/>
      <w:rPr>
        <w:rFonts w:ascii="Trebuchet MS" w:hAnsi="Trebuchet MS" w:cs="Arial"/>
        <w:sz w:val="24"/>
        <w:szCs w:val="24"/>
      </w:rPr>
    </w:pPr>
  </w:p>
  <w:p w14:paraId="5DB01FB4" w14:textId="69C3DA6E" w:rsidR="00521BA9" w:rsidRDefault="00521BA9" w:rsidP="00530B6D">
    <w:pPr>
      <w:jc w:val="both"/>
      <w:rPr>
        <w:rFonts w:ascii="Trebuchet MS" w:hAnsi="Trebuchet MS" w:cs="Arial"/>
        <w:b/>
      </w:rPr>
    </w:pPr>
    <w:r w:rsidRPr="00B277EC">
      <w:rPr>
        <w:rFonts w:ascii="Trebuchet MS" w:hAnsi="Trebuchet MS" w:cs="Arial"/>
        <w:b/>
      </w:rPr>
      <w:t xml:space="preserve">Notas explicativas da Administração às </w:t>
    </w:r>
    <w:r w:rsidR="00606478">
      <w:rPr>
        <w:rFonts w:ascii="Trebuchet MS" w:hAnsi="Trebuchet MS" w:cs="Arial"/>
        <w:b/>
      </w:rPr>
      <w:t>demonstrações</w:t>
    </w:r>
    <w:r>
      <w:rPr>
        <w:rFonts w:ascii="Trebuchet MS" w:hAnsi="Trebuchet MS" w:cs="Arial"/>
        <w:b/>
      </w:rPr>
      <w:t xml:space="preserve"> contábeis individuais e consolidadas </w:t>
    </w:r>
  </w:p>
  <w:p w14:paraId="48BD140E" w14:textId="413037C3" w:rsidR="00521BA9" w:rsidRPr="00B277EC" w:rsidRDefault="00521BA9" w:rsidP="00530B6D">
    <w:pPr>
      <w:jc w:val="both"/>
      <w:rPr>
        <w:rFonts w:ascii="Trebuchet MS" w:hAnsi="Trebuchet MS" w:cs="Arial"/>
        <w:b/>
      </w:rPr>
    </w:pPr>
    <w:r w:rsidRPr="00723C00">
      <w:rPr>
        <w:rFonts w:ascii="Trebuchet MS" w:hAnsi="Trebuchet MS" w:cs="Arial"/>
        <w:b/>
      </w:rPr>
      <w:t>E</w:t>
    </w:r>
    <w:r w:rsidR="000A41C8" w:rsidRPr="00723C00">
      <w:rPr>
        <w:rFonts w:ascii="Trebuchet MS" w:hAnsi="Trebuchet MS" w:cs="Arial"/>
        <w:b/>
      </w:rPr>
      <w:t>xercícios findos e</w:t>
    </w:r>
    <w:r w:rsidRPr="00723C00">
      <w:rPr>
        <w:rFonts w:ascii="Trebuchet MS" w:hAnsi="Trebuchet MS" w:cs="Arial"/>
        <w:b/>
      </w:rPr>
      <w:t>m 31 de dezembro de 202</w:t>
    </w:r>
    <w:r w:rsidR="007A03D4">
      <w:rPr>
        <w:rFonts w:ascii="Trebuchet MS" w:hAnsi="Trebuchet MS" w:cs="Arial"/>
        <w:b/>
      </w:rPr>
      <w:t>5</w:t>
    </w:r>
    <w:r w:rsidRPr="00723C00">
      <w:rPr>
        <w:rFonts w:ascii="Trebuchet MS" w:hAnsi="Trebuchet MS" w:cs="Arial"/>
        <w:b/>
      </w:rPr>
      <w:t xml:space="preserve"> </w:t>
    </w:r>
    <w:r w:rsidR="000A41C8" w:rsidRPr="00723C00">
      <w:rPr>
        <w:rFonts w:ascii="Trebuchet MS" w:hAnsi="Trebuchet MS" w:cs="Arial"/>
        <w:b/>
      </w:rPr>
      <w:t xml:space="preserve">e de </w:t>
    </w:r>
    <w:r w:rsidR="007A03D4">
      <w:rPr>
        <w:rFonts w:ascii="Trebuchet MS" w:hAnsi="Trebuchet MS" w:cs="Arial"/>
        <w:b/>
      </w:rPr>
      <w:t>202</w:t>
    </w:r>
    <w:r w:rsidR="00866FD5">
      <w:rPr>
        <w:rFonts w:ascii="Trebuchet MS" w:hAnsi="Trebuchet MS" w:cs="Arial"/>
        <w:b/>
      </w:rPr>
      <w:t>4</w:t>
    </w:r>
  </w:p>
  <w:p w14:paraId="18B74ADC" w14:textId="5DEBE0B5" w:rsidR="00521BA9" w:rsidRDefault="00521BA9" w:rsidP="00530B6D">
    <w:pPr>
      <w:pStyle w:val="Cabealho"/>
      <w:pBdr>
        <w:bottom w:val="single" w:sz="4" w:space="1" w:color="auto"/>
      </w:pBdr>
      <w:tabs>
        <w:tab w:val="clear" w:pos="4419"/>
        <w:tab w:val="clear" w:pos="8838"/>
      </w:tabs>
      <w:jc w:val="both"/>
      <w:rPr>
        <w:rFonts w:ascii="Trebuchet MS" w:hAnsi="Trebuchet MS" w:cs="Arial"/>
        <w:b/>
        <w:sz w:val="24"/>
        <w:szCs w:val="24"/>
        <w:lang w:eastAsia="en-US"/>
      </w:rPr>
    </w:pPr>
    <w:r w:rsidRPr="00941FB1">
      <w:rPr>
        <w:rFonts w:ascii="Trebuchet MS" w:hAnsi="Trebuchet MS" w:cs="Arial"/>
        <w:b/>
        <w:sz w:val="24"/>
        <w:szCs w:val="24"/>
        <w:lang w:eastAsia="en-US"/>
      </w:rPr>
      <w:t>(Em milhares de Reais</w:t>
    </w:r>
    <w:r w:rsidR="005D2D93">
      <w:rPr>
        <w:rFonts w:ascii="Trebuchet MS" w:hAnsi="Trebuchet MS" w:cs="Arial"/>
        <w:b/>
        <w:sz w:val="24"/>
        <w:szCs w:val="24"/>
        <w:lang w:eastAsia="en-US"/>
      </w:rPr>
      <w:t>, exceto quando indicado de outra forma</w:t>
    </w:r>
    <w:r w:rsidRPr="00941FB1">
      <w:rPr>
        <w:rFonts w:ascii="Trebuchet MS" w:hAnsi="Trebuchet MS" w:cs="Arial"/>
        <w:b/>
        <w:sz w:val="24"/>
        <w:szCs w:val="24"/>
        <w:lang w:eastAsia="en-US"/>
      </w:rPr>
      <w:t>)</w:t>
    </w:r>
  </w:p>
  <w:p w14:paraId="4ABF915E" w14:textId="77777777" w:rsidR="00521BA9" w:rsidRPr="00941FB1" w:rsidRDefault="00521BA9" w:rsidP="00530B6D">
    <w:pPr>
      <w:pStyle w:val="Cabealho"/>
      <w:tabs>
        <w:tab w:val="clear" w:pos="4419"/>
        <w:tab w:val="clear" w:pos="8838"/>
      </w:tabs>
      <w:jc w:val="both"/>
      <w:rPr>
        <w:rFonts w:ascii="Trebuchet MS" w:hAnsi="Trebuchet MS" w:cs="Arial"/>
        <w:b/>
        <w:sz w:val="24"/>
        <w:szCs w:val="24"/>
        <w:lang w:eastAsia="en-US"/>
      </w:rPr>
    </w:pPr>
  </w:p>
  <w:p w14:paraId="3238ACE0" w14:textId="77777777" w:rsidR="00521BA9" w:rsidRPr="00E14E37" w:rsidRDefault="00521BA9" w:rsidP="00425325">
    <w:pPr>
      <w:pStyle w:val="Cabealh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163D2"/>
    <w:multiLevelType w:val="multilevel"/>
    <w:tmpl w:val="5080929E"/>
    <w:lvl w:ilvl="0">
      <w:start w:val="1"/>
      <w:numFmt w:val="decimal"/>
      <w:lvlText w:val="%1."/>
      <w:lvlJc w:val="left"/>
      <w:pPr>
        <w:ind w:left="780" w:hanging="420"/>
      </w:pPr>
      <w:rPr>
        <w:rFonts w:hint="default"/>
      </w:rPr>
    </w:lvl>
    <w:lvl w:ilvl="1">
      <w:start w:val="4"/>
      <w:numFmt w:val="decimal"/>
      <w:isLgl/>
      <w:lvlText w:val="%1.%2."/>
      <w:lvlJc w:val="left"/>
      <w:pPr>
        <w:ind w:left="1146" w:hanging="720"/>
      </w:pPr>
      <w:rPr>
        <w:rFonts w:hint="default"/>
      </w:rPr>
    </w:lvl>
    <w:lvl w:ilvl="2">
      <w:start w:val="1"/>
      <w:numFmt w:val="decimal"/>
      <w:isLgl/>
      <w:lvlText w:val="%1.%2.%3."/>
      <w:lvlJc w:val="left"/>
      <w:pPr>
        <w:ind w:left="1212" w:hanging="720"/>
      </w:pPr>
      <w:rPr>
        <w:rFonts w:hint="default"/>
      </w:rPr>
    </w:lvl>
    <w:lvl w:ilvl="3">
      <w:start w:val="1"/>
      <w:numFmt w:val="decimal"/>
      <w:isLgl/>
      <w:lvlText w:val="%1.%2.%3.%4."/>
      <w:lvlJc w:val="left"/>
      <w:pPr>
        <w:ind w:left="1638" w:hanging="1080"/>
      </w:pPr>
      <w:rPr>
        <w:rFonts w:hint="default"/>
      </w:rPr>
    </w:lvl>
    <w:lvl w:ilvl="4">
      <w:start w:val="1"/>
      <w:numFmt w:val="decimal"/>
      <w:isLgl/>
      <w:lvlText w:val="%1.%2.%3.%4.%5."/>
      <w:lvlJc w:val="left"/>
      <w:pPr>
        <w:ind w:left="2064" w:hanging="1440"/>
      </w:pPr>
      <w:rPr>
        <w:rFonts w:hint="default"/>
      </w:rPr>
    </w:lvl>
    <w:lvl w:ilvl="5">
      <w:start w:val="1"/>
      <w:numFmt w:val="decimal"/>
      <w:isLgl/>
      <w:lvlText w:val="%1.%2.%3.%4.%5.%6."/>
      <w:lvlJc w:val="left"/>
      <w:pPr>
        <w:ind w:left="2130" w:hanging="1440"/>
      </w:pPr>
      <w:rPr>
        <w:rFonts w:hint="default"/>
      </w:rPr>
    </w:lvl>
    <w:lvl w:ilvl="6">
      <w:start w:val="1"/>
      <w:numFmt w:val="decimal"/>
      <w:isLgl/>
      <w:lvlText w:val="%1.%2.%3.%4.%5.%6.%7."/>
      <w:lvlJc w:val="left"/>
      <w:pPr>
        <w:ind w:left="2556" w:hanging="1800"/>
      </w:pPr>
      <w:rPr>
        <w:rFonts w:hint="default"/>
      </w:rPr>
    </w:lvl>
    <w:lvl w:ilvl="7">
      <w:start w:val="1"/>
      <w:numFmt w:val="decimal"/>
      <w:isLgl/>
      <w:lvlText w:val="%1.%2.%3.%4.%5.%6.%7.%8."/>
      <w:lvlJc w:val="left"/>
      <w:pPr>
        <w:ind w:left="2982" w:hanging="2160"/>
      </w:pPr>
      <w:rPr>
        <w:rFonts w:hint="default"/>
      </w:rPr>
    </w:lvl>
    <w:lvl w:ilvl="8">
      <w:start w:val="1"/>
      <w:numFmt w:val="decimal"/>
      <w:isLgl/>
      <w:lvlText w:val="%1.%2.%3.%4.%5.%6.%7.%8.%9."/>
      <w:lvlJc w:val="left"/>
      <w:pPr>
        <w:ind w:left="3048" w:hanging="2160"/>
      </w:pPr>
      <w:rPr>
        <w:rFonts w:hint="default"/>
      </w:rPr>
    </w:lvl>
  </w:abstractNum>
  <w:abstractNum w:abstractNumId="1" w15:restartNumberingAfterBreak="0">
    <w:nsid w:val="06162334"/>
    <w:multiLevelType w:val="hybridMultilevel"/>
    <w:tmpl w:val="775C68D0"/>
    <w:lvl w:ilvl="0" w:tplc="04160005">
      <w:start w:val="1"/>
      <w:numFmt w:val="bullet"/>
      <w:lvlText w:val=""/>
      <w:lvlJc w:val="left"/>
      <w:pPr>
        <w:tabs>
          <w:tab w:val="num" w:pos="2138"/>
        </w:tabs>
        <w:ind w:left="2138" w:hanging="360"/>
      </w:pPr>
      <w:rPr>
        <w:rFonts w:ascii="Wingdings" w:hAnsi="Wingdings" w:hint="default"/>
      </w:rPr>
    </w:lvl>
    <w:lvl w:ilvl="1" w:tplc="04160003" w:tentative="1">
      <w:start w:val="1"/>
      <w:numFmt w:val="bullet"/>
      <w:lvlText w:val="o"/>
      <w:lvlJc w:val="left"/>
      <w:pPr>
        <w:tabs>
          <w:tab w:val="num" w:pos="2858"/>
        </w:tabs>
        <w:ind w:left="2858" w:hanging="360"/>
      </w:pPr>
      <w:rPr>
        <w:rFonts w:ascii="Courier New" w:hAnsi="Courier New" w:hint="default"/>
      </w:rPr>
    </w:lvl>
    <w:lvl w:ilvl="2" w:tplc="04160005" w:tentative="1">
      <w:start w:val="1"/>
      <w:numFmt w:val="bullet"/>
      <w:lvlText w:val=""/>
      <w:lvlJc w:val="left"/>
      <w:pPr>
        <w:tabs>
          <w:tab w:val="num" w:pos="3578"/>
        </w:tabs>
        <w:ind w:left="3578" w:hanging="360"/>
      </w:pPr>
      <w:rPr>
        <w:rFonts w:ascii="Wingdings" w:hAnsi="Wingdings" w:hint="default"/>
      </w:rPr>
    </w:lvl>
    <w:lvl w:ilvl="3" w:tplc="04160001" w:tentative="1">
      <w:start w:val="1"/>
      <w:numFmt w:val="bullet"/>
      <w:lvlText w:val=""/>
      <w:lvlJc w:val="left"/>
      <w:pPr>
        <w:tabs>
          <w:tab w:val="num" w:pos="4298"/>
        </w:tabs>
        <w:ind w:left="4298" w:hanging="360"/>
      </w:pPr>
      <w:rPr>
        <w:rFonts w:ascii="Symbol" w:hAnsi="Symbol" w:hint="default"/>
      </w:rPr>
    </w:lvl>
    <w:lvl w:ilvl="4" w:tplc="04160003" w:tentative="1">
      <w:start w:val="1"/>
      <w:numFmt w:val="bullet"/>
      <w:lvlText w:val="o"/>
      <w:lvlJc w:val="left"/>
      <w:pPr>
        <w:tabs>
          <w:tab w:val="num" w:pos="5018"/>
        </w:tabs>
        <w:ind w:left="5018" w:hanging="360"/>
      </w:pPr>
      <w:rPr>
        <w:rFonts w:ascii="Courier New" w:hAnsi="Courier New" w:hint="default"/>
      </w:rPr>
    </w:lvl>
    <w:lvl w:ilvl="5" w:tplc="04160005" w:tentative="1">
      <w:start w:val="1"/>
      <w:numFmt w:val="bullet"/>
      <w:lvlText w:val=""/>
      <w:lvlJc w:val="left"/>
      <w:pPr>
        <w:tabs>
          <w:tab w:val="num" w:pos="5738"/>
        </w:tabs>
        <w:ind w:left="5738" w:hanging="360"/>
      </w:pPr>
      <w:rPr>
        <w:rFonts w:ascii="Wingdings" w:hAnsi="Wingdings" w:hint="default"/>
      </w:rPr>
    </w:lvl>
    <w:lvl w:ilvl="6" w:tplc="04160001" w:tentative="1">
      <w:start w:val="1"/>
      <w:numFmt w:val="bullet"/>
      <w:lvlText w:val=""/>
      <w:lvlJc w:val="left"/>
      <w:pPr>
        <w:tabs>
          <w:tab w:val="num" w:pos="6458"/>
        </w:tabs>
        <w:ind w:left="6458" w:hanging="360"/>
      </w:pPr>
      <w:rPr>
        <w:rFonts w:ascii="Symbol" w:hAnsi="Symbol" w:hint="default"/>
      </w:rPr>
    </w:lvl>
    <w:lvl w:ilvl="7" w:tplc="04160003" w:tentative="1">
      <w:start w:val="1"/>
      <w:numFmt w:val="bullet"/>
      <w:lvlText w:val="o"/>
      <w:lvlJc w:val="left"/>
      <w:pPr>
        <w:tabs>
          <w:tab w:val="num" w:pos="7178"/>
        </w:tabs>
        <w:ind w:left="7178" w:hanging="360"/>
      </w:pPr>
      <w:rPr>
        <w:rFonts w:ascii="Courier New" w:hAnsi="Courier New" w:hint="default"/>
      </w:rPr>
    </w:lvl>
    <w:lvl w:ilvl="8" w:tplc="04160005" w:tentative="1">
      <w:start w:val="1"/>
      <w:numFmt w:val="bullet"/>
      <w:lvlText w:val=""/>
      <w:lvlJc w:val="left"/>
      <w:pPr>
        <w:tabs>
          <w:tab w:val="num" w:pos="7898"/>
        </w:tabs>
        <w:ind w:left="7898" w:hanging="360"/>
      </w:pPr>
      <w:rPr>
        <w:rFonts w:ascii="Wingdings" w:hAnsi="Wingdings" w:hint="default"/>
      </w:rPr>
    </w:lvl>
  </w:abstractNum>
  <w:abstractNum w:abstractNumId="2" w15:restartNumberingAfterBreak="0">
    <w:nsid w:val="1ADD4838"/>
    <w:multiLevelType w:val="hybridMultilevel"/>
    <w:tmpl w:val="BCC09718"/>
    <w:lvl w:ilvl="0" w:tplc="F25439E4">
      <w:start w:val="1"/>
      <w:numFmt w:val="lowerRoman"/>
      <w:lvlText w:val="(%1)"/>
      <w:lvlJc w:val="left"/>
      <w:pPr>
        <w:ind w:left="1287" w:hanging="720"/>
      </w:pPr>
      <w:rPr>
        <w:rFonts w:hint="default"/>
        <w:b/>
        <w:bCs/>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3" w15:restartNumberingAfterBreak="0">
    <w:nsid w:val="1DBF68B5"/>
    <w:multiLevelType w:val="multilevel"/>
    <w:tmpl w:val="F9908EB8"/>
    <w:styleLink w:val="Relt11t211aa1"/>
    <w:lvl w:ilvl="0">
      <w:start w:val="1"/>
      <w:numFmt w:val="decimal"/>
      <w:lvlText w:val="%1."/>
      <w:lvlJc w:val="left"/>
      <w:pPr>
        <w:tabs>
          <w:tab w:val="num" w:pos="567"/>
        </w:tabs>
        <w:ind w:left="567" w:hanging="567"/>
      </w:pPr>
      <w:rPr>
        <w:rFonts w:ascii="Arial Negrito" w:hAnsi="Arial Negrito" w:cs="Times New Roman" w:hint="default"/>
        <w:b/>
        <w:i w:val="0"/>
        <w:sz w:val="22"/>
      </w:rPr>
    </w:lvl>
    <w:lvl w:ilvl="1">
      <w:start w:val="1"/>
      <w:numFmt w:val="decimal"/>
      <w:lvlText w:val="%1.%2."/>
      <w:lvlJc w:val="left"/>
      <w:pPr>
        <w:tabs>
          <w:tab w:val="num" w:pos="1134"/>
        </w:tabs>
        <w:ind w:left="1134" w:hanging="567"/>
      </w:pPr>
      <w:rPr>
        <w:rFonts w:ascii="Arial" w:hAnsi="Arial" w:cs="Times New Roman" w:hint="default"/>
        <w:b w:val="0"/>
        <w:i w:val="0"/>
        <w:color w:val="auto"/>
        <w:sz w:val="22"/>
      </w:rPr>
    </w:lvl>
    <w:lvl w:ilvl="2">
      <w:start w:val="1"/>
      <w:numFmt w:val="lowerLetter"/>
      <w:lvlText w:val="%3."/>
      <w:lvlJc w:val="left"/>
      <w:pPr>
        <w:tabs>
          <w:tab w:val="num" w:pos="992"/>
        </w:tabs>
        <w:ind w:left="992" w:hanging="425"/>
      </w:pPr>
      <w:rPr>
        <w:rFonts w:ascii="Arial" w:hAnsi="Arial" w:cs="Times New Roman" w:hint="default"/>
        <w:b w:val="0"/>
        <w:i w:val="0"/>
        <w:sz w:val="22"/>
      </w:rPr>
    </w:lvl>
    <w:lvl w:ilvl="3">
      <w:start w:val="1"/>
      <w:numFmt w:val="decimal"/>
      <w:lvlText w:val="%3.%4."/>
      <w:lvlJc w:val="left"/>
      <w:pPr>
        <w:tabs>
          <w:tab w:val="num" w:pos="1134"/>
        </w:tabs>
        <w:ind w:left="1134" w:hanging="567"/>
      </w:pPr>
      <w:rPr>
        <w:rFonts w:ascii="Arial" w:hAnsi="Arial" w:cs="Times New Roman" w:hint="default"/>
        <w:b w:val="0"/>
        <w:i w:val="0"/>
        <w:color w:val="auto"/>
        <w:sz w:val="22"/>
      </w:rPr>
    </w:lvl>
    <w:lvl w:ilvl="4">
      <w:start w:val="1"/>
      <w:numFmt w:val="none"/>
      <w:lvlText w:val=""/>
      <w:lvlJc w:val="left"/>
      <w:pPr>
        <w:tabs>
          <w:tab w:val="num" w:pos="1800"/>
        </w:tabs>
        <w:ind w:left="1800" w:hanging="360"/>
      </w:pPr>
      <w:rPr>
        <w:rFonts w:cs="Times New Roman" w:hint="default"/>
      </w:rPr>
    </w:lvl>
    <w:lvl w:ilvl="5">
      <w:start w:val="1"/>
      <w:numFmt w:val="none"/>
      <w:lvlText w:val=""/>
      <w:lvlJc w:val="left"/>
      <w:pPr>
        <w:tabs>
          <w:tab w:val="num" w:pos="2160"/>
        </w:tabs>
        <w:ind w:left="2160" w:hanging="360"/>
      </w:pPr>
      <w:rPr>
        <w:rFonts w:cs="Times New Roman" w:hint="default"/>
      </w:rPr>
    </w:lvl>
    <w:lvl w:ilvl="6">
      <w:start w:val="1"/>
      <w:numFmt w:val="none"/>
      <w:lvlText w:val=""/>
      <w:lvlJc w:val="left"/>
      <w:pPr>
        <w:tabs>
          <w:tab w:val="num" w:pos="2520"/>
        </w:tabs>
        <w:ind w:left="2520" w:hanging="360"/>
      </w:pPr>
      <w:rPr>
        <w:rFonts w:cs="Times New Roman" w:hint="default"/>
      </w:rPr>
    </w:lvl>
    <w:lvl w:ilvl="7">
      <w:start w:val="1"/>
      <w:numFmt w:val="none"/>
      <w:lvlText w:val=""/>
      <w:lvlJc w:val="left"/>
      <w:pPr>
        <w:tabs>
          <w:tab w:val="num" w:pos="2880"/>
        </w:tabs>
        <w:ind w:left="2880" w:hanging="360"/>
      </w:pPr>
      <w:rPr>
        <w:rFonts w:cs="Times New Roman" w:hint="default"/>
      </w:rPr>
    </w:lvl>
    <w:lvl w:ilvl="8">
      <w:start w:val="1"/>
      <w:numFmt w:val="none"/>
      <w:lvlText w:val=""/>
      <w:lvlJc w:val="left"/>
      <w:pPr>
        <w:tabs>
          <w:tab w:val="num" w:pos="3240"/>
        </w:tabs>
        <w:ind w:left="3240" w:hanging="360"/>
      </w:pPr>
      <w:rPr>
        <w:rFonts w:cs="Times New Roman" w:hint="default"/>
      </w:rPr>
    </w:lvl>
  </w:abstractNum>
  <w:abstractNum w:abstractNumId="4" w15:restartNumberingAfterBreak="0">
    <w:nsid w:val="1DD52D29"/>
    <w:multiLevelType w:val="multilevel"/>
    <w:tmpl w:val="C6BE06EA"/>
    <w:lvl w:ilvl="0">
      <w:start w:val="1"/>
      <w:numFmt w:val="upperLetter"/>
      <w:lvlText w:val="%1."/>
      <w:lvlJc w:val="left"/>
      <w:pPr>
        <w:tabs>
          <w:tab w:val="num" w:pos="567"/>
        </w:tabs>
        <w:ind w:left="567" w:hanging="567"/>
      </w:pPr>
      <w:rPr>
        <w:rFonts w:ascii="Arial Negrito" w:hAnsi="Arial Negrito" w:cs="Times New Roman" w:hint="default"/>
        <w:b/>
        <w:i w:val="0"/>
        <w:color w:val="auto"/>
        <w:sz w:val="22"/>
        <w:szCs w:val="22"/>
      </w:rPr>
    </w:lvl>
    <w:lvl w:ilvl="1">
      <w:start w:val="1"/>
      <w:numFmt w:val="decimal"/>
      <w:pStyle w:val="BDOTtulo2"/>
      <w:lvlText w:val="%2."/>
      <w:lvlJc w:val="left"/>
      <w:pPr>
        <w:tabs>
          <w:tab w:val="num" w:pos="1134"/>
        </w:tabs>
        <w:ind w:left="1134" w:hanging="567"/>
      </w:pPr>
      <w:rPr>
        <w:rFonts w:ascii="Arial" w:hAnsi="Arial" w:cs="Times New Roman" w:hint="default"/>
        <w:b w:val="0"/>
        <w:i w:val="0"/>
        <w:color w:val="auto"/>
        <w:sz w:val="22"/>
        <w:szCs w:val="22"/>
      </w:rPr>
    </w:lvl>
    <w:lvl w:ilvl="2">
      <w:start w:val="1"/>
      <w:numFmt w:val="decimal"/>
      <w:lvlText w:val="%2.%3."/>
      <w:lvlJc w:val="left"/>
      <w:pPr>
        <w:tabs>
          <w:tab w:val="num" w:pos="1134"/>
        </w:tabs>
        <w:ind w:left="1134" w:hanging="567"/>
      </w:pPr>
      <w:rPr>
        <w:rFonts w:ascii="Arial" w:hAnsi="Arial" w:cs="Times New Roman" w:hint="default"/>
        <w:b w:val="0"/>
        <w:i w:val="0"/>
        <w:color w:val="auto"/>
        <w:sz w:val="22"/>
        <w:szCs w:val="22"/>
      </w:rPr>
    </w:lvl>
    <w:lvl w:ilvl="3">
      <w:start w:val="1"/>
      <w:numFmt w:val="decimal"/>
      <w:pStyle w:val="BDOTtulo4"/>
      <w:lvlText w:val="%2.%3.%4."/>
      <w:lvlJc w:val="left"/>
      <w:pPr>
        <w:tabs>
          <w:tab w:val="num" w:pos="1304"/>
        </w:tabs>
        <w:ind w:left="1304" w:hanging="737"/>
      </w:pPr>
      <w:rPr>
        <w:rFonts w:ascii="Arial" w:hAnsi="Arial" w:cs="Times New Roman" w:hint="default"/>
        <w:b w:val="0"/>
        <w:i w:val="0"/>
        <w:color w:val="auto"/>
        <w:sz w:val="22"/>
        <w:szCs w:val="22"/>
      </w:rPr>
    </w:lvl>
    <w:lvl w:ilvl="4">
      <w:start w:val="1"/>
      <w:numFmt w:val="decimal"/>
      <w:pStyle w:val="BDOTtulo5"/>
      <w:lvlText w:val="%2.%3.%4.%5."/>
      <w:lvlJc w:val="left"/>
      <w:pPr>
        <w:tabs>
          <w:tab w:val="num" w:pos="1418"/>
        </w:tabs>
        <w:ind w:left="1418" w:hanging="851"/>
      </w:pPr>
      <w:rPr>
        <w:rFonts w:ascii="Arial" w:hAnsi="Arial" w:cs="Times New Roman" w:hint="default"/>
        <w:b w:val="0"/>
        <w:i w:val="0"/>
        <w:color w:val="auto"/>
        <w:sz w:val="22"/>
        <w:szCs w:val="22"/>
      </w:rPr>
    </w:lvl>
    <w:lvl w:ilvl="5">
      <w:start w:val="1"/>
      <w:numFmt w:val="none"/>
      <w:lvlText w:val=""/>
      <w:lvlJc w:val="right"/>
      <w:pPr>
        <w:tabs>
          <w:tab w:val="num" w:pos="4320"/>
        </w:tabs>
        <w:ind w:left="4320" w:hanging="180"/>
      </w:pPr>
      <w:rPr>
        <w:rFonts w:cs="Times New Roman" w:hint="default"/>
      </w:rPr>
    </w:lvl>
    <w:lvl w:ilvl="6">
      <w:start w:val="1"/>
      <w:numFmt w:val="none"/>
      <w:lvlText w:val=""/>
      <w:lvlJc w:val="left"/>
      <w:pPr>
        <w:tabs>
          <w:tab w:val="num" w:pos="5040"/>
        </w:tabs>
        <w:ind w:left="5040" w:hanging="360"/>
      </w:pPr>
      <w:rPr>
        <w:rFonts w:cs="Times New Roman" w:hint="default"/>
      </w:rPr>
    </w:lvl>
    <w:lvl w:ilvl="7">
      <w:start w:val="1"/>
      <w:numFmt w:val="none"/>
      <w:lvlText w:val=""/>
      <w:lvlJc w:val="left"/>
      <w:pPr>
        <w:tabs>
          <w:tab w:val="num" w:pos="5760"/>
        </w:tabs>
        <w:ind w:left="5760" w:hanging="360"/>
      </w:pPr>
      <w:rPr>
        <w:rFonts w:cs="Times New Roman" w:hint="default"/>
      </w:rPr>
    </w:lvl>
    <w:lvl w:ilvl="8">
      <w:start w:val="1"/>
      <w:numFmt w:val="none"/>
      <w:lvlText w:val=""/>
      <w:lvlJc w:val="right"/>
      <w:pPr>
        <w:tabs>
          <w:tab w:val="num" w:pos="6480"/>
        </w:tabs>
        <w:ind w:left="6480" w:hanging="180"/>
      </w:pPr>
      <w:rPr>
        <w:rFonts w:cs="Times New Roman" w:hint="default"/>
      </w:rPr>
    </w:lvl>
  </w:abstractNum>
  <w:abstractNum w:abstractNumId="5" w15:restartNumberingAfterBreak="0">
    <w:nsid w:val="211E4669"/>
    <w:multiLevelType w:val="hybridMultilevel"/>
    <w:tmpl w:val="5CBE3C00"/>
    <w:lvl w:ilvl="0" w:tplc="26701DE2">
      <w:start w:val="1"/>
      <w:numFmt w:val="lowerLetter"/>
      <w:lvlText w:val="(%1)"/>
      <w:lvlJc w:val="left"/>
      <w:pPr>
        <w:ind w:left="1647" w:hanging="360"/>
      </w:pPr>
      <w:rPr>
        <w:rFonts w:hint="default"/>
        <w:b/>
        <w:bCs/>
        <w:sz w:val="20"/>
      </w:rPr>
    </w:lvl>
    <w:lvl w:ilvl="1" w:tplc="04160019" w:tentative="1">
      <w:start w:val="1"/>
      <w:numFmt w:val="lowerLetter"/>
      <w:lvlText w:val="%2."/>
      <w:lvlJc w:val="left"/>
      <w:pPr>
        <w:ind w:left="2367" w:hanging="360"/>
      </w:pPr>
    </w:lvl>
    <w:lvl w:ilvl="2" w:tplc="0416001B" w:tentative="1">
      <w:start w:val="1"/>
      <w:numFmt w:val="lowerRoman"/>
      <w:lvlText w:val="%3."/>
      <w:lvlJc w:val="right"/>
      <w:pPr>
        <w:ind w:left="3087" w:hanging="180"/>
      </w:pPr>
    </w:lvl>
    <w:lvl w:ilvl="3" w:tplc="0416000F" w:tentative="1">
      <w:start w:val="1"/>
      <w:numFmt w:val="decimal"/>
      <w:lvlText w:val="%4."/>
      <w:lvlJc w:val="left"/>
      <w:pPr>
        <w:ind w:left="3807" w:hanging="360"/>
      </w:pPr>
    </w:lvl>
    <w:lvl w:ilvl="4" w:tplc="04160019" w:tentative="1">
      <w:start w:val="1"/>
      <w:numFmt w:val="lowerLetter"/>
      <w:lvlText w:val="%5."/>
      <w:lvlJc w:val="left"/>
      <w:pPr>
        <w:ind w:left="4527" w:hanging="360"/>
      </w:pPr>
    </w:lvl>
    <w:lvl w:ilvl="5" w:tplc="0416001B" w:tentative="1">
      <w:start w:val="1"/>
      <w:numFmt w:val="lowerRoman"/>
      <w:lvlText w:val="%6."/>
      <w:lvlJc w:val="right"/>
      <w:pPr>
        <w:ind w:left="5247" w:hanging="180"/>
      </w:pPr>
    </w:lvl>
    <w:lvl w:ilvl="6" w:tplc="0416000F" w:tentative="1">
      <w:start w:val="1"/>
      <w:numFmt w:val="decimal"/>
      <w:lvlText w:val="%7."/>
      <w:lvlJc w:val="left"/>
      <w:pPr>
        <w:ind w:left="5967" w:hanging="360"/>
      </w:pPr>
    </w:lvl>
    <w:lvl w:ilvl="7" w:tplc="04160019" w:tentative="1">
      <w:start w:val="1"/>
      <w:numFmt w:val="lowerLetter"/>
      <w:lvlText w:val="%8."/>
      <w:lvlJc w:val="left"/>
      <w:pPr>
        <w:ind w:left="6687" w:hanging="360"/>
      </w:pPr>
    </w:lvl>
    <w:lvl w:ilvl="8" w:tplc="0416001B" w:tentative="1">
      <w:start w:val="1"/>
      <w:numFmt w:val="lowerRoman"/>
      <w:lvlText w:val="%9."/>
      <w:lvlJc w:val="right"/>
      <w:pPr>
        <w:ind w:left="7407" w:hanging="180"/>
      </w:pPr>
    </w:lvl>
  </w:abstractNum>
  <w:abstractNum w:abstractNumId="6" w15:restartNumberingAfterBreak="0">
    <w:nsid w:val="2C0E514E"/>
    <w:multiLevelType w:val="hybridMultilevel"/>
    <w:tmpl w:val="F7760E8E"/>
    <w:lvl w:ilvl="0" w:tplc="ADCCFBCA">
      <w:start w:val="4"/>
      <w:numFmt w:val="lowerLetter"/>
      <w:lvlText w:val="(%1)"/>
      <w:lvlJc w:val="left"/>
      <w:pPr>
        <w:ind w:left="1080" w:hanging="360"/>
      </w:pPr>
      <w:rPr>
        <w:rFonts w:hint="default"/>
      </w:rPr>
    </w:lvl>
    <w:lvl w:ilvl="1" w:tplc="04160019" w:tentative="1">
      <w:start w:val="1"/>
      <w:numFmt w:val="lowerLetter"/>
      <w:lvlText w:val="%2."/>
      <w:lvlJc w:val="left"/>
      <w:pPr>
        <w:ind w:left="1800" w:hanging="360"/>
      </w:pPr>
    </w:lvl>
    <w:lvl w:ilvl="2" w:tplc="0416001B" w:tentative="1">
      <w:start w:val="1"/>
      <w:numFmt w:val="lowerRoman"/>
      <w:lvlText w:val="%3."/>
      <w:lvlJc w:val="right"/>
      <w:pPr>
        <w:ind w:left="2520" w:hanging="180"/>
      </w:pPr>
    </w:lvl>
    <w:lvl w:ilvl="3" w:tplc="0416000F" w:tentative="1">
      <w:start w:val="1"/>
      <w:numFmt w:val="decimal"/>
      <w:lvlText w:val="%4."/>
      <w:lvlJc w:val="left"/>
      <w:pPr>
        <w:ind w:left="3240" w:hanging="360"/>
      </w:pPr>
    </w:lvl>
    <w:lvl w:ilvl="4" w:tplc="04160019" w:tentative="1">
      <w:start w:val="1"/>
      <w:numFmt w:val="lowerLetter"/>
      <w:lvlText w:val="%5."/>
      <w:lvlJc w:val="left"/>
      <w:pPr>
        <w:ind w:left="3960" w:hanging="360"/>
      </w:pPr>
    </w:lvl>
    <w:lvl w:ilvl="5" w:tplc="0416001B" w:tentative="1">
      <w:start w:val="1"/>
      <w:numFmt w:val="lowerRoman"/>
      <w:lvlText w:val="%6."/>
      <w:lvlJc w:val="right"/>
      <w:pPr>
        <w:ind w:left="4680" w:hanging="180"/>
      </w:pPr>
    </w:lvl>
    <w:lvl w:ilvl="6" w:tplc="0416000F" w:tentative="1">
      <w:start w:val="1"/>
      <w:numFmt w:val="decimal"/>
      <w:lvlText w:val="%7."/>
      <w:lvlJc w:val="left"/>
      <w:pPr>
        <w:ind w:left="5400" w:hanging="360"/>
      </w:pPr>
    </w:lvl>
    <w:lvl w:ilvl="7" w:tplc="04160019" w:tentative="1">
      <w:start w:val="1"/>
      <w:numFmt w:val="lowerLetter"/>
      <w:lvlText w:val="%8."/>
      <w:lvlJc w:val="left"/>
      <w:pPr>
        <w:ind w:left="6120" w:hanging="360"/>
      </w:pPr>
    </w:lvl>
    <w:lvl w:ilvl="8" w:tplc="0416001B" w:tentative="1">
      <w:start w:val="1"/>
      <w:numFmt w:val="lowerRoman"/>
      <w:lvlText w:val="%9."/>
      <w:lvlJc w:val="right"/>
      <w:pPr>
        <w:ind w:left="6840" w:hanging="180"/>
      </w:pPr>
    </w:lvl>
  </w:abstractNum>
  <w:abstractNum w:abstractNumId="7" w15:restartNumberingAfterBreak="0">
    <w:nsid w:val="2FB57752"/>
    <w:multiLevelType w:val="multilevel"/>
    <w:tmpl w:val="73A629CC"/>
    <w:lvl w:ilvl="0">
      <w:start w:val="1"/>
      <w:numFmt w:val="decimal"/>
      <w:lvlText w:val="%1."/>
      <w:lvlJc w:val="left"/>
      <w:pPr>
        <w:tabs>
          <w:tab w:val="num" w:pos="1277"/>
        </w:tabs>
        <w:ind w:left="1277" w:hanging="567"/>
      </w:pPr>
      <w:rPr>
        <w:rFonts w:ascii="Trebuchet MS" w:hAnsi="Trebuchet MS" w:cs="Times New Roman" w:hint="default"/>
        <w:b/>
        <w:i w:val="0"/>
        <w:caps/>
        <w:kern w:val="0"/>
        <w:sz w:val="24"/>
        <w:szCs w:val="24"/>
        <w:u w:val="none"/>
      </w:rPr>
    </w:lvl>
    <w:lvl w:ilvl="1">
      <w:start w:val="1"/>
      <w:numFmt w:val="decimal"/>
      <w:lvlText w:val="%1.%2."/>
      <w:lvlJc w:val="left"/>
      <w:pPr>
        <w:tabs>
          <w:tab w:val="num" w:pos="2694"/>
        </w:tabs>
        <w:ind w:left="2694" w:hanging="567"/>
      </w:pPr>
      <w:rPr>
        <w:rFonts w:ascii="Trebuchet MS" w:hAnsi="Trebuchet MS" w:cs="Times New Roman" w:hint="default"/>
        <w:b/>
        <w:bCs w:val="0"/>
        <w:i w:val="0"/>
        <w:iCs w:val="0"/>
        <w:caps w:val="0"/>
        <w:smallCaps w:val="0"/>
        <w:strike w:val="0"/>
        <w:dstrike w:val="0"/>
        <w:noProof w:val="0"/>
        <w:vanish w:val="0"/>
        <w:color w:val="000000"/>
        <w:spacing w:val="0"/>
        <w:kern w:val="0"/>
        <w:position w:val="0"/>
        <w:u w:val="none"/>
        <w:vertAlign w:val="baseline"/>
        <w:em w:val="none"/>
      </w:rPr>
    </w:lvl>
    <w:lvl w:ilvl="2">
      <w:start w:val="1"/>
      <w:numFmt w:val="decimal"/>
      <w:lvlText w:val="%1.%2."/>
      <w:lvlJc w:val="left"/>
      <w:pPr>
        <w:tabs>
          <w:tab w:val="num" w:pos="2723"/>
        </w:tabs>
        <w:ind w:left="2723" w:hanging="737"/>
      </w:pPr>
      <w:rPr>
        <w:rFonts w:ascii="Trebuchet MS" w:hAnsi="Trebuchet MS" w:cs="Times New Roman" w:hint="default"/>
        <w:b/>
        <w:i w:val="0"/>
        <w:caps w:val="0"/>
        <w:kern w:val="0"/>
        <w:sz w:val="22"/>
      </w:rPr>
    </w:lvl>
    <w:lvl w:ilvl="3">
      <w:start w:val="1"/>
      <w:numFmt w:val="decimal"/>
      <w:lvlText w:val="%1.%2.%3.%4."/>
      <w:lvlJc w:val="left"/>
      <w:pPr>
        <w:tabs>
          <w:tab w:val="num" w:pos="2609"/>
        </w:tabs>
        <w:ind w:left="2609" w:hanging="907"/>
      </w:pPr>
      <w:rPr>
        <w:rFonts w:ascii="Trebuchet MS" w:hAnsi="Trebuchet MS" w:cs="Times New Roman" w:hint="default"/>
        <w:b w:val="0"/>
        <w:i w:val="0"/>
        <w:kern w:val="0"/>
        <w:sz w:val="22"/>
      </w:rPr>
    </w:lvl>
    <w:lvl w:ilvl="4">
      <w:start w:val="1"/>
      <w:numFmt w:val="decimal"/>
      <w:lvlText w:val="%1.%2.%3.%4.%5."/>
      <w:lvlJc w:val="left"/>
      <w:pPr>
        <w:tabs>
          <w:tab w:val="num" w:pos="2779"/>
        </w:tabs>
        <w:ind w:left="2779" w:hanging="1077"/>
      </w:pPr>
      <w:rPr>
        <w:rFonts w:ascii="Trebuchet MS" w:hAnsi="Trebuchet MS" w:cs="Times New Roman" w:hint="default"/>
        <w:kern w:val="0"/>
        <w:sz w:val="22"/>
      </w:rPr>
    </w:lvl>
    <w:lvl w:ilvl="5">
      <w:start w:val="1"/>
      <w:numFmt w:val="decimal"/>
      <w:lvlText w:val="%1.%2.%3.%4.%5.%6."/>
      <w:lvlJc w:val="left"/>
      <w:pPr>
        <w:tabs>
          <w:tab w:val="num" w:pos="2893"/>
        </w:tabs>
        <w:ind w:left="2893" w:hanging="1191"/>
      </w:pPr>
      <w:rPr>
        <w:rFonts w:ascii="Trebuchet MS" w:hAnsi="Trebuchet MS" w:cs="Times New Roman" w:hint="default"/>
        <w:kern w:val="0"/>
        <w:sz w:val="22"/>
      </w:rPr>
    </w:lvl>
    <w:lvl w:ilvl="6">
      <w:start w:val="1"/>
      <w:numFmt w:val="decimal"/>
      <w:lvlText w:val="%1.%2.%3.%4.%5.%6.%7."/>
      <w:lvlJc w:val="left"/>
      <w:pPr>
        <w:tabs>
          <w:tab w:val="num" w:pos="3063"/>
        </w:tabs>
        <w:ind w:left="3063" w:hanging="1361"/>
      </w:pPr>
      <w:rPr>
        <w:rFonts w:ascii="Trebuchet MS" w:hAnsi="Trebuchet MS" w:cs="Times New Roman" w:hint="default"/>
        <w:kern w:val="0"/>
        <w:sz w:val="22"/>
      </w:rPr>
    </w:lvl>
    <w:lvl w:ilvl="7">
      <w:start w:val="1"/>
      <w:numFmt w:val="decimal"/>
      <w:lvlText w:val="%1.%2.%3.%4.%5.%6.%7.%8."/>
      <w:lvlJc w:val="left"/>
      <w:pPr>
        <w:tabs>
          <w:tab w:val="num" w:pos="3063"/>
        </w:tabs>
        <w:ind w:left="3063" w:hanging="1361"/>
      </w:pPr>
      <w:rPr>
        <w:rFonts w:ascii="Trebuchet MS" w:hAnsi="Trebuchet MS" w:cs="Times New Roman" w:hint="default"/>
        <w:kern w:val="0"/>
        <w:sz w:val="22"/>
      </w:rPr>
    </w:lvl>
    <w:lvl w:ilvl="8">
      <w:start w:val="1"/>
      <w:numFmt w:val="decimal"/>
      <w:lvlText w:val="%1.%2.%3.%4.%5.%6.%7.%8.%9."/>
      <w:lvlJc w:val="left"/>
      <w:pPr>
        <w:tabs>
          <w:tab w:val="num" w:pos="3233"/>
        </w:tabs>
        <w:ind w:left="3233" w:hanging="1531"/>
      </w:pPr>
      <w:rPr>
        <w:rFonts w:ascii="Trebuchet MS" w:hAnsi="Trebuchet MS" w:cs="Times New Roman" w:hint="default"/>
        <w:kern w:val="0"/>
        <w:sz w:val="22"/>
      </w:rPr>
    </w:lvl>
  </w:abstractNum>
  <w:abstractNum w:abstractNumId="8" w15:restartNumberingAfterBreak="0">
    <w:nsid w:val="34096B1A"/>
    <w:multiLevelType w:val="hybridMultilevel"/>
    <w:tmpl w:val="40648E8A"/>
    <w:lvl w:ilvl="0" w:tplc="9E745E86">
      <w:start w:val="1"/>
      <w:numFmt w:val="bullet"/>
      <w:lvlText w:val=""/>
      <w:lvlJc w:val="left"/>
      <w:pPr>
        <w:ind w:left="720" w:hanging="360"/>
      </w:pPr>
      <w:rPr>
        <w:rFonts w:ascii="Wingdings" w:hAnsi="Wingdings" w:hint="default"/>
        <w:b/>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9" w15:restartNumberingAfterBreak="0">
    <w:nsid w:val="407759F0"/>
    <w:multiLevelType w:val="hybridMultilevel"/>
    <w:tmpl w:val="05AAA9BE"/>
    <w:lvl w:ilvl="0" w:tplc="04160017">
      <w:start w:val="1"/>
      <w:numFmt w:val="lowerLetter"/>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0" w15:restartNumberingAfterBreak="0">
    <w:nsid w:val="441931EE"/>
    <w:multiLevelType w:val="hybridMultilevel"/>
    <w:tmpl w:val="C292177A"/>
    <w:lvl w:ilvl="0" w:tplc="97E00268">
      <w:start w:val="1"/>
      <w:numFmt w:val="lowerLetter"/>
      <w:lvlText w:val="(%1)"/>
      <w:lvlJc w:val="left"/>
      <w:pPr>
        <w:ind w:left="1137" w:hanging="570"/>
      </w:pPr>
      <w:rPr>
        <w:rFonts w:hint="default"/>
      </w:rPr>
    </w:lvl>
    <w:lvl w:ilvl="1" w:tplc="04160019" w:tentative="1">
      <w:start w:val="1"/>
      <w:numFmt w:val="lowerLetter"/>
      <w:lvlText w:val="%2."/>
      <w:lvlJc w:val="left"/>
      <w:pPr>
        <w:ind w:left="1647" w:hanging="360"/>
      </w:pPr>
    </w:lvl>
    <w:lvl w:ilvl="2" w:tplc="0416001B" w:tentative="1">
      <w:start w:val="1"/>
      <w:numFmt w:val="lowerRoman"/>
      <w:lvlText w:val="%3."/>
      <w:lvlJc w:val="right"/>
      <w:pPr>
        <w:ind w:left="2367" w:hanging="180"/>
      </w:pPr>
    </w:lvl>
    <w:lvl w:ilvl="3" w:tplc="0416000F" w:tentative="1">
      <w:start w:val="1"/>
      <w:numFmt w:val="decimal"/>
      <w:lvlText w:val="%4."/>
      <w:lvlJc w:val="left"/>
      <w:pPr>
        <w:ind w:left="3087" w:hanging="360"/>
      </w:pPr>
    </w:lvl>
    <w:lvl w:ilvl="4" w:tplc="04160019" w:tentative="1">
      <w:start w:val="1"/>
      <w:numFmt w:val="lowerLetter"/>
      <w:lvlText w:val="%5."/>
      <w:lvlJc w:val="left"/>
      <w:pPr>
        <w:ind w:left="3807" w:hanging="360"/>
      </w:pPr>
    </w:lvl>
    <w:lvl w:ilvl="5" w:tplc="0416001B" w:tentative="1">
      <w:start w:val="1"/>
      <w:numFmt w:val="lowerRoman"/>
      <w:lvlText w:val="%6."/>
      <w:lvlJc w:val="right"/>
      <w:pPr>
        <w:ind w:left="4527" w:hanging="180"/>
      </w:pPr>
    </w:lvl>
    <w:lvl w:ilvl="6" w:tplc="0416000F" w:tentative="1">
      <w:start w:val="1"/>
      <w:numFmt w:val="decimal"/>
      <w:lvlText w:val="%7."/>
      <w:lvlJc w:val="left"/>
      <w:pPr>
        <w:ind w:left="5247" w:hanging="360"/>
      </w:pPr>
    </w:lvl>
    <w:lvl w:ilvl="7" w:tplc="04160019" w:tentative="1">
      <w:start w:val="1"/>
      <w:numFmt w:val="lowerLetter"/>
      <w:lvlText w:val="%8."/>
      <w:lvlJc w:val="left"/>
      <w:pPr>
        <w:ind w:left="5967" w:hanging="360"/>
      </w:pPr>
    </w:lvl>
    <w:lvl w:ilvl="8" w:tplc="0416001B" w:tentative="1">
      <w:start w:val="1"/>
      <w:numFmt w:val="lowerRoman"/>
      <w:lvlText w:val="%9."/>
      <w:lvlJc w:val="right"/>
      <w:pPr>
        <w:ind w:left="6687" w:hanging="180"/>
      </w:pPr>
    </w:lvl>
  </w:abstractNum>
  <w:abstractNum w:abstractNumId="11" w15:restartNumberingAfterBreak="0">
    <w:nsid w:val="4ACA6452"/>
    <w:multiLevelType w:val="hybridMultilevel"/>
    <w:tmpl w:val="0C347268"/>
    <w:lvl w:ilvl="0" w:tplc="04160005">
      <w:start w:val="1"/>
      <w:numFmt w:val="bullet"/>
      <w:lvlText w:val=""/>
      <w:lvlJc w:val="left"/>
      <w:pPr>
        <w:ind w:left="720" w:hanging="360"/>
      </w:pPr>
      <w:rPr>
        <w:rFonts w:ascii="Wingdings" w:hAnsi="Wingdings" w:hint="default"/>
      </w:rPr>
    </w:lvl>
    <w:lvl w:ilvl="1" w:tplc="04160003" w:tentative="1">
      <w:start w:val="1"/>
      <w:numFmt w:val="bullet"/>
      <w:lvlText w:val="o"/>
      <w:lvlJc w:val="left"/>
      <w:pPr>
        <w:ind w:left="1440" w:hanging="360"/>
      </w:pPr>
      <w:rPr>
        <w:rFonts w:ascii="Courier New" w:hAnsi="Courier New" w:cs="Courier New" w:hint="default"/>
      </w:rPr>
    </w:lvl>
    <w:lvl w:ilvl="2" w:tplc="61FC7372">
      <w:start w:val="1"/>
      <w:numFmt w:val="bullet"/>
      <w:lvlText w:val=""/>
      <w:lvlJc w:val="left"/>
      <w:pPr>
        <w:ind w:left="2160" w:hanging="360"/>
      </w:pPr>
      <w:rPr>
        <w:rFonts w:ascii="Wingdings" w:hAnsi="Wingdings" w:hint="default"/>
        <w:sz w:val="20"/>
        <w:szCs w:val="20"/>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2" w15:restartNumberingAfterBreak="0">
    <w:nsid w:val="4C2D1482"/>
    <w:multiLevelType w:val="multilevel"/>
    <w:tmpl w:val="2C8E9D5A"/>
    <w:lvl w:ilvl="0">
      <w:start w:val="1"/>
      <w:numFmt w:val="decimal"/>
      <w:pStyle w:val="1TtuloprincipalDF"/>
      <w:lvlText w:val="%1"/>
      <w:lvlJc w:val="right"/>
      <w:pPr>
        <w:ind w:left="0" w:hanging="360"/>
      </w:pPr>
      <w:rPr>
        <w:rFonts w:ascii="Trebuchet MS" w:hAnsi="Trebuchet MS" w:hint="default"/>
        <w:b/>
        <w:i w:val="0"/>
        <w:sz w:val="24"/>
        <w:szCs w:val="24"/>
      </w:rPr>
    </w:lvl>
    <w:lvl w:ilvl="1">
      <w:start w:val="1"/>
      <w:numFmt w:val="decimal"/>
      <w:pStyle w:val="11Subttulo1nvelDF"/>
      <w:lvlText w:val="%1.%2"/>
      <w:lvlJc w:val="right"/>
      <w:pPr>
        <w:ind w:left="0" w:hanging="360"/>
      </w:pPr>
      <w:rPr>
        <w:rFonts w:ascii="Times New Roman" w:hAnsi="Times New Roman" w:hint="default"/>
        <w:b/>
        <w:i w:val="0"/>
        <w:sz w:val="24"/>
      </w:rPr>
    </w:lvl>
    <w:lvl w:ilvl="2">
      <w:start w:val="1"/>
      <w:numFmt w:val="decimal"/>
      <w:pStyle w:val="111Subttulo2nvelDF"/>
      <w:lvlText w:val="%1.%2.%3"/>
      <w:lvlJc w:val="right"/>
      <w:pPr>
        <w:tabs>
          <w:tab w:val="num" w:pos="-31680"/>
        </w:tabs>
        <w:ind w:left="0" w:hanging="360"/>
      </w:pPr>
      <w:rPr>
        <w:rFonts w:ascii="Times New Roman" w:hAnsi="Times New Roman" w:hint="default"/>
        <w:b/>
        <w:i/>
        <w:sz w:val="24"/>
      </w:rPr>
    </w:lvl>
    <w:lvl w:ilvl="3">
      <w:start w:val="1"/>
      <w:numFmt w:val="decimal"/>
      <w:pStyle w:val="1111Subttulo3nvelDF"/>
      <w:lvlText w:val="%1.%2.%3.%4"/>
      <w:lvlJc w:val="right"/>
      <w:pPr>
        <w:ind w:left="0" w:hanging="360"/>
      </w:pPr>
      <w:rPr>
        <w:rFonts w:ascii="Times New Roman" w:hAnsi="Times New Roman" w:hint="default"/>
        <w:b w:val="0"/>
        <w:i/>
        <w:sz w:val="24"/>
      </w:rPr>
    </w:lvl>
    <w:lvl w:ilvl="4">
      <w:start w:val="1"/>
      <w:numFmt w:val="decimal"/>
      <w:lvlText w:val="%1.%2.%3.%4.%5."/>
      <w:lvlJc w:val="left"/>
      <w:pPr>
        <w:ind w:left="0" w:hanging="360"/>
      </w:pPr>
      <w:rPr>
        <w:rFonts w:hint="default"/>
      </w:rPr>
    </w:lvl>
    <w:lvl w:ilvl="5">
      <w:start w:val="1"/>
      <w:numFmt w:val="decimal"/>
      <w:lvlText w:val="%1.%2.%3.%4.%5.%6."/>
      <w:lvlJc w:val="left"/>
      <w:pPr>
        <w:ind w:left="0" w:hanging="360"/>
      </w:pPr>
      <w:rPr>
        <w:rFonts w:hint="default"/>
      </w:rPr>
    </w:lvl>
    <w:lvl w:ilvl="6">
      <w:start w:val="1"/>
      <w:numFmt w:val="decimal"/>
      <w:lvlText w:val="%1.%2.%3.%4.%5.%6.%7."/>
      <w:lvlJc w:val="left"/>
      <w:pPr>
        <w:ind w:left="0" w:hanging="360"/>
      </w:pPr>
      <w:rPr>
        <w:rFonts w:hint="default"/>
      </w:rPr>
    </w:lvl>
    <w:lvl w:ilvl="7">
      <w:start w:val="1"/>
      <w:numFmt w:val="decimal"/>
      <w:lvlText w:val="%1.%2.%3.%4.%5.%6.%7.%8."/>
      <w:lvlJc w:val="left"/>
      <w:pPr>
        <w:ind w:left="0" w:hanging="360"/>
      </w:pPr>
      <w:rPr>
        <w:rFonts w:hint="default"/>
      </w:rPr>
    </w:lvl>
    <w:lvl w:ilvl="8">
      <w:start w:val="1"/>
      <w:numFmt w:val="decimal"/>
      <w:lvlText w:val="%1.%2.%3.%4.%5.%6.%7.%8.%9."/>
      <w:lvlJc w:val="left"/>
      <w:pPr>
        <w:ind w:left="0" w:hanging="360"/>
      </w:pPr>
      <w:rPr>
        <w:rFonts w:hint="default"/>
      </w:rPr>
    </w:lvl>
  </w:abstractNum>
  <w:abstractNum w:abstractNumId="13" w15:restartNumberingAfterBreak="0">
    <w:nsid w:val="4CCD1A9A"/>
    <w:multiLevelType w:val="hybridMultilevel"/>
    <w:tmpl w:val="94CE36CE"/>
    <w:lvl w:ilvl="0" w:tplc="A3A8FE26">
      <w:start w:val="5"/>
      <w:numFmt w:val="decimal"/>
      <w:lvlText w:val="%1."/>
      <w:lvlJc w:val="left"/>
      <w:pPr>
        <w:ind w:left="786"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4" w15:restartNumberingAfterBreak="0">
    <w:nsid w:val="55ED21AA"/>
    <w:multiLevelType w:val="hybridMultilevel"/>
    <w:tmpl w:val="5DF6FE5A"/>
    <w:lvl w:ilvl="0" w:tplc="04160005">
      <w:start w:val="1"/>
      <w:numFmt w:val="bullet"/>
      <w:lvlText w:val=""/>
      <w:lvlJc w:val="left"/>
      <w:pPr>
        <w:ind w:left="1287" w:hanging="360"/>
      </w:pPr>
      <w:rPr>
        <w:rFonts w:ascii="Wingdings" w:hAnsi="Wingdings" w:hint="default"/>
      </w:rPr>
    </w:lvl>
    <w:lvl w:ilvl="1" w:tplc="04160003" w:tentative="1">
      <w:start w:val="1"/>
      <w:numFmt w:val="bullet"/>
      <w:lvlText w:val="o"/>
      <w:lvlJc w:val="left"/>
      <w:pPr>
        <w:ind w:left="2007" w:hanging="360"/>
      </w:pPr>
      <w:rPr>
        <w:rFonts w:ascii="Courier New" w:hAnsi="Courier New" w:cs="Courier New" w:hint="default"/>
      </w:rPr>
    </w:lvl>
    <w:lvl w:ilvl="2" w:tplc="04160005" w:tentative="1">
      <w:start w:val="1"/>
      <w:numFmt w:val="bullet"/>
      <w:lvlText w:val=""/>
      <w:lvlJc w:val="left"/>
      <w:pPr>
        <w:ind w:left="2727" w:hanging="360"/>
      </w:pPr>
      <w:rPr>
        <w:rFonts w:ascii="Wingdings" w:hAnsi="Wingdings" w:hint="default"/>
      </w:rPr>
    </w:lvl>
    <w:lvl w:ilvl="3" w:tplc="04160001" w:tentative="1">
      <w:start w:val="1"/>
      <w:numFmt w:val="bullet"/>
      <w:lvlText w:val=""/>
      <w:lvlJc w:val="left"/>
      <w:pPr>
        <w:ind w:left="3447" w:hanging="360"/>
      </w:pPr>
      <w:rPr>
        <w:rFonts w:ascii="Symbol" w:hAnsi="Symbol" w:hint="default"/>
      </w:rPr>
    </w:lvl>
    <w:lvl w:ilvl="4" w:tplc="04160003" w:tentative="1">
      <w:start w:val="1"/>
      <w:numFmt w:val="bullet"/>
      <w:lvlText w:val="o"/>
      <w:lvlJc w:val="left"/>
      <w:pPr>
        <w:ind w:left="4167" w:hanging="360"/>
      </w:pPr>
      <w:rPr>
        <w:rFonts w:ascii="Courier New" w:hAnsi="Courier New" w:cs="Courier New" w:hint="default"/>
      </w:rPr>
    </w:lvl>
    <w:lvl w:ilvl="5" w:tplc="04160005" w:tentative="1">
      <w:start w:val="1"/>
      <w:numFmt w:val="bullet"/>
      <w:lvlText w:val=""/>
      <w:lvlJc w:val="left"/>
      <w:pPr>
        <w:ind w:left="4887" w:hanging="360"/>
      </w:pPr>
      <w:rPr>
        <w:rFonts w:ascii="Wingdings" w:hAnsi="Wingdings" w:hint="default"/>
      </w:rPr>
    </w:lvl>
    <w:lvl w:ilvl="6" w:tplc="04160001" w:tentative="1">
      <w:start w:val="1"/>
      <w:numFmt w:val="bullet"/>
      <w:lvlText w:val=""/>
      <w:lvlJc w:val="left"/>
      <w:pPr>
        <w:ind w:left="5607" w:hanging="360"/>
      </w:pPr>
      <w:rPr>
        <w:rFonts w:ascii="Symbol" w:hAnsi="Symbol" w:hint="default"/>
      </w:rPr>
    </w:lvl>
    <w:lvl w:ilvl="7" w:tplc="04160003" w:tentative="1">
      <w:start w:val="1"/>
      <w:numFmt w:val="bullet"/>
      <w:lvlText w:val="o"/>
      <w:lvlJc w:val="left"/>
      <w:pPr>
        <w:ind w:left="6327" w:hanging="360"/>
      </w:pPr>
      <w:rPr>
        <w:rFonts w:ascii="Courier New" w:hAnsi="Courier New" w:cs="Courier New" w:hint="default"/>
      </w:rPr>
    </w:lvl>
    <w:lvl w:ilvl="8" w:tplc="04160005" w:tentative="1">
      <w:start w:val="1"/>
      <w:numFmt w:val="bullet"/>
      <w:lvlText w:val=""/>
      <w:lvlJc w:val="left"/>
      <w:pPr>
        <w:ind w:left="7047" w:hanging="360"/>
      </w:pPr>
      <w:rPr>
        <w:rFonts w:ascii="Wingdings" w:hAnsi="Wingdings" w:hint="default"/>
      </w:rPr>
    </w:lvl>
  </w:abstractNum>
  <w:abstractNum w:abstractNumId="15" w15:restartNumberingAfterBreak="0">
    <w:nsid w:val="5B5A455D"/>
    <w:multiLevelType w:val="hybridMultilevel"/>
    <w:tmpl w:val="F91AE7D0"/>
    <w:lvl w:ilvl="0" w:tplc="7258FFF4">
      <w:start w:val="1"/>
      <w:numFmt w:val="lowerRoman"/>
      <w:lvlText w:val="(%1)"/>
      <w:lvlJc w:val="left"/>
      <w:pPr>
        <w:ind w:left="1287" w:hanging="720"/>
      </w:pPr>
      <w:rPr>
        <w:rFonts w:hint="default"/>
        <w:sz w:val="20"/>
      </w:rPr>
    </w:lvl>
    <w:lvl w:ilvl="1" w:tplc="04160019" w:tentative="1">
      <w:start w:val="1"/>
      <w:numFmt w:val="lowerLetter"/>
      <w:lvlText w:val="%2."/>
      <w:lvlJc w:val="left"/>
      <w:pPr>
        <w:ind w:left="1647" w:hanging="360"/>
      </w:pPr>
    </w:lvl>
    <w:lvl w:ilvl="2" w:tplc="0416001B" w:tentative="1">
      <w:start w:val="1"/>
      <w:numFmt w:val="lowerRoman"/>
      <w:lvlText w:val="%3."/>
      <w:lvlJc w:val="right"/>
      <w:pPr>
        <w:ind w:left="2367" w:hanging="180"/>
      </w:pPr>
    </w:lvl>
    <w:lvl w:ilvl="3" w:tplc="0416000F" w:tentative="1">
      <w:start w:val="1"/>
      <w:numFmt w:val="decimal"/>
      <w:lvlText w:val="%4."/>
      <w:lvlJc w:val="left"/>
      <w:pPr>
        <w:ind w:left="3087" w:hanging="360"/>
      </w:pPr>
    </w:lvl>
    <w:lvl w:ilvl="4" w:tplc="04160019" w:tentative="1">
      <w:start w:val="1"/>
      <w:numFmt w:val="lowerLetter"/>
      <w:lvlText w:val="%5."/>
      <w:lvlJc w:val="left"/>
      <w:pPr>
        <w:ind w:left="3807" w:hanging="360"/>
      </w:pPr>
    </w:lvl>
    <w:lvl w:ilvl="5" w:tplc="0416001B" w:tentative="1">
      <w:start w:val="1"/>
      <w:numFmt w:val="lowerRoman"/>
      <w:lvlText w:val="%6."/>
      <w:lvlJc w:val="right"/>
      <w:pPr>
        <w:ind w:left="4527" w:hanging="180"/>
      </w:pPr>
    </w:lvl>
    <w:lvl w:ilvl="6" w:tplc="0416000F" w:tentative="1">
      <w:start w:val="1"/>
      <w:numFmt w:val="decimal"/>
      <w:lvlText w:val="%7."/>
      <w:lvlJc w:val="left"/>
      <w:pPr>
        <w:ind w:left="5247" w:hanging="360"/>
      </w:pPr>
    </w:lvl>
    <w:lvl w:ilvl="7" w:tplc="04160019" w:tentative="1">
      <w:start w:val="1"/>
      <w:numFmt w:val="lowerLetter"/>
      <w:lvlText w:val="%8."/>
      <w:lvlJc w:val="left"/>
      <w:pPr>
        <w:ind w:left="5967" w:hanging="360"/>
      </w:pPr>
    </w:lvl>
    <w:lvl w:ilvl="8" w:tplc="0416001B" w:tentative="1">
      <w:start w:val="1"/>
      <w:numFmt w:val="lowerRoman"/>
      <w:lvlText w:val="%9."/>
      <w:lvlJc w:val="right"/>
      <w:pPr>
        <w:ind w:left="6687" w:hanging="180"/>
      </w:pPr>
    </w:lvl>
  </w:abstractNum>
  <w:abstractNum w:abstractNumId="16" w15:restartNumberingAfterBreak="0">
    <w:nsid w:val="5E940C80"/>
    <w:multiLevelType w:val="hybridMultilevel"/>
    <w:tmpl w:val="7CD21718"/>
    <w:lvl w:ilvl="0" w:tplc="3A3A4C46">
      <w:start w:val="1"/>
      <w:numFmt w:val="lowerLetter"/>
      <w:lvlText w:val="(%1)"/>
      <w:lvlJc w:val="left"/>
      <w:pPr>
        <w:ind w:left="644" w:hanging="360"/>
      </w:pPr>
      <w:rPr>
        <w:rFonts w:hint="default"/>
        <w:b/>
        <w:bCs/>
      </w:rPr>
    </w:lvl>
    <w:lvl w:ilvl="1" w:tplc="04160019" w:tentative="1">
      <w:start w:val="1"/>
      <w:numFmt w:val="lowerLetter"/>
      <w:lvlText w:val="%2."/>
      <w:lvlJc w:val="left"/>
      <w:pPr>
        <w:ind w:left="1364" w:hanging="360"/>
      </w:pPr>
    </w:lvl>
    <w:lvl w:ilvl="2" w:tplc="0416001B" w:tentative="1">
      <w:start w:val="1"/>
      <w:numFmt w:val="lowerRoman"/>
      <w:lvlText w:val="%3."/>
      <w:lvlJc w:val="right"/>
      <w:pPr>
        <w:ind w:left="2084" w:hanging="180"/>
      </w:pPr>
    </w:lvl>
    <w:lvl w:ilvl="3" w:tplc="0416000F" w:tentative="1">
      <w:start w:val="1"/>
      <w:numFmt w:val="decimal"/>
      <w:lvlText w:val="%4."/>
      <w:lvlJc w:val="left"/>
      <w:pPr>
        <w:ind w:left="2804" w:hanging="360"/>
      </w:pPr>
    </w:lvl>
    <w:lvl w:ilvl="4" w:tplc="04160019" w:tentative="1">
      <w:start w:val="1"/>
      <w:numFmt w:val="lowerLetter"/>
      <w:lvlText w:val="%5."/>
      <w:lvlJc w:val="left"/>
      <w:pPr>
        <w:ind w:left="3524" w:hanging="360"/>
      </w:pPr>
    </w:lvl>
    <w:lvl w:ilvl="5" w:tplc="0416001B" w:tentative="1">
      <w:start w:val="1"/>
      <w:numFmt w:val="lowerRoman"/>
      <w:lvlText w:val="%6."/>
      <w:lvlJc w:val="right"/>
      <w:pPr>
        <w:ind w:left="4244" w:hanging="180"/>
      </w:pPr>
    </w:lvl>
    <w:lvl w:ilvl="6" w:tplc="0416000F" w:tentative="1">
      <w:start w:val="1"/>
      <w:numFmt w:val="decimal"/>
      <w:lvlText w:val="%7."/>
      <w:lvlJc w:val="left"/>
      <w:pPr>
        <w:ind w:left="4964" w:hanging="360"/>
      </w:pPr>
    </w:lvl>
    <w:lvl w:ilvl="7" w:tplc="04160019" w:tentative="1">
      <w:start w:val="1"/>
      <w:numFmt w:val="lowerLetter"/>
      <w:lvlText w:val="%8."/>
      <w:lvlJc w:val="left"/>
      <w:pPr>
        <w:ind w:left="5684" w:hanging="360"/>
      </w:pPr>
    </w:lvl>
    <w:lvl w:ilvl="8" w:tplc="0416001B" w:tentative="1">
      <w:start w:val="1"/>
      <w:numFmt w:val="lowerRoman"/>
      <w:lvlText w:val="%9."/>
      <w:lvlJc w:val="right"/>
      <w:pPr>
        <w:ind w:left="6404" w:hanging="180"/>
      </w:pPr>
    </w:lvl>
  </w:abstractNum>
  <w:abstractNum w:abstractNumId="17" w15:restartNumberingAfterBreak="0">
    <w:nsid w:val="6914710E"/>
    <w:multiLevelType w:val="hybridMultilevel"/>
    <w:tmpl w:val="9FEA69E2"/>
    <w:lvl w:ilvl="0" w:tplc="A198DD3A">
      <w:start w:val="1"/>
      <w:numFmt w:val="lowerLetter"/>
      <w:lvlText w:val="%1)"/>
      <w:lvlJc w:val="left"/>
      <w:pPr>
        <w:ind w:left="786" w:hanging="360"/>
      </w:pPr>
      <w:rPr>
        <w:rFonts w:hint="default"/>
      </w:rPr>
    </w:lvl>
    <w:lvl w:ilvl="1" w:tplc="04160019" w:tentative="1">
      <w:start w:val="1"/>
      <w:numFmt w:val="lowerLetter"/>
      <w:lvlText w:val="%2."/>
      <w:lvlJc w:val="left"/>
      <w:pPr>
        <w:ind w:left="1506" w:hanging="360"/>
      </w:pPr>
    </w:lvl>
    <w:lvl w:ilvl="2" w:tplc="0416001B" w:tentative="1">
      <w:start w:val="1"/>
      <w:numFmt w:val="lowerRoman"/>
      <w:lvlText w:val="%3."/>
      <w:lvlJc w:val="right"/>
      <w:pPr>
        <w:ind w:left="2226" w:hanging="180"/>
      </w:pPr>
    </w:lvl>
    <w:lvl w:ilvl="3" w:tplc="0416000F" w:tentative="1">
      <w:start w:val="1"/>
      <w:numFmt w:val="decimal"/>
      <w:lvlText w:val="%4."/>
      <w:lvlJc w:val="left"/>
      <w:pPr>
        <w:ind w:left="2946" w:hanging="360"/>
      </w:pPr>
    </w:lvl>
    <w:lvl w:ilvl="4" w:tplc="04160019" w:tentative="1">
      <w:start w:val="1"/>
      <w:numFmt w:val="lowerLetter"/>
      <w:lvlText w:val="%5."/>
      <w:lvlJc w:val="left"/>
      <w:pPr>
        <w:ind w:left="3666" w:hanging="360"/>
      </w:pPr>
    </w:lvl>
    <w:lvl w:ilvl="5" w:tplc="0416001B" w:tentative="1">
      <w:start w:val="1"/>
      <w:numFmt w:val="lowerRoman"/>
      <w:lvlText w:val="%6."/>
      <w:lvlJc w:val="right"/>
      <w:pPr>
        <w:ind w:left="4386" w:hanging="180"/>
      </w:pPr>
    </w:lvl>
    <w:lvl w:ilvl="6" w:tplc="0416000F" w:tentative="1">
      <w:start w:val="1"/>
      <w:numFmt w:val="decimal"/>
      <w:lvlText w:val="%7."/>
      <w:lvlJc w:val="left"/>
      <w:pPr>
        <w:ind w:left="5106" w:hanging="360"/>
      </w:pPr>
    </w:lvl>
    <w:lvl w:ilvl="7" w:tplc="04160019" w:tentative="1">
      <w:start w:val="1"/>
      <w:numFmt w:val="lowerLetter"/>
      <w:lvlText w:val="%8."/>
      <w:lvlJc w:val="left"/>
      <w:pPr>
        <w:ind w:left="5826" w:hanging="360"/>
      </w:pPr>
    </w:lvl>
    <w:lvl w:ilvl="8" w:tplc="0416001B" w:tentative="1">
      <w:start w:val="1"/>
      <w:numFmt w:val="lowerRoman"/>
      <w:lvlText w:val="%9."/>
      <w:lvlJc w:val="right"/>
      <w:pPr>
        <w:ind w:left="6546" w:hanging="180"/>
      </w:pPr>
    </w:lvl>
  </w:abstractNum>
  <w:abstractNum w:abstractNumId="18" w15:restartNumberingAfterBreak="0">
    <w:nsid w:val="693C6BCC"/>
    <w:multiLevelType w:val="multilevel"/>
    <w:tmpl w:val="0B786D56"/>
    <w:lvl w:ilvl="0">
      <w:start w:val="3"/>
      <w:numFmt w:val="decimal"/>
      <w:lvlText w:val="%1."/>
      <w:lvlJc w:val="left"/>
      <w:pPr>
        <w:ind w:left="567" w:hanging="567"/>
      </w:pPr>
      <w:rPr>
        <w:rFonts w:hint="default"/>
        <w:b/>
        <w:bCs/>
      </w:rPr>
    </w:lvl>
    <w:lvl w:ilvl="1">
      <w:start w:val="1"/>
      <w:numFmt w:val="decimal"/>
      <w:isLgl/>
      <w:lvlText w:val="%1.%2."/>
      <w:lvlJc w:val="left"/>
      <w:pPr>
        <w:ind w:left="1276" w:hanging="709"/>
      </w:pPr>
      <w:rPr>
        <w:rFonts w:hint="default"/>
      </w:rPr>
    </w:lvl>
    <w:lvl w:ilvl="2">
      <w:start w:val="1"/>
      <w:numFmt w:val="decimal"/>
      <w:isLgl/>
      <w:lvlText w:val="%1.%2.%3."/>
      <w:lvlJc w:val="left"/>
      <w:pPr>
        <w:ind w:left="2126" w:hanging="85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19" w15:restartNumberingAfterBreak="0">
    <w:nsid w:val="72A56B64"/>
    <w:multiLevelType w:val="multilevel"/>
    <w:tmpl w:val="5BAC2E84"/>
    <w:lvl w:ilvl="0">
      <w:start w:val="6"/>
      <w:numFmt w:val="decimal"/>
      <w:lvlText w:val="%1"/>
      <w:lvlJc w:val="left"/>
      <w:pPr>
        <w:ind w:left="555" w:hanging="555"/>
      </w:pPr>
      <w:rPr>
        <w:rFonts w:hint="default"/>
      </w:rPr>
    </w:lvl>
    <w:lvl w:ilvl="1">
      <w:start w:val="504"/>
      <w:numFmt w:val="decimal"/>
      <w:lvlText w:val="%1.%2"/>
      <w:lvlJc w:val="left"/>
      <w:pPr>
        <w:ind w:left="1620" w:hanging="720"/>
      </w:pPr>
      <w:rPr>
        <w:rFonts w:hint="default"/>
      </w:rPr>
    </w:lvl>
    <w:lvl w:ilvl="2">
      <w:start w:val="1"/>
      <w:numFmt w:val="decimal"/>
      <w:lvlText w:val="%1.%2.%3"/>
      <w:lvlJc w:val="left"/>
      <w:pPr>
        <w:ind w:left="2520" w:hanging="720"/>
      </w:pPr>
      <w:rPr>
        <w:rFonts w:hint="default"/>
      </w:rPr>
    </w:lvl>
    <w:lvl w:ilvl="3">
      <w:start w:val="1"/>
      <w:numFmt w:val="decimal"/>
      <w:lvlText w:val="%1.%2.%3.%4"/>
      <w:lvlJc w:val="left"/>
      <w:pPr>
        <w:ind w:left="3780" w:hanging="1080"/>
      </w:pPr>
      <w:rPr>
        <w:rFonts w:hint="default"/>
      </w:rPr>
    </w:lvl>
    <w:lvl w:ilvl="4">
      <w:start w:val="1"/>
      <w:numFmt w:val="decimal"/>
      <w:lvlText w:val="%1.%2.%3.%4.%5"/>
      <w:lvlJc w:val="left"/>
      <w:pPr>
        <w:ind w:left="4680" w:hanging="1080"/>
      </w:pPr>
      <w:rPr>
        <w:rFonts w:hint="default"/>
      </w:rPr>
    </w:lvl>
    <w:lvl w:ilvl="5">
      <w:start w:val="1"/>
      <w:numFmt w:val="decimal"/>
      <w:lvlText w:val="%1.%2.%3.%4.%5.%6"/>
      <w:lvlJc w:val="left"/>
      <w:pPr>
        <w:ind w:left="5940" w:hanging="1440"/>
      </w:pPr>
      <w:rPr>
        <w:rFonts w:hint="default"/>
      </w:rPr>
    </w:lvl>
    <w:lvl w:ilvl="6">
      <w:start w:val="1"/>
      <w:numFmt w:val="decimal"/>
      <w:lvlText w:val="%1.%2.%3.%4.%5.%6.%7"/>
      <w:lvlJc w:val="left"/>
      <w:pPr>
        <w:ind w:left="7200" w:hanging="1800"/>
      </w:pPr>
      <w:rPr>
        <w:rFonts w:hint="default"/>
      </w:rPr>
    </w:lvl>
    <w:lvl w:ilvl="7">
      <w:start w:val="1"/>
      <w:numFmt w:val="decimal"/>
      <w:lvlText w:val="%1.%2.%3.%4.%5.%6.%7.%8"/>
      <w:lvlJc w:val="left"/>
      <w:pPr>
        <w:ind w:left="8100" w:hanging="1800"/>
      </w:pPr>
      <w:rPr>
        <w:rFonts w:hint="default"/>
      </w:rPr>
    </w:lvl>
    <w:lvl w:ilvl="8">
      <w:start w:val="1"/>
      <w:numFmt w:val="decimal"/>
      <w:lvlText w:val="%1.%2.%3.%4.%5.%6.%7.%8.%9"/>
      <w:lvlJc w:val="left"/>
      <w:pPr>
        <w:ind w:left="9360" w:hanging="2160"/>
      </w:pPr>
      <w:rPr>
        <w:rFonts w:hint="default"/>
      </w:rPr>
    </w:lvl>
  </w:abstractNum>
  <w:abstractNum w:abstractNumId="20" w15:restartNumberingAfterBreak="0">
    <w:nsid w:val="73E90B59"/>
    <w:multiLevelType w:val="hybridMultilevel"/>
    <w:tmpl w:val="22C4398C"/>
    <w:lvl w:ilvl="0" w:tplc="236EBD2E">
      <w:start w:val="1"/>
      <w:numFmt w:val="lowerRoman"/>
      <w:lvlText w:val="(%1)"/>
      <w:lvlJc w:val="left"/>
      <w:pPr>
        <w:ind w:left="1080" w:hanging="720"/>
      </w:pPr>
      <w:rPr>
        <w:rFonts w:hint="default"/>
        <w:b/>
        <w:bCs/>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1" w15:restartNumberingAfterBreak="0">
    <w:nsid w:val="7C3C55F4"/>
    <w:multiLevelType w:val="multilevel"/>
    <w:tmpl w:val="7F2424BE"/>
    <w:lvl w:ilvl="0">
      <w:start w:val="2"/>
      <w:numFmt w:val="decimal"/>
      <w:lvlText w:val="%1."/>
      <w:lvlJc w:val="left"/>
      <w:pPr>
        <w:ind w:left="450" w:hanging="450"/>
      </w:pPr>
      <w:rPr>
        <w:rFonts w:hint="default"/>
      </w:rPr>
    </w:lvl>
    <w:lvl w:ilvl="1">
      <w:start w:val="1"/>
      <w:numFmt w:val="decimal"/>
      <w:lvlText w:val="%1.%2."/>
      <w:lvlJc w:val="left"/>
      <w:pPr>
        <w:ind w:left="1287" w:hanging="72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781" w:hanging="1080"/>
      </w:pPr>
      <w:rPr>
        <w:rFonts w:hint="default"/>
      </w:rPr>
    </w:lvl>
    <w:lvl w:ilvl="4">
      <w:start w:val="1"/>
      <w:numFmt w:val="decimal"/>
      <w:lvlText w:val="%1.%2.%3.%4.%5."/>
      <w:lvlJc w:val="left"/>
      <w:pPr>
        <w:ind w:left="3708" w:hanging="1440"/>
      </w:pPr>
      <w:rPr>
        <w:rFonts w:hint="default"/>
      </w:rPr>
    </w:lvl>
    <w:lvl w:ilvl="5">
      <w:start w:val="1"/>
      <w:numFmt w:val="decimal"/>
      <w:lvlText w:val="%1.%2.%3.%4.%5.%6."/>
      <w:lvlJc w:val="left"/>
      <w:pPr>
        <w:ind w:left="4275" w:hanging="1440"/>
      </w:pPr>
      <w:rPr>
        <w:rFonts w:hint="default"/>
      </w:rPr>
    </w:lvl>
    <w:lvl w:ilvl="6">
      <w:start w:val="1"/>
      <w:numFmt w:val="decimal"/>
      <w:lvlText w:val="%1.%2.%3.%4.%5.%6.%7."/>
      <w:lvlJc w:val="left"/>
      <w:pPr>
        <w:ind w:left="5202" w:hanging="1800"/>
      </w:pPr>
      <w:rPr>
        <w:rFonts w:hint="default"/>
      </w:rPr>
    </w:lvl>
    <w:lvl w:ilvl="7">
      <w:start w:val="1"/>
      <w:numFmt w:val="decimal"/>
      <w:lvlText w:val="%1.%2.%3.%4.%5.%6.%7.%8."/>
      <w:lvlJc w:val="left"/>
      <w:pPr>
        <w:ind w:left="6129" w:hanging="2160"/>
      </w:pPr>
      <w:rPr>
        <w:rFonts w:hint="default"/>
      </w:rPr>
    </w:lvl>
    <w:lvl w:ilvl="8">
      <w:start w:val="1"/>
      <w:numFmt w:val="decimal"/>
      <w:lvlText w:val="%1.%2.%3.%4.%5.%6.%7.%8.%9."/>
      <w:lvlJc w:val="left"/>
      <w:pPr>
        <w:ind w:left="6696" w:hanging="2160"/>
      </w:pPr>
      <w:rPr>
        <w:rFonts w:hint="default"/>
      </w:rPr>
    </w:lvl>
  </w:abstractNum>
  <w:abstractNum w:abstractNumId="22" w15:restartNumberingAfterBreak="0">
    <w:nsid w:val="7E6302EF"/>
    <w:multiLevelType w:val="hybridMultilevel"/>
    <w:tmpl w:val="029C97D4"/>
    <w:lvl w:ilvl="0" w:tplc="40F425FA">
      <w:start w:val="1"/>
      <w:numFmt w:val="lowerRoman"/>
      <w:lvlText w:val="(%1)"/>
      <w:lvlJc w:val="left"/>
      <w:pPr>
        <w:ind w:left="1004" w:hanging="720"/>
      </w:pPr>
      <w:rPr>
        <w:rFonts w:hint="default"/>
        <w:b/>
        <w:bCs/>
      </w:rPr>
    </w:lvl>
    <w:lvl w:ilvl="1" w:tplc="04160019" w:tentative="1">
      <w:start w:val="1"/>
      <w:numFmt w:val="lowerLetter"/>
      <w:lvlText w:val="%2."/>
      <w:lvlJc w:val="left"/>
      <w:pPr>
        <w:ind w:left="1364" w:hanging="360"/>
      </w:pPr>
    </w:lvl>
    <w:lvl w:ilvl="2" w:tplc="0416001B" w:tentative="1">
      <w:start w:val="1"/>
      <w:numFmt w:val="lowerRoman"/>
      <w:lvlText w:val="%3."/>
      <w:lvlJc w:val="right"/>
      <w:pPr>
        <w:ind w:left="2084" w:hanging="180"/>
      </w:pPr>
    </w:lvl>
    <w:lvl w:ilvl="3" w:tplc="0416000F" w:tentative="1">
      <w:start w:val="1"/>
      <w:numFmt w:val="decimal"/>
      <w:lvlText w:val="%4."/>
      <w:lvlJc w:val="left"/>
      <w:pPr>
        <w:ind w:left="2804" w:hanging="360"/>
      </w:pPr>
    </w:lvl>
    <w:lvl w:ilvl="4" w:tplc="04160019" w:tentative="1">
      <w:start w:val="1"/>
      <w:numFmt w:val="lowerLetter"/>
      <w:lvlText w:val="%5."/>
      <w:lvlJc w:val="left"/>
      <w:pPr>
        <w:ind w:left="3524" w:hanging="360"/>
      </w:pPr>
    </w:lvl>
    <w:lvl w:ilvl="5" w:tplc="0416001B" w:tentative="1">
      <w:start w:val="1"/>
      <w:numFmt w:val="lowerRoman"/>
      <w:lvlText w:val="%6."/>
      <w:lvlJc w:val="right"/>
      <w:pPr>
        <w:ind w:left="4244" w:hanging="180"/>
      </w:pPr>
    </w:lvl>
    <w:lvl w:ilvl="6" w:tplc="0416000F" w:tentative="1">
      <w:start w:val="1"/>
      <w:numFmt w:val="decimal"/>
      <w:lvlText w:val="%7."/>
      <w:lvlJc w:val="left"/>
      <w:pPr>
        <w:ind w:left="4964" w:hanging="360"/>
      </w:pPr>
    </w:lvl>
    <w:lvl w:ilvl="7" w:tplc="04160019" w:tentative="1">
      <w:start w:val="1"/>
      <w:numFmt w:val="lowerLetter"/>
      <w:lvlText w:val="%8."/>
      <w:lvlJc w:val="left"/>
      <w:pPr>
        <w:ind w:left="5684" w:hanging="360"/>
      </w:pPr>
    </w:lvl>
    <w:lvl w:ilvl="8" w:tplc="0416001B" w:tentative="1">
      <w:start w:val="1"/>
      <w:numFmt w:val="lowerRoman"/>
      <w:lvlText w:val="%9."/>
      <w:lvlJc w:val="right"/>
      <w:pPr>
        <w:ind w:left="6404" w:hanging="180"/>
      </w:pPr>
    </w:lvl>
  </w:abstractNum>
  <w:abstractNum w:abstractNumId="23" w15:restartNumberingAfterBreak="0">
    <w:nsid w:val="7F4D7DE5"/>
    <w:multiLevelType w:val="multilevel"/>
    <w:tmpl w:val="1626EEBA"/>
    <w:lvl w:ilvl="0">
      <w:start w:val="2"/>
      <w:numFmt w:val="decimal"/>
      <w:lvlText w:val="%1."/>
      <w:lvlJc w:val="left"/>
      <w:pPr>
        <w:ind w:left="450" w:hanging="450"/>
      </w:pPr>
      <w:rPr>
        <w:rFonts w:hint="default"/>
      </w:rPr>
    </w:lvl>
    <w:lvl w:ilvl="1">
      <w:start w:val="3"/>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num w:numId="1" w16cid:durableId="1546988522">
    <w:abstractNumId w:val="4"/>
  </w:num>
  <w:num w:numId="2" w16cid:durableId="1685090456">
    <w:abstractNumId w:val="3"/>
  </w:num>
  <w:num w:numId="3" w16cid:durableId="1680308754">
    <w:abstractNumId w:val="8"/>
  </w:num>
  <w:num w:numId="4" w16cid:durableId="1464542217">
    <w:abstractNumId w:val="17"/>
  </w:num>
  <w:num w:numId="5" w16cid:durableId="1590893694">
    <w:abstractNumId w:val="0"/>
  </w:num>
  <w:num w:numId="6" w16cid:durableId="1987856097">
    <w:abstractNumId w:val="23"/>
  </w:num>
  <w:num w:numId="7" w16cid:durableId="1793203121">
    <w:abstractNumId w:val="18"/>
  </w:num>
  <w:num w:numId="8" w16cid:durableId="1756514434">
    <w:abstractNumId w:val="6"/>
  </w:num>
  <w:num w:numId="9" w16cid:durableId="520894825">
    <w:abstractNumId w:val="22"/>
  </w:num>
  <w:num w:numId="10" w16cid:durableId="1962372568">
    <w:abstractNumId w:val="1"/>
  </w:num>
  <w:num w:numId="11" w16cid:durableId="1072701551">
    <w:abstractNumId w:val="13"/>
  </w:num>
  <w:num w:numId="12" w16cid:durableId="1366171059">
    <w:abstractNumId w:val="12"/>
  </w:num>
  <w:num w:numId="13" w16cid:durableId="376785668">
    <w:abstractNumId w:val="15"/>
  </w:num>
  <w:num w:numId="14" w16cid:durableId="1203438761">
    <w:abstractNumId w:val="21"/>
  </w:num>
  <w:num w:numId="15" w16cid:durableId="1766264472">
    <w:abstractNumId w:val="5"/>
  </w:num>
  <w:num w:numId="16" w16cid:durableId="1854294625">
    <w:abstractNumId w:val="10"/>
  </w:num>
  <w:num w:numId="17" w16cid:durableId="1635600534">
    <w:abstractNumId w:val="19"/>
  </w:num>
  <w:num w:numId="18" w16cid:durableId="665128872">
    <w:abstractNumId w:val="11"/>
  </w:num>
  <w:num w:numId="19" w16cid:durableId="1915436614">
    <w:abstractNumId w:val="2"/>
  </w:num>
  <w:num w:numId="20" w16cid:durableId="10187353">
    <w:abstractNumId w:val="16"/>
  </w:num>
  <w:num w:numId="21" w16cid:durableId="1913079845">
    <w:abstractNumId w:val="7"/>
  </w:num>
  <w:num w:numId="22" w16cid:durableId="330647876">
    <w:abstractNumId w:val="20"/>
  </w:num>
  <w:num w:numId="23" w16cid:durableId="374433374">
    <w:abstractNumId w:val="9"/>
  </w:num>
  <w:num w:numId="24" w16cid:durableId="1249265607">
    <w:abstractNumId w:val="1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defaultTabStop w:val="709"/>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C563E"/>
    <w:rsid w:val="00002965"/>
    <w:rsid w:val="000031BB"/>
    <w:rsid w:val="00003DC5"/>
    <w:rsid w:val="00004131"/>
    <w:rsid w:val="0000508C"/>
    <w:rsid w:val="00011A84"/>
    <w:rsid w:val="00012776"/>
    <w:rsid w:val="00013590"/>
    <w:rsid w:val="0001367C"/>
    <w:rsid w:val="000145A4"/>
    <w:rsid w:val="00014D76"/>
    <w:rsid w:val="0001581B"/>
    <w:rsid w:val="00016B59"/>
    <w:rsid w:val="000174C8"/>
    <w:rsid w:val="0001760C"/>
    <w:rsid w:val="00020555"/>
    <w:rsid w:val="000217DA"/>
    <w:rsid w:val="00021FB7"/>
    <w:rsid w:val="00023345"/>
    <w:rsid w:val="00023862"/>
    <w:rsid w:val="00030EA2"/>
    <w:rsid w:val="00031682"/>
    <w:rsid w:val="00031EFE"/>
    <w:rsid w:val="00033B07"/>
    <w:rsid w:val="00035A02"/>
    <w:rsid w:val="0003656E"/>
    <w:rsid w:val="00041DAC"/>
    <w:rsid w:val="0004374B"/>
    <w:rsid w:val="00045239"/>
    <w:rsid w:val="00045DAE"/>
    <w:rsid w:val="00046248"/>
    <w:rsid w:val="000465FA"/>
    <w:rsid w:val="000468A9"/>
    <w:rsid w:val="00046D59"/>
    <w:rsid w:val="00046F13"/>
    <w:rsid w:val="00047581"/>
    <w:rsid w:val="00051132"/>
    <w:rsid w:val="0005125F"/>
    <w:rsid w:val="000521E8"/>
    <w:rsid w:val="00052A22"/>
    <w:rsid w:val="00054156"/>
    <w:rsid w:val="000566C7"/>
    <w:rsid w:val="00057DFF"/>
    <w:rsid w:val="00060554"/>
    <w:rsid w:val="0006177B"/>
    <w:rsid w:val="000622AA"/>
    <w:rsid w:val="0006361B"/>
    <w:rsid w:val="000646E6"/>
    <w:rsid w:val="00065CBB"/>
    <w:rsid w:val="00065F08"/>
    <w:rsid w:val="0006696A"/>
    <w:rsid w:val="000669EE"/>
    <w:rsid w:val="00066DF2"/>
    <w:rsid w:val="000675A1"/>
    <w:rsid w:val="0006761D"/>
    <w:rsid w:val="00072577"/>
    <w:rsid w:val="00072FB8"/>
    <w:rsid w:val="000736FB"/>
    <w:rsid w:val="00073A01"/>
    <w:rsid w:val="000747AF"/>
    <w:rsid w:val="00074BBB"/>
    <w:rsid w:val="00075D11"/>
    <w:rsid w:val="00075D30"/>
    <w:rsid w:val="000766E6"/>
    <w:rsid w:val="000777E2"/>
    <w:rsid w:val="00077933"/>
    <w:rsid w:val="000803AA"/>
    <w:rsid w:val="0008089C"/>
    <w:rsid w:val="00080EC0"/>
    <w:rsid w:val="000851C3"/>
    <w:rsid w:val="0008582D"/>
    <w:rsid w:val="00086391"/>
    <w:rsid w:val="00086C5E"/>
    <w:rsid w:val="00087062"/>
    <w:rsid w:val="000906A2"/>
    <w:rsid w:val="00091905"/>
    <w:rsid w:val="000920D1"/>
    <w:rsid w:val="000938CA"/>
    <w:rsid w:val="000958FC"/>
    <w:rsid w:val="00095A56"/>
    <w:rsid w:val="00097CD1"/>
    <w:rsid w:val="000A0D4F"/>
    <w:rsid w:val="000A0D92"/>
    <w:rsid w:val="000A1B33"/>
    <w:rsid w:val="000A2642"/>
    <w:rsid w:val="000A294C"/>
    <w:rsid w:val="000A2B8B"/>
    <w:rsid w:val="000A2D01"/>
    <w:rsid w:val="000A32C7"/>
    <w:rsid w:val="000A41C8"/>
    <w:rsid w:val="000A455A"/>
    <w:rsid w:val="000A55BB"/>
    <w:rsid w:val="000A617A"/>
    <w:rsid w:val="000A7829"/>
    <w:rsid w:val="000B0AC2"/>
    <w:rsid w:val="000B2420"/>
    <w:rsid w:val="000B30D9"/>
    <w:rsid w:val="000B361A"/>
    <w:rsid w:val="000B50D7"/>
    <w:rsid w:val="000B55D1"/>
    <w:rsid w:val="000C15C4"/>
    <w:rsid w:val="000C2268"/>
    <w:rsid w:val="000C3673"/>
    <w:rsid w:val="000C407F"/>
    <w:rsid w:val="000C4C57"/>
    <w:rsid w:val="000C5166"/>
    <w:rsid w:val="000C55CB"/>
    <w:rsid w:val="000C5610"/>
    <w:rsid w:val="000C59A5"/>
    <w:rsid w:val="000C5FE4"/>
    <w:rsid w:val="000D4094"/>
    <w:rsid w:val="000D4DBB"/>
    <w:rsid w:val="000E1E56"/>
    <w:rsid w:val="000E400D"/>
    <w:rsid w:val="000E487E"/>
    <w:rsid w:val="000E4AFD"/>
    <w:rsid w:val="000E5496"/>
    <w:rsid w:val="000E5736"/>
    <w:rsid w:val="000E675C"/>
    <w:rsid w:val="000E7AA6"/>
    <w:rsid w:val="000F2A7B"/>
    <w:rsid w:val="000F3D06"/>
    <w:rsid w:val="000F3EFC"/>
    <w:rsid w:val="000F4B6D"/>
    <w:rsid w:val="000F5571"/>
    <w:rsid w:val="000F5DE4"/>
    <w:rsid w:val="000F6AC6"/>
    <w:rsid w:val="000F72CE"/>
    <w:rsid w:val="000F7C3E"/>
    <w:rsid w:val="0010006E"/>
    <w:rsid w:val="0010030E"/>
    <w:rsid w:val="0010175B"/>
    <w:rsid w:val="0010187D"/>
    <w:rsid w:val="00103E4E"/>
    <w:rsid w:val="00104BB1"/>
    <w:rsid w:val="00105D6F"/>
    <w:rsid w:val="0010675A"/>
    <w:rsid w:val="00106ADE"/>
    <w:rsid w:val="0010749C"/>
    <w:rsid w:val="00107734"/>
    <w:rsid w:val="00110A82"/>
    <w:rsid w:val="001112FC"/>
    <w:rsid w:val="0011241E"/>
    <w:rsid w:val="0011389C"/>
    <w:rsid w:val="001146A5"/>
    <w:rsid w:val="001179DA"/>
    <w:rsid w:val="00120369"/>
    <w:rsid w:val="00120F08"/>
    <w:rsid w:val="001212EF"/>
    <w:rsid w:val="00121464"/>
    <w:rsid w:val="001227DE"/>
    <w:rsid w:val="001232BA"/>
    <w:rsid w:val="00125163"/>
    <w:rsid w:val="00126FF9"/>
    <w:rsid w:val="00127E4A"/>
    <w:rsid w:val="00130C33"/>
    <w:rsid w:val="00131433"/>
    <w:rsid w:val="001334B8"/>
    <w:rsid w:val="00133E62"/>
    <w:rsid w:val="00134108"/>
    <w:rsid w:val="00134F1E"/>
    <w:rsid w:val="001358DE"/>
    <w:rsid w:val="0014088E"/>
    <w:rsid w:val="00140B3B"/>
    <w:rsid w:val="00140D8D"/>
    <w:rsid w:val="00141345"/>
    <w:rsid w:val="00142017"/>
    <w:rsid w:val="00143618"/>
    <w:rsid w:val="00143B53"/>
    <w:rsid w:val="001472B0"/>
    <w:rsid w:val="0015087B"/>
    <w:rsid w:val="001522A1"/>
    <w:rsid w:val="00153352"/>
    <w:rsid w:val="001534B9"/>
    <w:rsid w:val="00156E3B"/>
    <w:rsid w:val="00157E9C"/>
    <w:rsid w:val="00160A38"/>
    <w:rsid w:val="00165272"/>
    <w:rsid w:val="001669D7"/>
    <w:rsid w:val="00166EDF"/>
    <w:rsid w:val="00167325"/>
    <w:rsid w:val="00167F48"/>
    <w:rsid w:val="00170206"/>
    <w:rsid w:val="00172649"/>
    <w:rsid w:val="001726FB"/>
    <w:rsid w:val="0017276F"/>
    <w:rsid w:val="00172ED6"/>
    <w:rsid w:val="00173222"/>
    <w:rsid w:val="0017378F"/>
    <w:rsid w:val="00174D46"/>
    <w:rsid w:val="001758A1"/>
    <w:rsid w:val="00177DBF"/>
    <w:rsid w:val="00180212"/>
    <w:rsid w:val="001802A1"/>
    <w:rsid w:val="00180AB3"/>
    <w:rsid w:val="00181829"/>
    <w:rsid w:val="00183F16"/>
    <w:rsid w:val="0018405E"/>
    <w:rsid w:val="001849B7"/>
    <w:rsid w:val="001851CA"/>
    <w:rsid w:val="00186966"/>
    <w:rsid w:val="00186AAF"/>
    <w:rsid w:val="00187FBC"/>
    <w:rsid w:val="001913CB"/>
    <w:rsid w:val="00191843"/>
    <w:rsid w:val="00192336"/>
    <w:rsid w:val="001A076C"/>
    <w:rsid w:val="001A098F"/>
    <w:rsid w:val="001A0A72"/>
    <w:rsid w:val="001A1933"/>
    <w:rsid w:val="001A2618"/>
    <w:rsid w:val="001A2EF7"/>
    <w:rsid w:val="001A4FC3"/>
    <w:rsid w:val="001A6B9A"/>
    <w:rsid w:val="001A711D"/>
    <w:rsid w:val="001A7220"/>
    <w:rsid w:val="001A7C0F"/>
    <w:rsid w:val="001A7F34"/>
    <w:rsid w:val="001B005D"/>
    <w:rsid w:val="001B013F"/>
    <w:rsid w:val="001B24ED"/>
    <w:rsid w:val="001B272E"/>
    <w:rsid w:val="001B6B32"/>
    <w:rsid w:val="001B6DC4"/>
    <w:rsid w:val="001B74F3"/>
    <w:rsid w:val="001B7D1C"/>
    <w:rsid w:val="001C010F"/>
    <w:rsid w:val="001C1161"/>
    <w:rsid w:val="001C3232"/>
    <w:rsid w:val="001C48CA"/>
    <w:rsid w:val="001C48F9"/>
    <w:rsid w:val="001C563E"/>
    <w:rsid w:val="001C5FAA"/>
    <w:rsid w:val="001C6211"/>
    <w:rsid w:val="001C6494"/>
    <w:rsid w:val="001C6E62"/>
    <w:rsid w:val="001D119F"/>
    <w:rsid w:val="001D1554"/>
    <w:rsid w:val="001D3131"/>
    <w:rsid w:val="001D4C90"/>
    <w:rsid w:val="001D4FD8"/>
    <w:rsid w:val="001D5715"/>
    <w:rsid w:val="001D5A60"/>
    <w:rsid w:val="001D5AB9"/>
    <w:rsid w:val="001D643F"/>
    <w:rsid w:val="001E0726"/>
    <w:rsid w:val="001E13A8"/>
    <w:rsid w:val="001E1FDD"/>
    <w:rsid w:val="001E22C2"/>
    <w:rsid w:val="001E3F9A"/>
    <w:rsid w:val="001E6401"/>
    <w:rsid w:val="001E666C"/>
    <w:rsid w:val="001E67E6"/>
    <w:rsid w:val="001E740C"/>
    <w:rsid w:val="001E748F"/>
    <w:rsid w:val="001F0D69"/>
    <w:rsid w:val="001F3359"/>
    <w:rsid w:val="001F4DB9"/>
    <w:rsid w:val="001F6650"/>
    <w:rsid w:val="001F7138"/>
    <w:rsid w:val="001F780D"/>
    <w:rsid w:val="00200B46"/>
    <w:rsid w:val="002011C0"/>
    <w:rsid w:val="00202681"/>
    <w:rsid w:val="0020386D"/>
    <w:rsid w:val="002038F9"/>
    <w:rsid w:val="00203C47"/>
    <w:rsid w:val="00205ED0"/>
    <w:rsid w:val="00206524"/>
    <w:rsid w:val="00206668"/>
    <w:rsid w:val="002109C0"/>
    <w:rsid w:val="00211009"/>
    <w:rsid w:val="00212769"/>
    <w:rsid w:val="00212B6C"/>
    <w:rsid w:val="00213884"/>
    <w:rsid w:val="0021496C"/>
    <w:rsid w:val="00214F77"/>
    <w:rsid w:val="00215C23"/>
    <w:rsid w:val="002172A9"/>
    <w:rsid w:val="00221108"/>
    <w:rsid w:val="0022382C"/>
    <w:rsid w:val="00224CC1"/>
    <w:rsid w:val="00225DAC"/>
    <w:rsid w:val="00226F6D"/>
    <w:rsid w:val="00230F92"/>
    <w:rsid w:val="00231FB8"/>
    <w:rsid w:val="002325BE"/>
    <w:rsid w:val="00232A29"/>
    <w:rsid w:val="00233AFE"/>
    <w:rsid w:val="00233CEE"/>
    <w:rsid w:val="00233E99"/>
    <w:rsid w:val="00234140"/>
    <w:rsid w:val="00235C12"/>
    <w:rsid w:val="00237C98"/>
    <w:rsid w:val="00237D59"/>
    <w:rsid w:val="00240202"/>
    <w:rsid w:val="0024059C"/>
    <w:rsid w:val="00240B6E"/>
    <w:rsid w:val="002450FE"/>
    <w:rsid w:val="0024515C"/>
    <w:rsid w:val="00245665"/>
    <w:rsid w:val="002465C5"/>
    <w:rsid w:val="0025045E"/>
    <w:rsid w:val="002508D1"/>
    <w:rsid w:val="00251DE1"/>
    <w:rsid w:val="00253285"/>
    <w:rsid w:val="00253B70"/>
    <w:rsid w:val="002544A8"/>
    <w:rsid w:val="00254B59"/>
    <w:rsid w:val="00255918"/>
    <w:rsid w:val="00255AE4"/>
    <w:rsid w:val="0026092D"/>
    <w:rsid w:val="00262AF6"/>
    <w:rsid w:val="002630FF"/>
    <w:rsid w:val="00263566"/>
    <w:rsid w:val="0026450C"/>
    <w:rsid w:val="002665A8"/>
    <w:rsid w:val="00267870"/>
    <w:rsid w:val="002716FB"/>
    <w:rsid w:val="00272159"/>
    <w:rsid w:val="002725F3"/>
    <w:rsid w:val="00272F83"/>
    <w:rsid w:val="002744D0"/>
    <w:rsid w:val="00275689"/>
    <w:rsid w:val="00276833"/>
    <w:rsid w:val="00276BFD"/>
    <w:rsid w:val="00276C85"/>
    <w:rsid w:val="0027776C"/>
    <w:rsid w:val="002816F3"/>
    <w:rsid w:val="00282DC5"/>
    <w:rsid w:val="00282EA3"/>
    <w:rsid w:val="00285760"/>
    <w:rsid w:val="00291733"/>
    <w:rsid w:val="002929D4"/>
    <w:rsid w:val="00292FF9"/>
    <w:rsid w:val="0029444F"/>
    <w:rsid w:val="0029485A"/>
    <w:rsid w:val="00294DBB"/>
    <w:rsid w:val="002965A5"/>
    <w:rsid w:val="002A199D"/>
    <w:rsid w:val="002A29F4"/>
    <w:rsid w:val="002A30DF"/>
    <w:rsid w:val="002A372C"/>
    <w:rsid w:val="002A3ADD"/>
    <w:rsid w:val="002A4479"/>
    <w:rsid w:val="002A76D3"/>
    <w:rsid w:val="002A7AD4"/>
    <w:rsid w:val="002B058F"/>
    <w:rsid w:val="002B2CBE"/>
    <w:rsid w:val="002B32DF"/>
    <w:rsid w:val="002B5037"/>
    <w:rsid w:val="002B79CE"/>
    <w:rsid w:val="002C06D7"/>
    <w:rsid w:val="002C1A60"/>
    <w:rsid w:val="002C2A47"/>
    <w:rsid w:val="002C6731"/>
    <w:rsid w:val="002D0286"/>
    <w:rsid w:val="002D13A9"/>
    <w:rsid w:val="002D17F5"/>
    <w:rsid w:val="002D27A9"/>
    <w:rsid w:val="002D3F74"/>
    <w:rsid w:val="002D4AE2"/>
    <w:rsid w:val="002D7CC1"/>
    <w:rsid w:val="002E0CAB"/>
    <w:rsid w:val="002E0D6C"/>
    <w:rsid w:val="002E1397"/>
    <w:rsid w:val="002E419F"/>
    <w:rsid w:val="002E503B"/>
    <w:rsid w:val="002E5170"/>
    <w:rsid w:val="002E5620"/>
    <w:rsid w:val="002F1159"/>
    <w:rsid w:val="002F1621"/>
    <w:rsid w:val="002F1AFE"/>
    <w:rsid w:val="002F21C8"/>
    <w:rsid w:val="002F2676"/>
    <w:rsid w:val="002F287A"/>
    <w:rsid w:val="002F3B88"/>
    <w:rsid w:val="002F3C56"/>
    <w:rsid w:val="002F4830"/>
    <w:rsid w:val="002F548E"/>
    <w:rsid w:val="002F697B"/>
    <w:rsid w:val="002F7D67"/>
    <w:rsid w:val="00300D1E"/>
    <w:rsid w:val="00301CED"/>
    <w:rsid w:val="00302ADD"/>
    <w:rsid w:val="00303FA6"/>
    <w:rsid w:val="003053E3"/>
    <w:rsid w:val="00306155"/>
    <w:rsid w:val="00306A41"/>
    <w:rsid w:val="00310152"/>
    <w:rsid w:val="00311AD3"/>
    <w:rsid w:val="00312B05"/>
    <w:rsid w:val="003133AD"/>
    <w:rsid w:val="00314094"/>
    <w:rsid w:val="003144C5"/>
    <w:rsid w:val="00315449"/>
    <w:rsid w:val="00315E93"/>
    <w:rsid w:val="003167BC"/>
    <w:rsid w:val="003168D7"/>
    <w:rsid w:val="00316E14"/>
    <w:rsid w:val="00316FEA"/>
    <w:rsid w:val="00320C50"/>
    <w:rsid w:val="00321F30"/>
    <w:rsid w:val="00322F42"/>
    <w:rsid w:val="0032336D"/>
    <w:rsid w:val="00324256"/>
    <w:rsid w:val="00325D46"/>
    <w:rsid w:val="0032775A"/>
    <w:rsid w:val="003308D1"/>
    <w:rsid w:val="00330C0E"/>
    <w:rsid w:val="00330E4B"/>
    <w:rsid w:val="00331A99"/>
    <w:rsid w:val="0033472A"/>
    <w:rsid w:val="00334C29"/>
    <w:rsid w:val="00336402"/>
    <w:rsid w:val="00336AB9"/>
    <w:rsid w:val="003402D4"/>
    <w:rsid w:val="003410DA"/>
    <w:rsid w:val="0034152B"/>
    <w:rsid w:val="003420C8"/>
    <w:rsid w:val="00342BF7"/>
    <w:rsid w:val="00344CED"/>
    <w:rsid w:val="00352E38"/>
    <w:rsid w:val="003539AF"/>
    <w:rsid w:val="00353E44"/>
    <w:rsid w:val="00360666"/>
    <w:rsid w:val="0036306E"/>
    <w:rsid w:val="003635BA"/>
    <w:rsid w:val="0036588A"/>
    <w:rsid w:val="00367504"/>
    <w:rsid w:val="00370F5D"/>
    <w:rsid w:val="00371398"/>
    <w:rsid w:val="003713E8"/>
    <w:rsid w:val="003729B2"/>
    <w:rsid w:val="00373018"/>
    <w:rsid w:val="00376980"/>
    <w:rsid w:val="00377319"/>
    <w:rsid w:val="00377324"/>
    <w:rsid w:val="003824F2"/>
    <w:rsid w:val="00382C9B"/>
    <w:rsid w:val="00384232"/>
    <w:rsid w:val="00384577"/>
    <w:rsid w:val="00385575"/>
    <w:rsid w:val="00385FAA"/>
    <w:rsid w:val="00386A30"/>
    <w:rsid w:val="00386A6D"/>
    <w:rsid w:val="00387103"/>
    <w:rsid w:val="0039020E"/>
    <w:rsid w:val="00390CBC"/>
    <w:rsid w:val="00391434"/>
    <w:rsid w:val="00392CDA"/>
    <w:rsid w:val="003938BA"/>
    <w:rsid w:val="00395CAD"/>
    <w:rsid w:val="00396D38"/>
    <w:rsid w:val="003A0574"/>
    <w:rsid w:val="003A0CD4"/>
    <w:rsid w:val="003A193F"/>
    <w:rsid w:val="003A2644"/>
    <w:rsid w:val="003A39FC"/>
    <w:rsid w:val="003A467A"/>
    <w:rsid w:val="003A5C43"/>
    <w:rsid w:val="003A7719"/>
    <w:rsid w:val="003B054E"/>
    <w:rsid w:val="003B0FFF"/>
    <w:rsid w:val="003B20A6"/>
    <w:rsid w:val="003B2464"/>
    <w:rsid w:val="003B2A42"/>
    <w:rsid w:val="003B2BA7"/>
    <w:rsid w:val="003B3393"/>
    <w:rsid w:val="003B6F36"/>
    <w:rsid w:val="003B79B7"/>
    <w:rsid w:val="003B7A91"/>
    <w:rsid w:val="003C0601"/>
    <w:rsid w:val="003C1172"/>
    <w:rsid w:val="003C1B22"/>
    <w:rsid w:val="003C20E2"/>
    <w:rsid w:val="003C235F"/>
    <w:rsid w:val="003C2E8E"/>
    <w:rsid w:val="003C6024"/>
    <w:rsid w:val="003C6CE6"/>
    <w:rsid w:val="003C7696"/>
    <w:rsid w:val="003C79AF"/>
    <w:rsid w:val="003D0F81"/>
    <w:rsid w:val="003D1033"/>
    <w:rsid w:val="003D25B7"/>
    <w:rsid w:val="003D3010"/>
    <w:rsid w:val="003D5177"/>
    <w:rsid w:val="003D53AA"/>
    <w:rsid w:val="003D68D6"/>
    <w:rsid w:val="003D7A89"/>
    <w:rsid w:val="003E082F"/>
    <w:rsid w:val="003E30AC"/>
    <w:rsid w:val="003E4188"/>
    <w:rsid w:val="003E465B"/>
    <w:rsid w:val="003E49B2"/>
    <w:rsid w:val="003E5491"/>
    <w:rsid w:val="003E5D24"/>
    <w:rsid w:val="003E6DD4"/>
    <w:rsid w:val="003F025A"/>
    <w:rsid w:val="003F025F"/>
    <w:rsid w:val="003F05EE"/>
    <w:rsid w:val="003F0F71"/>
    <w:rsid w:val="003F158A"/>
    <w:rsid w:val="003F1F14"/>
    <w:rsid w:val="003F2055"/>
    <w:rsid w:val="003F2983"/>
    <w:rsid w:val="003F323C"/>
    <w:rsid w:val="003F475C"/>
    <w:rsid w:val="003F5AC7"/>
    <w:rsid w:val="003F5B18"/>
    <w:rsid w:val="003F5F35"/>
    <w:rsid w:val="003F6D4A"/>
    <w:rsid w:val="003F7808"/>
    <w:rsid w:val="00400722"/>
    <w:rsid w:val="0040168D"/>
    <w:rsid w:val="004026F3"/>
    <w:rsid w:val="00403898"/>
    <w:rsid w:val="004045AA"/>
    <w:rsid w:val="00406AB4"/>
    <w:rsid w:val="00410077"/>
    <w:rsid w:val="00410A47"/>
    <w:rsid w:val="004116C4"/>
    <w:rsid w:val="004128EE"/>
    <w:rsid w:val="00412E6E"/>
    <w:rsid w:val="0041468C"/>
    <w:rsid w:val="004202DB"/>
    <w:rsid w:val="004205EB"/>
    <w:rsid w:val="00420A49"/>
    <w:rsid w:val="00421C12"/>
    <w:rsid w:val="0042261A"/>
    <w:rsid w:val="00423061"/>
    <w:rsid w:val="00423C1E"/>
    <w:rsid w:val="00424EF0"/>
    <w:rsid w:val="00424F14"/>
    <w:rsid w:val="00425325"/>
    <w:rsid w:val="004265AE"/>
    <w:rsid w:val="00426747"/>
    <w:rsid w:val="00427916"/>
    <w:rsid w:val="00430636"/>
    <w:rsid w:val="004325DB"/>
    <w:rsid w:val="00432DFD"/>
    <w:rsid w:val="00433503"/>
    <w:rsid w:val="0043374E"/>
    <w:rsid w:val="004347F5"/>
    <w:rsid w:val="00436083"/>
    <w:rsid w:val="00437AF7"/>
    <w:rsid w:val="00437D2E"/>
    <w:rsid w:val="00440036"/>
    <w:rsid w:val="0044085D"/>
    <w:rsid w:val="0044220F"/>
    <w:rsid w:val="0044295F"/>
    <w:rsid w:val="0044306B"/>
    <w:rsid w:val="0044422C"/>
    <w:rsid w:val="004457F7"/>
    <w:rsid w:val="00445EE1"/>
    <w:rsid w:val="00451342"/>
    <w:rsid w:val="004531D7"/>
    <w:rsid w:val="0045666E"/>
    <w:rsid w:val="004600F6"/>
    <w:rsid w:val="004636C2"/>
    <w:rsid w:val="00463B7C"/>
    <w:rsid w:val="00463D08"/>
    <w:rsid w:val="004665DA"/>
    <w:rsid w:val="00466926"/>
    <w:rsid w:val="00467324"/>
    <w:rsid w:val="004675C4"/>
    <w:rsid w:val="004701B1"/>
    <w:rsid w:val="00470253"/>
    <w:rsid w:val="004702F6"/>
    <w:rsid w:val="00470813"/>
    <w:rsid w:val="00470C66"/>
    <w:rsid w:val="00471A4A"/>
    <w:rsid w:val="004728F3"/>
    <w:rsid w:val="00472B3D"/>
    <w:rsid w:val="00472C20"/>
    <w:rsid w:val="004733A7"/>
    <w:rsid w:val="00474763"/>
    <w:rsid w:val="0047506A"/>
    <w:rsid w:val="004758A2"/>
    <w:rsid w:val="00475E98"/>
    <w:rsid w:val="00475F36"/>
    <w:rsid w:val="00476D26"/>
    <w:rsid w:val="004817B4"/>
    <w:rsid w:val="004849BA"/>
    <w:rsid w:val="004852D4"/>
    <w:rsid w:val="00487855"/>
    <w:rsid w:val="00490C58"/>
    <w:rsid w:val="0049127A"/>
    <w:rsid w:val="00492B01"/>
    <w:rsid w:val="00496C29"/>
    <w:rsid w:val="004A02C5"/>
    <w:rsid w:val="004A10F3"/>
    <w:rsid w:val="004A2C83"/>
    <w:rsid w:val="004A2D18"/>
    <w:rsid w:val="004A4512"/>
    <w:rsid w:val="004A5F7E"/>
    <w:rsid w:val="004B1705"/>
    <w:rsid w:val="004B4CC2"/>
    <w:rsid w:val="004B4D56"/>
    <w:rsid w:val="004B4F8C"/>
    <w:rsid w:val="004B4FCF"/>
    <w:rsid w:val="004B5679"/>
    <w:rsid w:val="004B5A59"/>
    <w:rsid w:val="004B6B6F"/>
    <w:rsid w:val="004B7D16"/>
    <w:rsid w:val="004B7F2F"/>
    <w:rsid w:val="004C02E7"/>
    <w:rsid w:val="004C0816"/>
    <w:rsid w:val="004C09DA"/>
    <w:rsid w:val="004C2D4A"/>
    <w:rsid w:val="004C4F18"/>
    <w:rsid w:val="004C6EFF"/>
    <w:rsid w:val="004C74BA"/>
    <w:rsid w:val="004D1719"/>
    <w:rsid w:val="004D283B"/>
    <w:rsid w:val="004D3C63"/>
    <w:rsid w:val="004D4562"/>
    <w:rsid w:val="004D4A56"/>
    <w:rsid w:val="004D5B35"/>
    <w:rsid w:val="004D5DB0"/>
    <w:rsid w:val="004D6E86"/>
    <w:rsid w:val="004E040D"/>
    <w:rsid w:val="004E1115"/>
    <w:rsid w:val="004E1EB2"/>
    <w:rsid w:val="004E2A21"/>
    <w:rsid w:val="004E467B"/>
    <w:rsid w:val="004E5013"/>
    <w:rsid w:val="004E55AD"/>
    <w:rsid w:val="004E7D95"/>
    <w:rsid w:val="004F0F41"/>
    <w:rsid w:val="004F1968"/>
    <w:rsid w:val="004F4487"/>
    <w:rsid w:val="004F46BB"/>
    <w:rsid w:val="004F5518"/>
    <w:rsid w:val="004F5B64"/>
    <w:rsid w:val="004F5DF1"/>
    <w:rsid w:val="004F610E"/>
    <w:rsid w:val="004F6835"/>
    <w:rsid w:val="004F73C2"/>
    <w:rsid w:val="004F7469"/>
    <w:rsid w:val="00500B28"/>
    <w:rsid w:val="00505694"/>
    <w:rsid w:val="00505807"/>
    <w:rsid w:val="00506787"/>
    <w:rsid w:val="00506B08"/>
    <w:rsid w:val="00510458"/>
    <w:rsid w:val="00511E2D"/>
    <w:rsid w:val="00512894"/>
    <w:rsid w:val="005137C5"/>
    <w:rsid w:val="0051475E"/>
    <w:rsid w:val="00521BA9"/>
    <w:rsid w:val="005242A7"/>
    <w:rsid w:val="00524F23"/>
    <w:rsid w:val="005254E2"/>
    <w:rsid w:val="005258BE"/>
    <w:rsid w:val="005262E8"/>
    <w:rsid w:val="0052708C"/>
    <w:rsid w:val="00527C24"/>
    <w:rsid w:val="00530143"/>
    <w:rsid w:val="00530B6D"/>
    <w:rsid w:val="005312CE"/>
    <w:rsid w:val="0053198F"/>
    <w:rsid w:val="005319C6"/>
    <w:rsid w:val="00533216"/>
    <w:rsid w:val="00533E7B"/>
    <w:rsid w:val="00533F53"/>
    <w:rsid w:val="005340A3"/>
    <w:rsid w:val="00535236"/>
    <w:rsid w:val="00535AD3"/>
    <w:rsid w:val="00535B3A"/>
    <w:rsid w:val="0053609C"/>
    <w:rsid w:val="0054021C"/>
    <w:rsid w:val="00541A4C"/>
    <w:rsid w:val="0054201A"/>
    <w:rsid w:val="005438DD"/>
    <w:rsid w:val="00543C86"/>
    <w:rsid w:val="00544517"/>
    <w:rsid w:val="00544F7A"/>
    <w:rsid w:val="00545054"/>
    <w:rsid w:val="00545B45"/>
    <w:rsid w:val="00547355"/>
    <w:rsid w:val="005502A9"/>
    <w:rsid w:val="00555A63"/>
    <w:rsid w:val="00555E64"/>
    <w:rsid w:val="00556394"/>
    <w:rsid w:val="0055715F"/>
    <w:rsid w:val="00557B7F"/>
    <w:rsid w:val="00560941"/>
    <w:rsid w:val="00564583"/>
    <w:rsid w:val="00564FA3"/>
    <w:rsid w:val="00565228"/>
    <w:rsid w:val="00566678"/>
    <w:rsid w:val="005703F1"/>
    <w:rsid w:val="0057133A"/>
    <w:rsid w:val="00572B9A"/>
    <w:rsid w:val="00573753"/>
    <w:rsid w:val="005766CB"/>
    <w:rsid w:val="005812B2"/>
    <w:rsid w:val="005833AD"/>
    <w:rsid w:val="005846F7"/>
    <w:rsid w:val="005856DD"/>
    <w:rsid w:val="00587E9A"/>
    <w:rsid w:val="00592261"/>
    <w:rsid w:val="005929ED"/>
    <w:rsid w:val="0059376C"/>
    <w:rsid w:val="00593B23"/>
    <w:rsid w:val="00595BFC"/>
    <w:rsid w:val="00596D62"/>
    <w:rsid w:val="005A0512"/>
    <w:rsid w:val="005A15F6"/>
    <w:rsid w:val="005A284D"/>
    <w:rsid w:val="005A32FD"/>
    <w:rsid w:val="005A52D7"/>
    <w:rsid w:val="005B0176"/>
    <w:rsid w:val="005B0C1B"/>
    <w:rsid w:val="005B126F"/>
    <w:rsid w:val="005B25F7"/>
    <w:rsid w:val="005B2C7F"/>
    <w:rsid w:val="005B3D19"/>
    <w:rsid w:val="005B3F3B"/>
    <w:rsid w:val="005B3FF2"/>
    <w:rsid w:val="005B40CE"/>
    <w:rsid w:val="005B4C97"/>
    <w:rsid w:val="005B6625"/>
    <w:rsid w:val="005B727B"/>
    <w:rsid w:val="005B79A6"/>
    <w:rsid w:val="005C0698"/>
    <w:rsid w:val="005C2C9E"/>
    <w:rsid w:val="005C3257"/>
    <w:rsid w:val="005C4CE6"/>
    <w:rsid w:val="005C4E14"/>
    <w:rsid w:val="005C5CC5"/>
    <w:rsid w:val="005C6B55"/>
    <w:rsid w:val="005D2D93"/>
    <w:rsid w:val="005D360B"/>
    <w:rsid w:val="005E04F3"/>
    <w:rsid w:val="005E0A2C"/>
    <w:rsid w:val="005E22FD"/>
    <w:rsid w:val="005E44C2"/>
    <w:rsid w:val="005E456C"/>
    <w:rsid w:val="005E573B"/>
    <w:rsid w:val="005E6760"/>
    <w:rsid w:val="005E694B"/>
    <w:rsid w:val="005E6FD8"/>
    <w:rsid w:val="005E75E8"/>
    <w:rsid w:val="005E7633"/>
    <w:rsid w:val="005F22F9"/>
    <w:rsid w:val="005F28A2"/>
    <w:rsid w:val="005F38D1"/>
    <w:rsid w:val="005F3C1B"/>
    <w:rsid w:val="005F5890"/>
    <w:rsid w:val="005F6224"/>
    <w:rsid w:val="005F7056"/>
    <w:rsid w:val="005F77AC"/>
    <w:rsid w:val="006002CF"/>
    <w:rsid w:val="00600CC2"/>
    <w:rsid w:val="00600F07"/>
    <w:rsid w:val="006011BE"/>
    <w:rsid w:val="006012B7"/>
    <w:rsid w:val="0060255D"/>
    <w:rsid w:val="006028FF"/>
    <w:rsid w:val="0060381C"/>
    <w:rsid w:val="00605090"/>
    <w:rsid w:val="0060550B"/>
    <w:rsid w:val="0060575D"/>
    <w:rsid w:val="006057C1"/>
    <w:rsid w:val="006059C2"/>
    <w:rsid w:val="00606035"/>
    <w:rsid w:val="00606478"/>
    <w:rsid w:val="006070DA"/>
    <w:rsid w:val="00611BB0"/>
    <w:rsid w:val="006133AB"/>
    <w:rsid w:val="00615B2D"/>
    <w:rsid w:val="00616B02"/>
    <w:rsid w:val="00620EC4"/>
    <w:rsid w:val="00621111"/>
    <w:rsid w:val="00621AD5"/>
    <w:rsid w:val="00624305"/>
    <w:rsid w:val="006267A1"/>
    <w:rsid w:val="00626AB7"/>
    <w:rsid w:val="00632B93"/>
    <w:rsid w:val="0063310D"/>
    <w:rsid w:val="00634375"/>
    <w:rsid w:val="00636FE0"/>
    <w:rsid w:val="00640549"/>
    <w:rsid w:val="00641226"/>
    <w:rsid w:val="0064125A"/>
    <w:rsid w:val="0064195F"/>
    <w:rsid w:val="006458AF"/>
    <w:rsid w:val="006461A5"/>
    <w:rsid w:val="006469A7"/>
    <w:rsid w:val="00647066"/>
    <w:rsid w:val="006506AE"/>
    <w:rsid w:val="00652448"/>
    <w:rsid w:val="00652EB9"/>
    <w:rsid w:val="0065328D"/>
    <w:rsid w:val="00653B08"/>
    <w:rsid w:val="006546A5"/>
    <w:rsid w:val="00656F75"/>
    <w:rsid w:val="006611B8"/>
    <w:rsid w:val="00661257"/>
    <w:rsid w:val="006615AA"/>
    <w:rsid w:val="00662972"/>
    <w:rsid w:val="006633EA"/>
    <w:rsid w:val="00663B7F"/>
    <w:rsid w:val="00665282"/>
    <w:rsid w:val="00665AA8"/>
    <w:rsid w:val="0066624B"/>
    <w:rsid w:val="0066742B"/>
    <w:rsid w:val="006674DB"/>
    <w:rsid w:val="006701D9"/>
    <w:rsid w:val="0067190D"/>
    <w:rsid w:val="006724FF"/>
    <w:rsid w:val="006757A2"/>
    <w:rsid w:val="006758B0"/>
    <w:rsid w:val="006764DD"/>
    <w:rsid w:val="0067725D"/>
    <w:rsid w:val="00677CE7"/>
    <w:rsid w:val="00680B19"/>
    <w:rsid w:val="00681967"/>
    <w:rsid w:val="00681F52"/>
    <w:rsid w:val="00682D33"/>
    <w:rsid w:val="006835D8"/>
    <w:rsid w:val="00684C96"/>
    <w:rsid w:val="00684D93"/>
    <w:rsid w:val="00684E8A"/>
    <w:rsid w:val="0068630B"/>
    <w:rsid w:val="006877DE"/>
    <w:rsid w:val="006901B7"/>
    <w:rsid w:val="00691074"/>
    <w:rsid w:val="006919AE"/>
    <w:rsid w:val="00691A24"/>
    <w:rsid w:val="00693FB8"/>
    <w:rsid w:val="006943B1"/>
    <w:rsid w:val="0069486A"/>
    <w:rsid w:val="006965BC"/>
    <w:rsid w:val="00696E3E"/>
    <w:rsid w:val="00696EC3"/>
    <w:rsid w:val="006973FA"/>
    <w:rsid w:val="00697B3C"/>
    <w:rsid w:val="006A04E2"/>
    <w:rsid w:val="006A1C7C"/>
    <w:rsid w:val="006A33AF"/>
    <w:rsid w:val="006A4AB4"/>
    <w:rsid w:val="006A649A"/>
    <w:rsid w:val="006B02AC"/>
    <w:rsid w:val="006B0F68"/>
    <w:rsid w:val="006B2FAD"/>
    <w:rsid w:val="006B3073"/>
    <w:rsid w:val="006B4C6A"/>
    <w:rsid w:val="006B4CD2"/>
    <w:rsid w:val="006B5754"/>
    <w:rsid w:val="006B591C"/>
    <w:rsid w:val="006B6079"/>
    <w:rsid w:val="006B633B"/>
    <w:rsid w:val="006B6671"/>
    <w:rsid w:val="006B6881"/>
    <w:rsid w:val="006C083D"/>
    <w:rsid w:val="006C2198"/>
    <w:rsid w:val="006C21DD"/>
    <w:rsid w:val="006C24C5"/>
    <w:rsid w:val="006C3192"/>
    <w:rsid w:val="006C3F57"/>
    <w:rsid w:val="006C70F6"/>
    <w:rsid w:val="006D1469"/>
    <w:rsid w:val="006D3588"/>
    <w:rsid w:val="006D4488"/>
    <w:rsid w:val="006D5C20"/>
    <w:rsid w:val="006D5D2A"/>
    <w:rsid w:val="006E0455"/>
    <w:rsid w:val="006E3664"/>
    <w:rsid w:val="006E5916"/>
    <w:rsid w:val="006E5F87"/>
    <w:rsid w:val="006E6849"/>
    <w:rsid w:val="006E6C9A"/>
    <w:rsid w:val="006E6EFB"/>
    <w:rsid w:val="006F0676"/>
    <w:rsid w:val="006F138B"/>
    <w:rsid w:val="006F1C5F"/>
    <w:rsid w:val="006F4A99"/>
    <w:rsid w:val="006F4F91"/>
    <w:rsid w:val="006F5F64"/>
    <w:rsid w:val="006F7213"/>
    <w:rsid w:val="006F7B86"/>
    <w:rsid w:val="00700103"/>
    <w:rsid w:val="0070069C"/>
    <w:rsid w:val="00704CF0"/>
    <w:rsid w:val="00705756"/>
    <w:rsid w:val="00706C9E"/>
    <w:rsid w:val="007101D8"/>
    <w:rsid w:val="00710E9D"/>
    <w:rsid w:val="007113DF"/>
    <w:rsid w:val="00714181"/>
    <w:rsid w:val="007144B5"/>
    <w:rsid w:val="00716E12"/>
    <w:rsid w:val="007171E7"/>
    <w:rsid w:val="007176C8"/>
    <w:rsid w:val="0072053E"/>
    <w:rsid w:val="00720B54"/>
    <w:rsid w:val="00721CBC"/>
    <w:rsid w:val="00722574"/>
    <w:rsid w:val="007233F7"/>
    <w:rsid w:val="007234E3"/>
    <w:rsid w:val="007236E7"/>
    <w:rsid w:val="00723C00"/>
    <w:rsid w:val="00724A64"/>
    <w:rsid w:val="00726529"/>
    <w:rsid w:val="00730755"/>
    <w:rsid w:val="00732F82"/>
    <w:rsid w:val="007330DE"/>
    <w:rsid w:val="0073373D"/>
    <w:rsid w:val="00733A99"/>
    <w:rsid w:val="007341F6"/>
    <w:rsid w:val="0073594A"/>
    <w:rsid w:val="00736766"/>
    <w:rsid w:val="00736A1A"/>
    <w:rsid w:val="00736A66"/>
    <w:rsid w:val="00737AF1"/>
    <w:rsid w:val="0074002C"/>
    <w:rsid w:val="007400A5"/>
    <w:rsid w:val="007422E8"/>
    <w:rsid w:val="00746C44"/>
    <w:rsid w:val="00746D78"/>
    <w:rsid w:val="0075022A"/>
    <w:rsid w:val="0075097C"/>
    <w:rsid w:val="00752FB3"/>
    <w:rsid w:val="007541D3"/>
    <w:rsid w:val="00754831"/>
    <w:rsid w:val="00755816"/>
    <w:rsid w:val="00756152"/>
    <w:rsid w:val="00756552"/>
    <w:rsid w:val="00756DEB"/>
    <w:rsid w:val="007579CB"/>
    <w:rsid w:val="00761944"/>
    <w:rsid w:val="00764732"/>
    <w:rsid w:val="00764C1C"/>
    <w:rsid w:val="00764F3E"/>
    <w:rsid w:val="00765A66"/>
    <w:rsid w:val="00767670"/>
    <w:rsid w:val="007677F5"/>
    <w:rsid w:val="00767B2E"/>
    <w:rsid w:val="00772A7A"/>
    <w:rsid w:val="00773A0B"/>
    <w:rsid w:val="00773CCD"/>
    <w:rsid w:val="00777D3E"/>
    <w:rsid w:val="00781379"/>
    <w:rsid w:val="007814D7"/>
    <w:rsid w:val="007835DB"/>
    <w:rsid w:val="007836DB"/>
    <w:rsid w:val="00785EC4"/>
    <w:rsid w:val="00786B71"/>
    <w:rsid w:val="0079087A"/>
    <w:rsid w:val="00793B63"/>
    <w:rsid w:val="007942BE"/>
    <w:rsid w:val="007A00B5"/>
    <w:rsid w:val="007A02D5"/>
    <w:rsid w:val="007A03D4"/>
    <w:rsid w:val="007A1E03"/>
    <w:rsid w:val="007A33BE"/>
    <w:rsid w:val="007A418D"/>
    <w:rsid w:val="007A440E"/>
    <w:rsid w:val="007A4D46"/>
    <w:rsid w:val="007A58E4"/>
    <w:rsid w:val="007A7B06"/>
    <w:rsid w:val="007A7E73"/>
    <w:rsid w:val="007A7F88"/>
    <w:rsid w:val="007B1855"/>
    <w:rsid w:val="007B618C"/>
    <w:rsid w:val="007B7CDE"/>
    <w:rsid w:val="007C04DD"/>
    <w:rsid w:val="007C19E5"/>
    <w:rsid w:val="007C1E4F"/>
    <w:rsid w:val="007C5C98"/>
    <w:rsid w:val="007C70B8"/>
    <w:rsid w:val="007C7CBA"/>
    <w:rsid w:val="007D1CEB"/>
    <w:rsid w:val="007D3B2F"/>
    <w:rsid w:val="007D4541"/>
    <w:rsid w:val="007D4CF5"/>
    <w:rsid w:val="007D528C"/>
    <w:rsid w:val="007D539E"/>
    <w:rsid w:val="007D5691"/>
    <w:rsid w:val="007D702A"/>
    <w:rsid w:val="007E0B8E"/>
    <w:rsid w:val="007E0C77"/>
    <w:rsid w:val="007E1B7D"/>
    <w:rsid w:val="007E546A"/>
    <w:rsid w:val="007E6027"/>
    <w:rsid w:val="007E641A"/>
    <w:rsid w:val="007F1D3D"/>
    <w:rsid w:val="007F3BE7"/>
    <w:rsid w:val="007F4CEB"/>
    <w:rsid w:val="007F5B96"/>
    <w:rsid w:val="0080009D"/>
    <w:rsid w:val="00801582"/>
    <w:rsid w:val="008027F8"/>
    <w:rsid w:val="00804022"/>
    <w:rsid w:val="0081002B"/>
    <w:rsid w:val="00810A13"/>
    <w:rsid w:val="00811D66"/>
    <w:rsid w:val="00812D0E"/>
    <w:rsid w:val="00813576"/>
    <w:rsid w:val="008146C3"/>
    <w:rsid w:val="00815537"/>
    <w:rsid w:val="008173AF"/>
    <w:rsid w:val="00817BE2"/>
    <w:rsid w:val="0082048E"/>
    <w:rsid w:val="008207BE"/>
    <w:rsid w:val="0082157F"/>
    <w:rsid w:val="00821764"/>
    <w:rsid w:val="00823851"/>
    <w:rsid w:val="00823FC9"/>
    <w:rsid w:val="00824709"/>
    <w:rsid w:val="00826EAE"/>
    <w:rsid w:val="00832A74"/>
    <w:rsid w:val="00833A08"/>
    <w:rsid w:val="008343C8"/>
    <w:rsid w:val="00834466"/>
    <w:rsid w:val="00834BC2"/>
    <w:rsid w:val="008366C7"/>
    <w:rsid w:val="0083756D"/>
    <w:rsid w:val="008377BD"/>
    <w:rsid w:val="00837857"/>
    <w:rsid w:val="00840284"/>
    <w:rsid w:val="0084080E"/>
    <w:rsid w:val="00841D01"/>
    <w:rsid w:val="00842A16"/>
    <w:rsid w:val="008432DB"/>
    <w:rsid w:val="00843C87"/>
    <w:rsid w:val="00846782"/>
    <w:rsid w:val="0084740F"/>
    <w:rsid w:val="00850E65"/>
    <w:rsid w:val="008530B7"/>
    <w:rsid w:val="00853529"/>
    <w:rsid w:val="008543E5"/>
    <w:rsid w:val="00854B28"/>
    <w:rsid w:val="00855427"/>
    <w:rsid w:val="0085633B"/>
    <w:rsid w:val="00860585"/>
    <w:rsid w:val="00860C93"/>
    <w:rsid w:val="00861C7D"/>
    <w:rsid w:val="00861ECD"/>
    <w:rsid w:val="00863628"/>
    <w:rsid w:val="00865749"/>
    <w:rsid w:val="00866FD5"/>
    <w:rsid w:val="008703D5"/>
    <w:rsid w:val="00871DC8"/>
    <w:rsid w:val="008747AD"/>
    <w:rsid w:val="00876B64"/>
    <w:rsid w:val="00880230"/>
    <w:rsid w:val="00881843"/>
    <w:rsid w:val="0088372E"/>
    <w:rsid w:val="008842B1"/>
    <w:rsid w:val="00884853"/>
    <w:rsid w:val="00887FF4"/>
    <w:rsid w:val="00891ACA"/>
    <w:rsid w:val="00894FAD"/>
    <w:rsid w:val="0089571B"/>
    <w:rsid w:val="00896ADE"/>
    <w:rsid w:val="0089723B"/>
    <w:rsid w:val="008974B5"/>
    <w:rsid w:val="008A063C"/>
    <w:rsid w:val="008A0756"/>
    <w:rsid w:val="008A284B"/>
    <w:rsid w:val="008A3F85"/>
    <w:rsid w:val="008A4C44"/>
    <w:rsid w:val="008A60E5"/>
    <w:rsid w:val="008A76AB"/>
    <w:rsid w:val="008A7FB9"/>
    <w:rsid w:val="008B1353"/>
    <w:rsid w:val="008B13A8"/>
    <w:rsid w:val="008B1DAC"/>
    <w:rsid w:val="008B383D"/>
    <w:rsid w:val="008B3CD6"/>
    <w:rsid w:val="008B3CE1"/>
    <w:rsid w:val="008B4524"/>
    <w:rsid w:val="008B47B8"/>
    <w:rsid w:val="008B5F44"/>
    <w:rsid w:val="008B68BA"/>
    <w:rsid w:val="008B775F"/>
    <w:rsid w:val="008B77F5"/>
    <w:rsid w:val="008B7E39"/>
    <w:rsid w:val="008C1158"/>
    <w:rsid w:val="008C160C"/>
    <w:rsid w:val="008C2715"/>
    <w:rsid w:val="008C2893"/>
    <w:rsid w:val="008C2935"/>
    <w:rsid w:val="008C2EFF"/>
    <w:rsid w:val="008C387B"/>
    <w:rsid w:val="008C5A57"/>
    <w:rsid w:val="008D1490"/>
    <w:rsid w:val="008D2B16"/>
    <w:rsid w:val="008D309E"/>
    <w:rsid w:val="008D584A"/>
    <w:rsid w:val="008D5AF8"/>
    <w:rsid w:val="008D6076"/>
    <w:rsid w:val="008D61E7"/>
    <w:rsid w:val="008D6A58"/>
    <w:rsid w:val="008D70DA"/>
    <w:rsid w:val="008D77F0"/>
    <w:rsid w:val="008D7FBF"/>
    <w:rsid w:val="008E04A5"/>
    <w:rsid w:val="008E10F5"/>
    <w:rsid w:val="008E26CD"/>
    <w:rsid w:val="008E3369"/>
    <w:rsid w:val="008E39F7"/>
    <w:rsid w:val="008E3E29"/>
    <w:rsid w:val="008E46F1"/>
    <w:rsid w:val="008E5971"/>
    <w:rsid w:val="008F1AEB"/>
    <w:rsid w:val="008F283E"/>
    <w:rsid w:val="008F54EA"/>
    <w:rsid w:val="008F6555"/>
    <w:rsid w:val="00901281"/>
    <w:rsid w:val="00904285"/>
    <w:rsid w:val="00905649"/>
    <w:rsid w:val="00905891"/>
    <w:rsid w:val="00905AC3"/>
    <w:rsid w:val="009068EE"/>
    <w:rsid w:val="00906D82"/>
    <w:rsid w:val="0090706E"/>
    <w:rsid w:val="00910ACA"/>
    <w:rsid w:val="00911954"/>
    <w:rsid w:val="00912A97"/>
    <w:rsid w:val="00912F82"/>
    <w:rsid w:val="00914205"/>
    <w:rsid w:val="00915B8A"/>
    <w:rsid w:val="00916A9D"/>
    <w:rsid w:val="00917D3D"/>
    <w:rsid w:val="00921C47"/>
    <w:rsid w:val="00922A20"/>
    <w:rsid w:val="00924A27"/>
    <w:rsid w:val="00926625"/>
    <w:rsid w:val="00926D1F"/>
    <w:rsid w:val="00927FCF"/>
    <w:rsid w:val="00931172"/>
    <w:rsid w:val="00936BEE"/>
    <w:rsid w:val="00937265"/>
    <w:rsid w:val="009409EB"/>
    <w:rsid w:val="00941434"/>
    <w:rsid w:val="00941AED"/>
    <w:rsid w:val="00941FB1"/>
    <w:rsid w:val="00942084"/>
    <w:rsid w:val="009432CA"/>
    <w:rsid w:val="00944CB4"/>
    <w:rsid w:val="00944D38"/>
    <w:rsid w:val="00945C34"/>
    <w:rsid w:val="00946D30"/>
    <w:rsid w:val="00947358"/>
    <w:rsid w:val="009506FB"/>
    <w:rsid w:val="00950D73"/>
    <w:rsid w:val="00953650"/>
    <w:rsid w:val="00953931"/>
    <w:rsid w:val="00953B61"/>
    <w:rsid w:val="0095416A"/>
    <w:rsid w:val="00954CAB"/>
    <w:rsid w:val="0095575F"/>
    <w:rsid w:val="009569BE"/>
    <w:rsid w:val="00965B5D"/>
    <w:rsid w:val="00967EAC"/>
    <w:rsid w:val="00970840"/>
    <w:rsid w:val="00970E24"/>
    <w:rsid w:val="00972087"/>
    <w:rsid w:val="00972E37"/>
    <w:rsid w:val="0097368A"/>
    <w:rsid w:val="00973D89"/>
    <w:rsid w:val="00975F74"/>
    <w:rsid w:val="009777B1"/>
    <w:rsid w:val="009824F4"/>
    <w:rsid w:val="00987132"/>
    <w:rsid w:val="0098733F"/>
    <w:rsid w:val="0098744E"/>
    <w:rsid w:val="0099020D"/>
    <w:rsid w:val="00990740"/>
    <w:rsid w:val="00990FCC"/>
    <w:rsid w:val="009910F8"/>
    <w:rsid w:val="009920E2"/>
    <w:rsid w:val="00992825"/>
    <w:rsid w:val="009930C7"/>
    <w:rsid w:val="009949DE"/>
    <w:rsid w:val="00995A61"/>
    <w:rsid w:val="009967AC"/>
    <w:rsid w:val="00997363"/>
    <w:rsid w:val="00997A89"/>
    <w:rsid w:val="00997B7F"/>
    <w:rsid w:val="00997C9D"/>
    <w:rsid w:val="00997ED1"/>
    <w:rsid w:val="009A1429"/>
    <w:rsid w:val="009A1521"/>
    <w:rsid w:val="009A1785"/>
    <w:rsid w:val="009A6664"/>
    <w:rsid w:val="009B05F3"/>
    <w:rsid w:val="009B11F8"/>
    <w:rsid w:val="009B31B9"/>
    <w:rsid w:val="009B458B"/>
    <w:rsid w:val="009B5F83"/>
    <w:rsid w:val="009B62CA"/>
    <w:rsid w:val="009B7170"/>
    <w:rsid w:val="009C01D5"/>
    <w:rsid w:val="009C1A3C"/>
    <w:rsid w:val="009C35DF"/>
    <w:rsid w:val="009C5C1D"/>
    <w:rsid w:val="009C6FC7"/>
    <w:rsid w:val="009D0868"/>
    <w:rsid w:val="009D0975"/>
    <w:rsid w:val="009D0F33"/>
    <w:rsid w:val="009D10EE"/>
    <w:rsid w:val="009D1D17"/>
    <w:rsid w:val="009D1DCC"/>
    <w:rsid w:val="009D2189"/>
    <w:rsid w:val="009D2A77"/>
    <w:rsid w:val="009D2DD9"/>
    <w:rsid w:val="009D311E"/>
    <w:rsid w:val="009D3C25"/>
    <w:rsid w:val="009D42BB"/>
    <w:rsid w:val="009D46AD"/>
    <w:rsid w:val="009D5599"/>
    <w:rsid w:val="009E1850"/>
    <w:rsid w:val="009E1DE5"/>
    <w:rsid w:val="009E41B6"/>
    <w:rsid w:val="009E5B3B"/>
    <w:rsid w:val="009E5B68"/>
    <w:rsid w:val="009E6390"/>
    <w:rsid w:val="009E663A"/>
    <w:rsid w:val="009E6D56"/>
    <w:rsid w:val="009E7337"/>
    <w:rsid w:val="009E7419"/>
    <w:rsid w:val="009F1ADA"/>
    <w:rsid w:val="009F4F6B"/>
    <w:rsid w:val="009F6A99"/>
    <w:rsid w:val="009F6E7F"/>
    <w:rsid w:val="009F7A18"/>
    <w:rsid w:val="009F7D4F"/>
    <w:rsid w:val="00A00F8F"/>
    <w:rsid w:val="00A0265F"/>
    <w:rsid w:val="00A0397E"/>
    <w:rsid w:val="00A0454F"/>
    <w:rsid w:val="00A048B9"/>
    <w:rsid w:val="00A04EBC"/>
    <w:rsid w:val="00A06F42"/>
    <w:rsid w:val="00A0709F"/>
    <w:rsid w:val="00A074CB"/>
    <w:rsid w:val="00A13D79"/>
    <w:rsid w:val="00A15EBC"/>
    <w:rsid w:val="00A20799"/>
    <w:rsid w:val="00A23E89"/>
    <w:rsid w:val="00A25748"/>
    <w:rsid w:val="00A25B32"/>
    <w:rsid w:val="00A264EB"/>
    <w:rsid w:val="00A30DF6"/>
    <w:rsid w:val="00A3105D"/>
    <w:rsid w:val="00A31115"/>
    <w:rsid w:val="00A3167A"/>
    <w:rsid w:val="00A321BC"/>
    <w:rsid w:val="00A3342A"/>
    <w:rsid w:val="00A33A01"/>
    <w:rsid w:val="00A345B8"/>
    <w:rsid w:val="00A3469F"/>
    <w:rsid w:val="00A35252"/>
    <w:rsid w:val="00A36D3A"/>
    <w:rsid w:val="00A40B76"/>
    <w:rsid w:val="00A41952"/>
    <w:rsid w:val="00A41F95"/>
    <w:rsid w:val="00A42EA4"/>
    <w:rsid w:val="00A4428E"/>
    <w:rsid w:val="00A5224D"/>
    <w:rsid w:val="00A52AEA"/>
    <w:rsid w:val="00A55F13"/>
    <w:rsid w:val="00A56AA7"/>
    <w:rsid w:val="00A57480"/>
    <w:rsid w:val="00A60025"/>
    <w:rsid w:val="00A60B37"/>
    <w:rsid w:val="00A61D13"/>
    <w:rsid w:val="00A6278A"/>
    <w:rsid w:val="00A629CF"/>
    <w:rsid w:val="00A6301D"/>
    <w:rsid w:val="00A63890"/>
    <w:rsid w:val="00A639EE"/>
    <w:rsid w:val="00A63B36"/>
    <w:rsid w:val="00A64043"/>
    <w:rsid w:val="00A66114"/>
    <w:rsid w:val="00A6734D"/>
    <w:rsid w:val="00A714EC"/>
    <w:rsid w:val="00A7449B"/>
    <w:rsid w:val="00A747F8"/>
    <w:rsid w:val="00A75095"/>
    <w:rsid w:val="00A76698"/>
    <w:rsid w:val="00A76719"/>
    <w:rsid w:val="00A77B27"/>
    <w:rsid w:val="00A81844"/>
    <w:rsid w:val="00A82166"/>
    <w:rsid w:val="00A83A76"/>
    <w:rsid w:val="00A84E21"/>
    <w:rsid w:val="00A857E1"/>
    <w:rsid w:val="00A87F70"/>
    <w:rsid w:val="00A979A0"/>
    <w:rsid w:val="00AA155C"/>
    <w:rsid w:val="00AA207B"/>
    <w:rsid w:val="00AA20C4"/>
    <w:rsid w:val="00AA2344"/>
    <w:rsid w:val="00AA2D22"/>
    <w:rsid w:val="00AA3BD2"/>
    <w:rsid w:val="00AA5DDC"/>
    <w:rsid w:val="00AB0A46"/>
    <w:rsid w:val="00AB1FB1"/>
    <w:rsid w:val="00AC42CD"/>
    <w:rsid w:val="00AC4519"/>
    <w:rsid w:val="00AD0548"/>
    <w:rsid w:val="00AD25E3"/>
    <w:rsid w:val="00AD3175"/>
    <w:rsid w:val="00AD5346"/>
    <w:rsid w:val="00AD5B72"/>
    <w:rsid w:val="00AD781A"/>
    <w:rsid w:val="00AE0213"/>
    <w:rsid w:val="00AE11A4"/>
    <w:rsid w:val="00AE250A"/>
    <w:rsid w:val="00AE2730"/>
    <w:rsid w:val="00AE3ECE"/>
    <w:rsid w:val="00AE3FB6"/>
    <w:rsid w:val="00AE4B7F"/>
    <w:rsid w:val="00AE5116"/>
    <w:rsid w:val="00AE6C9B"/>
    <w:rsid w:val="00AF010F"/>
    <w:rsid w:val="00AF2501"/>
    <w:rsid w:val="00AF30F0"/>
    <w:rsid w:val="00AF395E"/>
    <w:rsid w:val="00AF5266"/>
    <w:rsid w:val="00AF547F"/>
    <w:rsid w:val="00AF567E"/>
    <w:rsid w:val="00AF57BA"/>
    <w:rsid w:val="00AF7FEE"/>
    <w:rsid w:val="00B00E07"/>
    <w:rsid w:val="00B0586A"/>
    <w:rsid w:val="00B05D81"/>
    <w:rsid w:val="00B060D7"/>
    <w:rsid w:val="00B064F3"/>
    <w:rsid w:val="00B06BEF"/>
    <w:rsid w:val="00B07143"/>
    <w:rsid w:val="00B0734C"/>
    <w:rsid w:val="00B07448"/>
    <w:rsid w:val="00B10B32"/>
    <w:rsid w:val="00B1102B"/>
    <w:rsid w:val="00B1111D"/>
    <w:rsid w:val="00B11896"/>
    <w:rsid w:val="00B1251A"/>
    <w:rsid w:val="00B159F1"/>
    <w:rsid w:val="00B16B99"/>
    <w:rsid w:val="00B17A91"/>
    <w:rsid w:val="00B2074E"/>
    <w:rsid w:val="00B210D2"/>
    <w:rsid w:val="00B21F3E"/>
    <w:rsid w:val="00B223DB"/>
    <w:rsid w:val="00B249C2"/>
    <w:rsid w:val="00B24C98"/>
    <w:rsid w:val="00B24E2A"/>
    <w:rsid w:val="00B25DC9"/>
    <w:rsid w:val="00B266E3"/>
    <w:rsid w:val="00B27C0C"/>
    <w:rsid w:val="00B307BD"/>
    <w:rsid w:val="00B3139C"/>
    <w:rsid w:val="00B31F56"/>
    <w:rsid w:val="00B32067"/>
    <w:rsid w:val="00B33570"/>
    <w:rsid w:val="00B33C63"/>
    <w:rsid w:val="00B33D6D"/>
    <w:rsid w:val="00B34461"/>
    <w:rsid w:val="00B34E00"/>
    <w:rsid w:val="00B353B5"/>
    <w:rsid w:val="00B366E0"/>
    <w:rsid w:val="00B3727B"/>
    <w:rsid w:val="00B373F6"/>
    <w:rsid w:val="00B378D6"/>
    <w:rsid w:val="00B4477F"/>
    <w:rsid w:val="00B44EA7"/>
    <w:rsid w:val="00B451D4"/>
    <w:rsid w:val="00B45D2A"/>
    <w:rsid w:val="00B464C1"/>
    <w:rsid w:val="00B46BE9"/>
    <w:rsid w:val="00B50E23"/>
    <w:rsid w:val="00B50E5B"/>
    <w:rsid w:val="00B518D8"/>
    <w:rsid w:val="00B54A83"/>
    <w:rsid w:val="00B54FEF"/>
    <w:rsid w:val="00B5573F"/>
    <w:rsid w:val="00B55C6C"/>
    <w:rsid w:val="00B6026B"/>
    <w:rsid w:val="00B607D2"/>
    <w:rsid w:val="00B62A81"/>
    <w:rsid w:val="00B727CB"/>
    <w:rsid w:val="00B764D8"/>
    <w:rsid w:val="00B80097"/>
    <w:rsid w:val="00B82F0E"/>
    <w:rsid w:val="00B85215"/>
    <w:rsid w:val="00B86A87"/>
    <w:rsid w:val="00B9062B"/>
    <w:rsid w:val="00B9290A"/>
    <w:rsid w:val="00B931EA"/>
    <w:rsid w:val="00B93276"/>
    <w:rsid w:val="00B932C9"/>
    <w:rsid w:val="00B964C5"/>
    <w:rsid w:val="00BA07B0"/>
    <w:rsid w:val="00BA0B46"/>
    <w:rsid w:val="00BA0CE7"/>
    <w:rsid w:val="00BA0F5A"/>
    <w:rsid w:val="00BA0F5F"/>
    <w:rsid w:val="00BA2DB6"/>
    <w:rsid w:val="00BA57D3"/>
    <w:rsid w:val="00BA6962"/>
    <w:rsid w:val="00BA6AA5"/>
    <w:rsid w:val="00BA7146"/>
    <w:rsid w:val="00BB075A"/>
    <w:rsid w:val="00BB10DF"/>
    <w:rsid w:val="00BB4F95"/>
    <w:rsid w:val="00BB5281"/>
    <w:rsid w:val="00BB61DE"/>
    <w:rsid w:val="00BB665B"/>
    <w:rsid w:val="00BC079C"/>
    <w:rsid w:val="00BC31BD"/>
    <w:rsid w:val="00BC342F"/>
    <w:rsid w:val="00BC37F8"/>
    <w:rsid w:val="00BC48B8"/>
    <w:rsid w:val="00BC5880"/>
    <w:rsid w:val="00BC5FDE"/>
    <w:rsid w:val="00BC6C11"/>
    <w:rsid w:val="00BD083A"/>
    <w:rsid w:val="00BD1AE7"/>
    <w:rsid w:val="00BD29F6"/>
    <w:rsid w:val="00BD31C9"/>
    <w:rsid w:val="00BD3922"/>
    <w:rsid w:val="00BD6CE6"/>
    <w:rsid w:val="00BD75CE"/>
    <w:rsid w:val="00BD7BD7"/>
    <w:rsid w:val="00BD7DD8"/>
    <w:rsid w:val="00BE0CED"/>
    <w:rsid w:val="00BE1020"/>
    <w:rsid w:val="00BE110D"/>
    <w:rsid w:val="00BE1E69"/>
    <w:rsid w:val="00BE3EE2"/>
    <w:rsid w:val="00BE5EB2"/>
    <w:rsid w:val="00BE63EC"/>
    <w:rsid w:val="00BE7E18"/>
    <w:rsid w:val="00BF166F"/>
    <w:rsid w:val="00BF1898"/>
    <w:rsid w:val="00BF20A7"/>
    <w:rsid w:val="00BF27E5"/>
    <w:rsid w:val="00BF3B34"/>
    <w:rsid w:val="00BF3F07"/>
    <w:rsid w:val="00BF4643"/>
    <w:rsid w:val="00BF6201"/>
    <w:rsid w:val="00C0066A"/>
    <w:rsid w:val="00C008EC"/>
    <w:rsid w:val="00C023FB"/>
    <w:rsid w:val="00C02DB6"/>
    <w:rsid w:val="00C04695"/>
    <w:rsid w:val="00C046C2"/>
    <w:rsid w:val="00C05753"/>
    <w:rsid w:val="00C05EB5"/>
    <w:rsid w:val="00C065D9"/>
    <w:rsid w:val="00C10DCD"/>
    <w:rsid w:val="00C111F9"/>
    <w:rsid w:val="00C114D1"/>
    <w:rsid w:val="00C20B9D"/>
    <w:rsid w:val="00C20E82"/>
    <w:rsid w:val="00C21420"/>
    <w:rsid w:val="00C21917"/>
    <w:rsid w:val="00C21EB9"/>
    <w:rsid w:val="00C22532"/>
    <w:rsid w:val="00C2664C"/>
    <w:rsid w:val="00C26D02"/>
    <w:rsid w:val="00C3067E"/>
    <w:rsid w:val="00C31C0D"/>
    <w:rsid w:val="00C3280F"/>
    <w:rsid w:val="00C329D3"/>
    <w:rsid w:val="00C330D2"/>
    <w:rsid w:val="00C33C4C"/>
    <w:rsid w:val="00C3538A"/>
    <w:rsid w:val="00C3574B"/>
    <w:rsid w:val="00C370A2"/>
    <w:rsid w:val="00C409AF"/>
    <w:rsid w:val="00C429B0"/>
    <w:rsid w:val="00C45817"/>
    <w:rsid w:val="00C45DAF"/>
    <w:rsid w:val="00C4677D"/>
    <w:rsid w:val="00C46A79"/>
    <w:rsid w:val="00C513CE"/>
    <w:rsid w:val="00C52940"/>
    <w:rsid w:val="00C5314B"/>
    <w:rsid w:val="00C5377E"/>
    <w:rsid w:val="00C5381C"/>
    <w:rsid w:val="00C56B5B"/>
    <w:rsid w:val="00C57009"/>
    <w:rsid w:val="00C60D87"/>
    <w:rsid w:val="00C60D9D"/>
    <w:rsid w:val="00C61239"/>
    <w:rsid w:val="00C61FBC"/>
    <w:rsid w:val="00C63760"/>
    <w:rsid w:val="00C6635C"/>
    <w:rsid w:val="00C66DF4"/>
    <w:rsid w:val="00C711BD"/>
    <w:rsid w:val="00C71C14"/>
    <w:rsid w:val="00C72864"/>
    <w:rsid w:val="00C73BD8"/>
    <w:rsid w:val="00C74EB3"/>
    <w:rsid w:val="00C7561C"/>
    <w:rsid w:val="00C75A8D"/>
    <w:rsid w:val="00C76555"/>
    <w:rsid w:val="00C76A1C"/>
    <w:rsid w:val="00C77945"/>
    <w:rsid w:val="00C804F0"/>
    <w:rsid w:val="00C8051E"/>
    <w:rsid w:val="00C80E2D"/>
    <w:rsid w:val="00C817C9"/>
    <w:rsid w:val="00C81867"/>
    <w:rsid w:val="00C83229"/>
    <w:rsid w:val="00C84971"/>
    <w:rsid w:val="00C9180F"/>
    <w:rsid w:val="00C92894"/>
    <w:rsid w:val="00C9499C"/>
    <w:rsid w:val="00C97E26"/>
    <w:rsid w:val="00CA04F2"/>
    <w:rsid w:val="00CA203B"/>
    <w:rsid w:val="00CA2423"/>
    <w:rsid w:val="00CA29C4"/>
    <w:rsid w:val="00CA310C"/>
    <w:rsid w:val="00CA53EC"/>
    <w:rsid w:val="00CA5A91"/>
    <w:rsid w:val="00CA5B04"/>
    <w:rsid w:val="00CA5B3D"/>
    <w:rsid w:val="00CA5FA2"/>
    <w:rsid w:val="00CB0FD9"/>
    <w:rsid w:val="00CB1B4A"/>
    <w:rsid w:val="00CB72A3"/>
    <w:rsid w:val="00CC0943"/>
    <w:rsid w:val="00CC168D"/>
    <w:rsid w:val="00CC37EF"/>
    <w:rsid w:val="00CC4ED8"/>
    <w:rsid w:val="00CC5944"/>
    <w:rsid w:val="00CD033E"/>
    <w:rsid w:val="00CD13DF"/>
    <w:rsid w:val="00CD147A"/>
    <w:rsid w:val="00CD31E2"/>
    <w:rsid w:val="00CD3265"/>
    <w:rsid w:val="00CD4611"/>
    <w:rsid w:val="00CD4AF9"/>
    <w:rsid w:val="00CD578A"/>
    <w:rsid w:val="00CD5976"/>
    <w:rsid w:val="00CD6694"/>
    <w:rsid w:val="00CD6979"/>
    <w:rsid w:val="00CE00D9"/>
    <w:rsid w:val="00CE2456"/>
    <w:rsid w:val="00CE2638"/>
    <w:rsid w:val="00CE2835"/>
    <w:rsid w:val="00CE58E0"/>
    <w:rsid w:val="00CE6670"/>
    <w:rsid w:val="00CF0631"/>
    <w:rsid w:val="00CF0BE5"/>
    <w:rsid w:val="00CF6DA1"/>
    <w:rsid w:val="00CF7DA8"/>
    <w:rsid w:val="00CF7F34"/>
    <w:rsid w:val="00D00EB4"/>
    <w:rsid w:val="00D01BF9"/>
    <w:rsid w:val="00D03D86"/>
    <w:rsid w:val="00D0407D"/>
    <w:rsid w:val="00D048E6"/>
    <w:rsid w:val="00D0490D"/>
    <w:rsid w:val="00D04C57"/>
    <w:rsid w:val="00D0576A"/>
    <w:rsid w:val="00D07473"/>
    <w:rsid w:val="00D07A3D"/>
    <w:rsid w:val="00D07D21"/>
    <w:rsid w:val="00D102CD"/>
    <w:rsid w:val="00D10F3F"/>
    <w:rsid w:val="00D119CC"/>
    <w:rsid w:val="00D12652"/>
    <w:rsid w:val="00D12977"/>
    <w:rsid w:val="00D12B10"/>
    <w:rsid w:val="00D13282"/>
    <w:rsid w:val="00D139E5"/>
    <w:rsid w:val="00D13C75"/>
    <w:rsid w:val="00D13EFE"/>
    <w:rsid w:val="00D143A1"/>
    <w:rsid w:val="00D1689C"/>
    <w:rsid w:val="00D207D5"/>
    <w:rsid w:val="00D21B71"/>
    <w:rsid w:val="00D25832"/>
    <w:rsid w:val="00D25B8C"/>
    <w:rsid w:val="00D275C5"/>
    <w:rsid w:val="00D27E82"/>
    <w:rsid w:val="00D31C89"/>
    <w:rsid w:val="00D325E3"/>
    <w:rsid w:val="00D3475C"/>
    <w:rsid w:val="00D35E84"/>
    <w:rsid w:val="00D400C1"/>
    <w:rsid w:val="00D4059C"/>
    <w:rsid w:val="00D4077A"/>
    <w:rsid w:val="00D40A8F"/>
    <w:rsid w:val="00D418FA"/>
    <w:rsid w:val="00D46F01"/>
    <w:rsid w:val="00D511C0"/>
    <w:rsid w:val="00D521AA"/>
    <w:rsid w:val="00D52222"/>
    <w:rsid w:val="00D54439"/>
    <w:rsid w:val="00D54903"/>
    <w:rsid w:val="00D55412"/>
    <w:rsid w:val="00D5604F"/>
    <w:rsid w:val="00D57150"/>
    <w:rsid w:val="00D57975"/>
    <w:rsid w:val="00D57F29"/>
    <w:rsid w:val="00D608CD"/>
    <w:rsid w:val="00D60FA9"/>
    <w:rsid w:val="00D61D67"/>
    <w:rsid w:val="00D64E43"/>
    <w:rsid w:val="00D65405"/>
    <w:rsid w:val="00D6619D"/>
    <w:rsid w:val="00D6632E"/>
    <w:rsid w:val="00D66813"/>
    <w:rsid w:val="00D67EEE"/>
    <w:rsid w:val="00D700B4"/>
    <w:rsid w:val="00D7112F"/>
    <w:rsid w:val="00D714BD"/>
    <w:rsid w:val="00D7158F"/>
    <w:rsid w:val="00D73168"/>
    <w:rsid w:val="00D7364C"/>
    <w:rsid w:val="00D75061"/>
    <w:rsid w:val="00D7729C"/>
    <w:rsid w:val="00D80BA8"/>
    <w:rsid w:val="00D82851"/>
    <w:rsid w:val="00D830A2"/>
    <w:rsid w:val="00D83D79"/>
    <w:rsid w:val="00D84062"/>
    <w:rsid w:val="00D8431C"/>
    <w:rsid w:val="00D84759"/>
    <w:rsid w:val="00D85010"/>
    <w:rsid w:val="00D853FF"/>
    <w:rsid w:val="00D87EC3"/>
    <w:rsid w:val="00D908CC"/>
    <w:rsid w:val="00D90E84"/>
    <w:rsid w:val="00D91462"/>
    <w:rsid w:val="00D9153F"/>
    <w:rsid w:val="00D917D0"/>
    <w:rsid w:val="00D92332"/>
    <w:rsid w:val="00D960B6"/>
    <w:rsid w:val="00D97A8C"/>
    <w:rsid w:val="00DA1AA3"/>
    <w:rsid w:val="00DA3126"/>
    <w:rsid w:val="00DA33F8"/>
    <w:rsid w:val="00DA35CC"/>
    <w:rsid w:val="00DA367E"/>
    <w:rsid w:val="00DA3B30"/>
    <w:rsid w:val="00DA3CD8"/>
    <w:rsid w:val="00DA4730"/>
    <w:rsid w:val="00DA50C6"/>
    <w:rsid w:val="00DA6156"/>
    <w:rsid w:val="00DA67B9"/>
    <w:rsid w:val="00DA75E8"/>
    <w:rsid w:val="00DA7A8F"/>
    <w:rsid w:val="00DB1278"/>
    <w:rsid w:val="00DB1402"/>
    <w:rsid w:val="00DB1495"/>
    <w:rsid w:val="00DB2A46"/>
    <w:rsid w:val="00DB3433"/>
    <w:rsid w:val="00DB4D76"/>
    <w:rsid w:val="00DB50B5"/>
    <w:rsid w:val="00DB6569"/>
    <w:rsid w:val="00DB7AA2"/>
    <w:rsid w:val="00DC069E"/>
    <w:rsid w:val="00DC1A61"/>
    <w:rsid w:val="00DC4188"/>
    <w:rsid w:val="00DC42DB"/>
    <w:rsid w:val="00DC48ED"/>
    <w:rsid w:val="00DC4D1A"/>
    <w:rsid w:val="00DC6A18"/>
    <w:rsid w:val="00DC6D74"/>
    <w:rsid w:val="00DD1992"/>
    <w:rsid w:val="00DD1B33"/>
    <w:rsid w:val="00DD1CE2"/>
    <w:rsid w:val="00DD4CE9"/>
    <w:rsid w:val="00DD500B"/>
    <w:rsid w:val="00DD58D4"/>
    <w:rsid w:val="00DD6244"/>
    <w:rsid w:val="00DE103B"/>
    <w:rsid w:val="00DE1432"/>
    <w:rsid w:val="00DE1E1E"/>
    <w:rsid w:val="00DE2294"/>
    <w:rsid w:val="00DE31A3"/>
    <w:rsid w:val="00DE3A8B"/>
    <w:rsid w:val="00DE4511"/>
    <w:rsid w:val="00DE4528"/>
    <w:rsid w:val="00DE4815"/>
    <w:rsid w:val="00DE4913"/>
    <w:rsid w:val="00DE5922"/>
    <w:rsid w:val="00DF0C16"/>
    <w:rsid w:val="00DF1065"/>
    <w:rsid w:val="00DF1229"/>
    <w:rsid w:val="00DF22A9"/>
    <w:rsid w:val="00DF22C8"/>
    <w:rsid w:val="00DF3238"/>
    <w:rsid w:val="00DF3EA2"/>
    <w:rsid w:val="00DF407C"/>
    <w:rsid w:val="00DF4708"/>
    <w:rsid w:val="00DF5CAC"/>
    <w:rsid w:val="00DF7CE4"/>
    <w:rsid w:val="00E03A44"/>
    <w:rsid w:val="00E074EE"/>
    <w:rsid w:val="00E07EA9"/>
    <w:rsid w:val="00E07FFA"/>
    <w:rsid w:val="00E104FB"/>
    <w:rsid w:val="00E14074"/>
    <w:rsid w:val="00E143B4"/>
    <w:rsid w:val="00E14DDD"/>
    <w:rsid w:val="00E15715"/>
    <w:rsid w:val="00E15F48"/>
    <w:rsid w:val="00E15F81"/>
    <w:rsid w:val="00E16E88"/>
    <w:rsid w:val="00E17389"/>
    <w:rsid w:val="00E21783"/>
    <w:rsid w:val="00E22C64"/>
    <w:rsid w:val="00E22C9C"/>
    <w:rsid w:val="00E22E6B"/>
    <w:rsid w:val="00E23779"/>
    <w:rsid w:val="00E23E91"/>
    <w:rsid w:val="00E246A9"/>
    <w:rsid w:val="00E249A4"/>
    <w:rsid w:val="00E27315"/>
    <w:rsid w:val="00E27A16"/>
    <w:rsid w:val="00E27BDE"/>
    <w:rsid w:val="00E27E74"/>
    <w:rsid w:val="00E3477C"/>
    <w:rsid w:val="00E349D0"/>
    <w:rsid w:val="00E36F5B"/>
    <w:rsid w:val="00E37771"/>
    <w:rsid w:val="00E40838"/>
    <w:rsid w:val="00E40DC2"/>
    <w:rsid w:val="00E414BF"/>
    <w:rsid w:val="00E4150D"/>
    <w:rsid w:val="00E4268B"/>
    <w:rsid w:val="00E43B74"/>
    <w:rsid w:val="00E444E0"/>
    <w:rsid w:val="00E44DD5"/>
    <w:rsid w:val="00E44FD2"/>
    <w:rsid w:val="00E45A3E"/>
    <w:rsid w:val="00E45F70"/>
    <w:rsid w:val="00E47F88"/>
    <w:rsid w:val="00E50209"/>
    <w:rsid w:val="00E50ABE"/>
    <w:rsid w:val="00E50EE4"/>
    <w:rsid w:val="00E514A6"/>
    <w:rsid w:val="00E52047"/>
    <w:rsid w:val="00E52739"/>
    <w:rsid w:val="00E52828"/>
    <w:rsid w:val="00E528A7"/>
    <w:rsid w:val="00E5359E"/>
    <w:rsid w:val="00E535E0"/>
    <w:rsid w:val="00E554C7"/>
    <w:rsid w:val="00E56B3B"/>
    <w:rsid w:val="00E570AF"/>
    <w:rsid w:val="00E60E17"/>
    <w:rsid w:val="00E61671"/>
    <w:rsid w:val="00E61924"/>
    <w:rsid w:val="00E627B6"/>
    <w:rsid w:val="00E635E5"/>
    <w:rsid w:val="00E647C1"/>
    <w:rsid w:val="00E64C22"/>
    <w:rsid w:val="00E6783E"/>
    <w:rsid w:val="00E70DDD"/>
    <w:rsid w:val="00E71D87"/>
    <w:rsid w:val="00E71F61"/>
    <w:rsid w:val="00E73822"/>
    <w:rsid w:val="00E74E66"/>
    <w:rsid w:val="00E758F6"/>
    <w:rsid w:val="00E776CC"/>
    <w:rsid w:val="00E77882"/>
    <w:rsid w:val="00E80615"/>
    <w:rsid w:val="00E80C4F"/>
    <w:rsid w:val="00E810F8"/>
    <w:rsid w:val="00E85D89"/>
    <w:rsid w:val="00E90258"/>
    <w:rsid w:val="00E90A89"/>
    <w:rsid w:val="00E91FF2"/>
    <w:rsid w:val="00E92A3D"/>
    <w:rsid w:val="00E96027"/>
    <w:rsid w:val="00E977B3"/>
    <w:rsid w:val="00EA0195"/>
    <w:rsid w:val="00EA05A8"/>
    <w:rsid w:val="00EA0B41"/>
    <w:rsid w:val="00EA139F"/>
    <w:rsid w:val="00EA15C9"/>
    <w:rsid w:val="00EA477D"/>
    <w:rsid w:val="00EA4F48"/>
    <w:rsid w:val="00EA5D6F"/>
    <w:rsid w:val="00EA6C2A"/>
    <w:rsid w:val="00EA7941"/>
    <w:rsid w:val="00EB0C70"/>
    <w:rsid w:val="00EB23D4"/>
    <w:rsid w:val="00EB3005"/>
    <w:rsid w:val="00EB5509"/>
    <w:rsid w:val="00EB5DBF"/>
    <w:rsid w:val="00EB6FBD"/>
    <w:rsid w:val="00EB73DD"/>
    <w:rsid w:val="00EB79DA"/>
    <w:rsid w:val="00EC051B"/>
    <w:rsid w:val="00EC1CDC"/>
    <w:rsid w:val="00EC2167"/>
    <w:rsid w:val="00EC36AA"/>
    <w:rsid w:val="00EC50F8"/>
    <w:rsid w:val="00EC5C46"/>
    <w:rsid w:val="00ED0295"/>
    <w:rsid w:val="00ED0FD6"/>
    <w:rsid w:val="00ED2BCB"/>
    <w:rsid w:val="00ED3C72"/>
    <w:rsid w:val="00ED5880"/>
    <w:rsid w:val="00ED6468"/>
    <w:rsid w:val="00EE03F9"/>
    <w:rsid w:val="00EE1D64"/>
    <w:rsid w:val="00EE2D58"/>
    <w:rsid w:val="00EE3D93"/>
    <w:rsid w:val="00EE458A"/>
    <w:rsid w:val="00EE4F62"/>
    <w:rsid w:val="00EE5624"/>
    <w:rsid w:val="00EE7B5A"/>
    <w:rsid w:val="00EE7C39"/>
    <w:rsid w:val="00EF0531"/>
    <w:rsid w:val="00EF0DB9"/>
    <w:rsid w:val="00EF3AA5"/>
    <w:rsid w:val="00EF509A"/>
    <w:rsid w:val="00EF597F"/>
    <w:rsid w:val="00EF7229"/>
    <w:rsid w:val="00F004AB"/>
    <w:rsid w:val="00F00C24"/>
    <w:rsid w:val="00F00D4E"/>
    <w:rsid w:val="00F0103E"/>
    <w:rsid w:val="00F012D4"/>
    <w:rsid w:val="00F01448"/>
    <w:rsid w:val="00F02E2B"/>
    <w:rsid w:val="00F065ED"/>
    <w:rsid w:val="00F10C97"/>
    <w:rsid w:val="00F11F15"/>
    <w:rsid w:val="00F12899"/>
    <w:rsid w:val="00F12901"/>
    <w:rsid w:val="00F12E5E"/>
    <w:rsid w:val="00F1437A"/>
    <w:rsid w:val="00F15241"/>
    <w:rsid w:val="00F155D3"/>
    <w:rsid w:val="00F1734E"/>
    <w:rsid w:val="00F20ADF"/>
    <w:rsid w:val="00F21788"/>
    <w:rsid w:val="00F21B5B"/>
    <w:rsid w:val="00F22B64"/>
    <w:rsid w:val="00F234E0"/>
    <w:rsid w:val="00F23F7F"/>
    <w:rsid w:val="00F2589A"/>
    <w:rsid w:val="00F25DF4"/>
    <w:rsid w:val="00F27931"/>
    <w:rsid w:val="00F314E8"/>
    <w:rsid w:val="00F318F3"/>
    <w:rsid w:val="00F32446"/>
    <w:rsid w:val="00F36B88"/>
    <w:rsid w:val="00F4122D"/>
    <w:rsid w:val="00F41C25"/>
    <w:rsid w:val="00F41E8B"/>
    <w:rsid w:val="00F41EDA"/>
    <w:rsid w:val="00F42680"/>
    <w:rsid w:val="00F459E9"/>
    <w:rsid w:val="00F50C45"/>
    <w:rsid w:val="00F51B16"/>
    <w:rsid w:val="00F51D44"/>
    <w:rsid w:val="00F52534"/>
    <w:rsid w:val="00F529C3"/>
    <w:rsid w:val="00F541E4"/>
    <w:rsid w:val="00F544DE"/>
    <w:rsid w:val="00F5478D"/>
    <w:rsid w:val="00F54A69"/>
    <w:rsid w:val="00F55F6E"/>
    <w:rsid w:val="00F56034"/>
    <w:rsid w:val="00F568E6"/>
    <w:rsid w:val="00F57149"/>
    <w:rsid w:val="00F577EA"/>
    <w:rsid w:val="00F610D5"/>
    <w:rsid w:val="00F61F84"/>
    <w:rsid w:val="00F62D6C"/>
    <w:rsid w:val="00F64D35"/>
    <w:rsid w:val="00F674B7"/>
    <w:rsid w:val="00F715DB"/>
    <w:rsid w:val="00F71923"/>
    <w:rsid w:val="00F71AC7"/>
    <w:rsid w:val="00F73E72"/>
    <w:rsid w:val="00F7442E"/>
    <w:rsid w:val="00F74D83"/>
    <w:rsid w:val="00F75411"/>
    <w:rsid w:val="00F75A50"/>
    <w:rsid w:val="00F7795F"/>
    <w:rsid w:val="00F77A6F"/>
    <w:rsid w:val="00F81D23"/>
    <w:rsid w:val="00F83E4C"/>
    <w:rsid w:val="00F840AD"/>
    <w:rsid w:val="00F845B2"/>
    <w:rsid w:val="00F845F3"/>
    <w:rsid w:val="00F85128"/>
    <w:rsid w:val="00F8641D"/>
    <w:rsid w:val="00F90D7A"/>
    <w:rsid w:val="00F92D3A"/>
    <w:rsid w:val="00F94F6E"/>
    <w:rsid w:val="00F95B2E"/>
    <w:rsid w:val="00F96380"/>
    <w:rsid w:val="00FA0480"/>
    <w:rsid w:val="00FA5313"/>
    <w:rsid w:val="00FA5F4F"/>
    <w:rsid w:val="00FA70A6"/>
    <w:rsid w:val="00FB16FF"/>
    <w:rsid w:val="00FB2072"/>
    <w:rsid w:val="00FB3A43"/>
    <w:rsid w:val="00FB3DB6"/>
    <w:rsid w:val="00FB4A8A"/>
    <w:rsid w:val="00FB4F21"/>
    <w:rsid w:val="00FB53F8"/>
    <w:rsid w:val="00FB5868"/>
    <w:rsid w:val="00FB58C4"/>
    <w:rsid w:val="00FB6FE2"/>
    <w:rsid w:val="00FB760B"/>
    <w:rsid w:val="00FC0329"/>
    <w:rsid w:val="00FC060D"/>
    <w:rsid w:val="00FC0733"/>
    <w:rsid w:val="00FC0EDD"/>
    <w:rsid w:val="00FC17B4"/>
    <w:rsid w:val="00FC1E2C"/>
    <w:rsid w:val="00FC3977"/>
    <w:rsid w:val="00FC3C6D"/>
    <w:rsid w:val="00FC3DBF"/>
    <w:rsid w:val="00FC4E7C"/>
    <w:rsid w:val="00FC5079"/>
    <w:rsid w:val="00FC54B6"/>
    <w:rsid w:val="00FC600D"/>
    <w:rsid w:val="00FC6839"/>
    <w:rsid w:val="00FC72E9"/>
    <w:rsid w:val="00FC76EC"/>
    <w:rsid w:val="00FC7B6A"/>
    <w:rsid w:val="00FD03C4"/>
    <w:rsid w:val="00FD04B9"/>
    <w:rsid w:val="00FD0C28"/>
    <w:rsid w:val="00FD154C"/>
    <w:rsid w:val="00FD3B52"/>
    <w:rsid w:val="00FD3C52"/>
    <w:rsid w:val="00FD5BAF"/>
    <w:rsid w:val="00FD7624"/>
    <w:rsid w:val="00FE114A"/>
    <w:rsid w:val="00FE2192"/>
    <w:rsid w:val="00FE21BB"/>
    <w:rsid w:val="00FE22C8"/>
    <w:rsid w:val="00FE28DE"/>
    <w:rsid w:val="00FE3BB7"/>
    <w:rsid w:val="00FE4CB0"/>
    <w:rsid w:val="00FF1605"/>
    <w:rsid w:val="00FF2342"/>
    <w:rsid w:val="00FF3F44"/>
    <w:rsid w:val="00FF425E"/>
    <w:rsid w:val="00FF50F8"/>
    <w:rsid w:val="00FF510F"/>
    <w:rsid w:val="00FF51C1"/>
    <w:rsid w:val="00FF6F13"/>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89CCB0"/>
  <w15:docId w15:val="{788F9867-F913-48BA-AEC3-78CD9C1571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pt-B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semiHidden="1" w:unhideWhenUsed="1" w:qFormat="1"/>
    <w:lsdException w:name="heading 4" w:semiHidden="1" w:uiPriority="0"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36A1A"/>
    <w:pPr>
      <w:spacing w:after="0" w:line="240" w:lineRule="auto"/>
    </w:pPr>
    <w:rPr>
      <w:rFonts w:ascii="Times New Roman" w:eastAsia="Times New Roman" w:hAnsi="Times New Roman" w:cs="Times New Roman"/>
      <w:sz w:val="24"/>
      <w:szCs w:val="24"/>
    </w:rPr>
  </w:style>
  <w:style w:type="paragraph" w:styleId="Ttulo1">
    <w:name w:val="heading 1"/>
    <w:basedOn w:val="Normal"/>
    <w:next w:val="Normal"/>
    <w:link w:val="Ttulo1Char"/>
    <w:uiPriority w:val="99"/>
    <w:qFormat/>
    <w:rsid w:val="001C563E"/>
    <w:pPr>
      <w:keepNext/>
      <w:autoSpaceDE w:val="0"/>
      <w:autoSpaceDN w:val="0"/>
      <w:adjustRightInd w:val="0"/>
      <w:jc w:val="center"/>
      <w:outlineLvl w:val="0"/>
    </w:pPr>
    <w:rPr>
      <w:b/>
      <w:bCs/>
      <w:color w:val="000000"/>
      <w:sz w:val="20"/>
      <w:szCs w:val="20"/>
    </w:rPr>
  </w:style>
  <w:style w:type="paragraph" w:styleId="Ttulo2">
    <w:name w:val="heading 2"/>
    <w:basedOn w:val="Normal"/>
    <w:next w:val="Normal"/>
    <w:link w:val="Ttulo2Char"/>
    <w:uiPriority w:val="99"/>
    <w:qFormat/>
    <w:rsid w:val="001C563E"/>
    <w:pPr>
      <w:tabs>
        <w:tab w:val="num" w:pos="360"/>
      </w:tabs>
      <w:suppressAutoHyphens/>
      <w:spacing w:before="120"/>
      <w:ind w:left="360" w:hanging="360"/>
      <w:outlineLvl w:val="1"/>
    </w:pPr>
    <w:rPr>
      <w:rFonts w:ascii="Arial" w:hAnsi="Arial"/>
      <w:b/>
      <w:szCs w:val="20"/>
      <w:lang w:eastAsia="ar-SA"/>
    </w:rPr>
  </w:style>
  <w:style w:type="paragraph" w:styleId="Ttulo3">
    <w:name w:val="heading 3"/>
    <w:basedOn w:val="Normal"/>
    <w:next w:val="Normal"/>
    <w:link w:val="Ttulo3Char"/>
    <w:uiPriority w:val="99"/>
    <w:qFormat/>
    <w:rsid w:val="001C563E"/>
    <w:pPr>
      <w:keepNext/>
      <w:ind w:left="567" w:hanging="284"/>
      <w:jc w:val="both"/>
      <w:outlineLvl w:val="2"/>
    </w:pPr>
    <w:rPr>
      <w:szCs w:val="20"/>
      <w:lang w:eastAsia="pt-BR"/>
    </w:rPr>
  </w:style>
  <w:style w:type="paragraph" w:styleId="Ttulo4">
    <w:name w:val="heading 4"/>
    <w:basedOn w:val="Normal"/>
    <w:next w:val="Normal"/>
    <w:link w:val="Ttulo4Char"/>
    <w:semiHidden/>
    <w:unhideWhenUsed/>
    <w:qFormat/>
    <w:rsid w:val="001C563E"/>
    <w:pPr>
      <w:keepNext/>
      <w:keepLines/>
      <w:spacing w:before="200"/>
      <w:outlineLvl w:val="3"/>
    </w:pPr>
    <w:rPr>
      <w:rFonts w:asciiTheme="majorHAnsi" w:eastAsiaTheme="majorEastAsia" w:hAnsiTheme="majorHAnsi" w:cstheme="majorBidi"/>
      <w:b/>
      <w:bCs/>
      <w:i/>
      <w:iCs/>
      <w:color w:val="4F81BD" w:themeColor="accent1"/>
    </w:rPr>
  </w:style>
  <w:style w:type="paragraph" w:styleId="Ttulo5">
    <w:name w:val="heading 5"/>
    <w:basedOn w:val="Normal"/>
    <w:next w:val="Normal"/>
    <w:link w:val="Ttulo5Char"/>
    <w:uiPriority w:val="99"/>
    <w:qFormat/>
    <w:rsid w:val="001C563E"/>
    <w:pPr>
      <w:keepNext/>
      <w:tabs>
        <w:tab w:val="num" w:pos="360"/>
      </w:tabs>
      <w:suppressAutoHyphens/>
      <w:ind w:left="360" w:hanging="360"/>
      <w:outlineLvl w:val="4"/>
    </w:pPr>
    <w:rPr>
      <w:b/>
      <w:bCs/>
      <w:i/>
      <w:iCs/>
      <w:sz w:val="52"/>
      <w:szCs w:val="20"/>
      <w:lang w:eastAsia="ar-SA"/>
    </w:rPr>
  </w:style>
  <w:style w:type="paragraph" w:styleId="Ttulo6">
    <w:name w:val="heading 6"/>
    <w:basedOn w:val="Normal"/>
    <w:next w:val="Normal"/>
    <w:link w:val="Ttulo6Char"/>
    <w:uiPriority w:val="99"/>
    <w:qFormat/>
    <w:rsid w:val="001C563E"/>
    <w:pPr>
      <w:spacing w:before="240" w:after="60"/>
      <w:outlineLvl w:val="5"/>
    </w:pPr>
    <w:rPr>
      <w:b/>
      <w:bCs/>
      <w:sz w:val="22"/>
      <w:szCs w:val="22"/>
    </w:rPr>
  </w:style>
  <w:style w:type="paragraph" w:styleId="Ttulo7">
    <w:name w:val="heading 7"/>
    <w:basedOn w:val="Normal"/>
    <w:next w:val="Normal"/>
    <w:link w:val="Ttulo7Char"/>
    <w:uiPriority w:val="99"/>
    <w:qFormat/>
    <w:rsid w:val="001C563E"/>
    <w:pPr>
      <w:keepNext/>
      <w:tabs>
        <w:tab w:val="left" w:leader="dot" w:pos="8505"/>
      </w:tabs>
      <w:ind w:right="50"/>
      <w:jc w:val="both"/>
      <w:outlineLvl w:val="6"/>
    </w:pPr>
    <w:rPr>
      <w:szCs w:val="20"/>
      <w:lang w:eastAsia="pt-BR"/>
    </w:rPr>
  </w:style>
  <w:style w:type="paragraph" w:styleId="Ttulo8">
    <w:name w:val="heading 8"/>
    <w:basedOn w:val="Normal"/>
    <w:next w:val="Normal"/>
    <w:link w:val="Ttulo8Char"/>
    <w:uiPriority w:val="99"/>
    <w:qFormat/>
    <w:rsid w:val="001C563E"/>
    <w:pPr>
      <w:keepNext/>
      <w:tabs>
        <w:tab w:val="num" w:pos="360"/>
      </w:tabs>
      <w:suppressAutoHyphens/>
      <w:ind w:left="360" w:hanging="360"/>
      <w:outlineLvl w:val="7"/>
    </w:pPr>
    <w:rPr>
      <w:rFonts w:ascii="Arial" w:hAnsi="Arial" w:cs="Arial"/>
      <w:b/>
      <w:bCs/>
      <w:sz w:val="22"/>
      <w:szCs w:val="20"/>
      <w:lang w:eastAsia="ar-SA"/>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character" w:customStyle="1" w:styleId="Ttulo1Char">
    <w:name w:val="Título 1 Char"/>
    <w:basedOn w:val="Fontepargpadro"/>
    <w:link w:val="Ttulo1"/>
    <w:uiPriority w:val="99"/>
    <w:rsid w:val="001C563E"/>
    <w:rPr>
      <w:rFonts w:ascii="Times New Roman" w:eastAsia="Times New Roman" w:hAnsi="Times New Roman" w:cs="Times New Roman"/>
      <w:b/>
      <w:bCs/>
      <w:color w:val="000000"/>
      <w:sz w:val="20"/>
      <w:szCs w:val="20"/>
    </w:rPr>
  </w:style>
  <w:style w:type="character" w:customStyle="1" w:styleId="Ttulo2Char">
    <w:name w:val="Título 2 Char"/>
    <w:basedOn w:val="Fontepargpadro"/>
    <w:link w:val="Ttulo2"/>
    <w:uiPriority w:val="99"/>
    <w:rsid w:val="001C563E"/>
    <w:rPr>
      <w:rFonts w:ascii="Arial" w:eastAsia="Times New Roman" w:hAnsi="Arial" w:cs="Times New Roman"/>
      <w:b/>
      <w:sz w:val="24"/>
      <w:szCs w:val="20"/>
      <w:lang w:eastAsia="ar-SA"/>
    </w:rPr>
  </w:style>
  <w:style w:type="character" w:customStyle="1" w:styleId="Ttulo3Char">
    <w:name w:val="Título 3 Char"/>
    <w:basedOn w:val="Fontepargpadro"/>
    <w:link w:val="Ttulo3"/>
    <w:uiPriority w:val="99"/>
    <w:rsid w:val="001C563E"/>
    <w:rPr>
      <w:rFonts w:ascii="Times New Roman" w:eastAsia="Times New Roman" w:hAnsi="Times New Roman" w:cs="Times New Roman"/>
      <w:sz w:val="24"/>
      <w:szCs w:val="20"/>
      <w:lang w:eastAsia="pt-BR"/>
    </w:rPr>
  </w:style>
  <w:style w:type="character" w:customStyle="1" w:styleId="Ttulo4Char">
    <w:name w:val="Título 4 Char"/>
    <w:basedOn w:val="Fontepargpadro"/>
    <w:link w:val="Ttulo4"/>
    <w:semiHidden/>
    <w:rsid w:val="001C563E"/>
    <w:rPr>
      <w:rFonts w:asciiTheme="majorHAnsi" w:eastAsiaTheme="majorEastAsia" w:hAnsiTheme="majorHAnsi" w:cstheme="majorBidi"/>
      <w:b/>
      <w:bCs/>
      <w:i/>
      <w:iCs/>
      <w:color w:val="4F81BD" w:themeColor="accent1"/>
      <w:sz w:val="24"/>
      <w:szCs w:val="24"/>
    </w:rPr>
  </w:style>
  <w:style w:type="character" w:customStyle="1" w:styleId="Ttulo5Char">
    <w:name w:val="Título 5 Char"/>
    <w:basedOn w:val="Fontepargpadro"/>
    <w:link w:val="Ttulo5"/>
    <w:uiPriority w:val="99"/>
    <w:rsid w:val="001C563E"/>
    <w:rPr>
      <w:rFonts w:ascii="Times New Roman" w:eastAsia="Times New Roman" w:hAnsi="Times New Roman" w:cs="Times New Roman"/>
      <w:b/>
      <w:bCs/>
      <w:i/>
      <w:iCs/>
      <w:sz w:val="52"/>
      <w:szCs w:val="20"/>
      <w:lang w:eastAsia="ar-SA"/>
    </w:rPr>
  </w:style>
  <w:style w:type="character" w:customStyle="1" w:styleId="Ttulo6Char">
    <w:name w:val="Título 6 Char"/>
    <w:basedOn w:val="Fontepargpadro"/>
    <w:link w:val="Ttulo6"/>
    <w:uiPriority w:val="99"/>
    <w:rsid w:val="001C563E"/>
    <w:rPr>
      <w:rFonts w:ascii="Times New Roman" w:eastAsia="Times New Roman" w:hAnsi="Times New Roman" w:cs="Times New Roman"/>
      <w:b/>
      <w:bCs/>
    </w:rPr>
  </w:style>
  <w:style w:type="character" w:customStyle="1" w:styleId="Ttulo7Char">
    <w:name w:val="Título 7 Char"/>
    <w:basedOn w:val="Fontepargpadro"/>
    <w:link w:val="Ttulo7"/>
    <w:uiPriority w:val="99"/>
    <w:rsid w:val="001C563E"/>
    <w:rPr>
      <w:rFonts w:ascii="Times New Roman" w:eastAsia="Times New Roman" w:hAnsi="Times New Roman" w:cs="Times New Roman"/>
      <w:sz w:val="24"/>
      <w:szCs w:val="20"/>
      <w:lang w:eastAsia="pt-BR"/>
    </w:rPr>
  </w:style>
  <w:style w:type="character" w:customStyle="1" w:styleId="Ttulo8Char">
    <w:name w:val="Título 8 Char"/>
    <w:basedOn w:val="Fontepargpadro"/>
    <w:link w:val="Ttulo8"/>
    <w:uiPriority w:val="99"/>
    <w:rsid w:val="001C563E"/>
    <w:rPr>
      <w:rFonts w:ascii="Arial" w:eastAsia="Times New Roman" w:hAnsi="Arial" w:cs="Arial"/>
      <w:b/>
      <w:bCs/>
      <w:szCs w:val="20"/>
      <w:lang w:eastAsia="ar-SA"/>
    </w:rPr>
  </w:style>
  <w:style w:type="paragraph" w:styleId="Recuodecorpodetexto">
    <w:name w:val="Body Text Indent"/>
    <w:basedOn w:val="Normal"/>
    <w:link w:val="RecuodecorpodetextoChar"/>
    <w:uiPriority w:val="99"/>
    <w:rsid w:val="001C563E"/>
    <w:pPr>
      <w:ind w:left="720"/>
      <w:jc w:val="both"/>
    </w:pPr>
    <w:rPr>
      <w:szCs w:val="20"/>
      <w:lang w:eastAsia="pt-BR"/>
    </w:rPr>
  </w:style>
  <w:style w:type="character" w:customStyle="1" w:styleId="RecuodecorpodetextoChar">
    <w:name w:val="Recuo de corpo de texto Char"/>
    <w:basedOn w:val="Fontepargpadro"/>
    <w:link w:val="Recuodecorpodetexto"/>
    <w:uiPriority w:val="99"/>
    <w:rsid w:val="001C563E"/>
    <w:rPr>
      <w:rFonts w:ascii="Times New Roman" w:eastAsia="Times New Roman" w:hAnsi="Times New Roman" w:cs="Times New Roman"/>
      <w:sz w:val="24"/>
      <w:szCs w:val="20"/>
      <w:lang w:eastAsia="pt-BR"/>
    </w:rPr>
  </w:style>
  <w:style w:type="paragraph" w:styleId="Recuodecorpodetexto3">
    <w:name w:val="Body Text Indent 3"/>
    <w:basedOn w:val="Normal"/>
    <w:link w:val="Recuodecorpodetexto3Char"/>
    <w:uiPriority w:val="99"/>
    <w:rsid w:val="001C563E"/>
    <w:pPr>
      <w:overflowPunct w:val="0"/>
      <w:autoSpaceDE w:val="0"/>
      <w:autoSpaceDN w:val="0"/>
      <w:adjustRightInd w:val="0"/>
      <w:ind w:left="284" w:hanging="284"/>
      <w:jc w:val="both"/>
      <w:textAlignment w:val="baseline"/>
    </w:pPr>
    <w:rPr>
      <w:szCs w:val="20"/>
    </w:rPr>
  </w:style>
  <w:style w:type="character" w:customStyle="1" w:styleId="Recuodecorpodetexto3Char">
    <w:name w:val="Recuo de corpo de texto 3 Char"/>
    <w:basedOn w:val="Fontepargpadro"/>
    <w:link w:val="Recuodecorpodetexto3"/>
    <w:uiPriority w:val="99"/>
    <w:rsid w:val="001C563E"/>
    <w:rPr>
      <w:rFonts w:ascii="Times New Roman" w:eastAsia="Times New Roman" w:hAnsi="Times New Roman" w:cs="Times New Roman"/>
      <w:sz w:val="24"/>
      <w:szCs w:val="20"/>
    </w:rPr>
  </w:style>
  <w:style w:type="paragraph" w:styleId="Corpodetexto">
    <w:name w:val="Body Text"/>
    <w:aliases w:val="S&amp;S-First Line-1&quot;,Corpo de texto2,bt"/>
    <w:basedOn w:val="Normal"/>
    <w:link w:val="CorpodetextoChar"/>
    <w:uiPriority w:val="99"/>
    <w:rsid w:val="001C563E"/>
    <w:pPr>
      <w:widowControl w:val="0"/>
      <w:jc w:val="both"/>
    </w:pPr>
    <w:rPr>
      <w:rFonts w:ascii="Arial" w:hAnsi="Arial"/>
      <w:szCs w:val="20"/>
      <w:lang w:eastAsia="pt-BR"/>
    </w:rPr>
  </w:style>
  <w:style w:type="character" w:customStyle="1" w:styleId="CorpodetextoChar">
    <w:name w:val="Corpo de texto Char"/>
    <w:aliases w:val="S&amp;S-First Line-1&quot; Char,Corpo de texto2 Char,bt Char"/>
    <w:basedOn w:val="Fontepargpadro"/>
    <w:link w:val="Corpodetexto"/>
    <w:uiPriority w:val="99"/>
    <w:rsid w:val="001C563E"/>
    <w:rPr>
      <w:rFonts w:ascii="Arial" w:eastAsia="Times New Roman" w:hAnsi="Arial" w:cs="Times New Roman"/>
      <w:sz w:val="24"/>
      <w:szCs w:val="20"/>
      <w:lang w:eastAsia="pt-BR"/>
    </w:rPr>
  </w:style>
  <w:style w:type="paragraph" w:styleId="Corpodetexto2">
    <w:name w:val="Body Text 2"/>
    <w:basedOn w:val="Normal"/>
    <w:link w:val="Corpodetexto2Char"/>
    <w:uiPriority w:val="99"/>
    <w:rsid w:val="001C563E"/>
    <w:pPr>
      <w:widowControl w:val="0"/>
    </w:pPr>
    <w:rPr>
      <w:rFonts w:ascii="Arial" w:hAnsi="Arial"/>
      <w:szCs w:val="20"/>
      <w:lang w:eastAsia="pt-BR"/>
    </w:rPr>
  </w:style>
  <w:style w:type="character" w:customStyle="1" w:styleId="Corpodetexto2Char">
    <w:name w:val="Corpo de texto 2 Char"/>
    <w:basedOn w:val="Fontepargpadro"/>
    <w:link w:val="Corpodetexto2"/>
    <w:uiPriority w:val="99"/>
    <w:rsid w:val="001C563E"/>
    <w:rPr>
      <w:rFonts w:ascii="Arial" w:eastAsia="Times New Roman" w:hAnsi="Arial" w:cs="Times New Roman"/>
      <w:sz w:val="24"/>
      <w:szCs w:val="20"/>
      <w:lang w:eastAsia="pt-BR"/>
    </w:rPr>
  </w:style>
  <w:style w:type="paragraph" w:styleId="Cabealho">
    <w:name w:val="header"/>
    <w:aliases w:val="Guideline,Appendix,Heading 1a,encabezado,Heading 1a Char Char Char Char"/>
    <w:basedOn w:val="Normal"/>
    <w:link w:val="CabealhoChar"/>
    <w:uiPriority w:val="99"/>
    <w:rsid w:val="001C563E"/>
    <w:pPr>
      <w:tabs>
        <w:tab w:val="center" w:pos="4419"/>
        <w:tab w:val="right" w:pos="8838"/>
      </w:tabs>
    </w:pPr>
    <w:rPr>
      <w:sz w:val="20"/>
      <w:szCs w:val="20"/>
      <w:lang w:eastAsia="pt-BR"/>
    </w:rPr>
  </w:style>
  <w:style w:type="character" w:customStyle="1" w:styleId="CabealhoChar">
    <w:name w:val="Cabeçalho Char"/>
    <w:aliases w:val="Guideline Char,Appendix Char,Heading 1a Char,encabezado Char,Heading 1a Char Char Char Char Char"/>
    <w:basedOn w:val="Fontepargpadro"/>
    <w:link w:val="Cabealho"/>
    <w:uiPriority w:val="99"/>
    <w:rsid w:val="001C563E"/>
    <w:rPr>
      <w:rFonts w:ascii="Times New Roman" w:eastAsia="Times New Roman" w:hAnsi="Times New Roman" w:cs="Times New Roman"/>
      <w:sz w:val="20"/>
      <w:szCs w:val="20"/>
      <w:lang w:eastAsia="pt-BR"/>
    </w:rPr>
  </w:style>
  <w:style w:type="character" w:styleId="Nmerodepgina">
    <w:name w:val="page number"/>
    <w:basedOn w:val="Fontepargpadro"/>
    <w:rsid w:val="001C563E"/>
    <w:rPr>
      <w:rFonts w:cs="Times New Roman"/>
    </w:rPr>
  </w:style>
  <w:style w:type="paragraph" w:styleId="Rodap">
    <w:name w:val="footer"/>
    <w:basedOn w:val="Normal"/>
    <w:link w:val="RodapChar"/>
    <w:uiPriority w:val="99"/>
    <w:rsid w:val="001C563E"/>
    <w:pPr>
      <w:tabs>
        <w:tab w:val="center" w:pos="4419"/>
        <w:tab w:val="right" w:pos="8838"/>
      </w:tabs>
    </w:pPr>
    <w:rPr>
      <w:sz w:val="20"/>
      <w:szCs w:val="20"/>
      <w:lang w:eastAsia="pt-BR"/>
    </w:rPr>
  </w:style>
  <w:style w:type="character" w:customStyle="1" w:styleId="RodapChar">
    <w:name w:val="Rodapé Char"/>
    <w:basedOn w:val="Fontepargpadro"/>
    <w:link w:val="Rodap"/>
    <w:uiPriority w:val="99"/>
    <w:rsid w:val="001C563E"/>
    <w:rPr>
      <w:rFonts w:ascii="Times New Roman" w:eastAsia="Times New Roman" w:hAnsi="Times New Roman" w:cs="Times New Roman"/>
      <w:sz w:val="20"/>
      <w:szCs w:val="20"/>
      <w:lang w:eastAsia="pt-BR"/>
    </w:rPr>
  </w:style>
  <w:style w:type="paragraph" w:styleId="Textoembloco">
    <w:name w:val="Block Text"/>
    <w:basedOn w:val="Normal"/>
    <w:uiPriority w:val="99"/>
    <w:rsid w:val="001C563E"/>
    <w:pPr>
      <w:tabs>
        <w:tab w:val="left" w:pos="426"/>
      </w:tabs>
      <w:autoSpaceDE w:val="0"/>
      <w:autoSpaceDN w:val="0"/>
      <w:adjustRightInd w:val="0"/>
      <w:ind w:left="1440" w:right="18"/>
      <w:jc w:val="both"/>
    </w:pPr>
  </w:style>
  <w:style w:type="paragraph" w:customStyle="1" w:styleId="WW-Corpodetexto3">
    <w:name w:val="WW-Corpo de texto 3"/>
    <w:basedOn w:val="Normal"/>
    <w:uiPriority w:val="99"/>
    <w:rsid w:val="001C563E"/>
    <w:pPr>
      <w:suppressAutoHyphens/>
      <w:ind w:right="-142"/>
    </w:pPr>
    <w:rPr>
      <w:rFonts w:ascii="Univers" w:hAnsi="Univers"/>
      <w:i/>
      <w:szCs w:val="20"/>
      <w:lang w:eastAsia="ar-SA"/>
    </w:rPr>
  </w:style>
  <w:style w:type="character" w:customStyle="1" w:styleId="WW-Fontepargpadro1">
    <w:name w:val="WW-Fonte parág. padrão1"/>
    <w:uiPriority w:val="99"/>
    <w:rsid w:val="001C563E"/>
  </w:style>
  <w:style w:type="paragraph" w:customStyle="1" w:styleId="Normal1">
    <w:name w:val="Normal 1"/>
    <w:basedOn w:val="Cabealho"/>
    <w:uiPriority w:val="99"/>
    <w:rsid w:val="001C563E"/>
    <w:pPr>
      <w:tabs>
        <w:tab w:val="clear" w:pos="4419"/>
        <w:tab w:val="clear" w:pos="8838"/>
      </w:tabs>
      <w:spacing w:after="240"/>
      <w:ind w:left="454"/>
      <w:jc w:val="both"/>
    </w:pPr>
    <w:rPr>
      <w:sz w:val="24"/>
      <w:szCs w:val="24"/>
    </w:rPr>
  </w:style>
  <w:style w:type="paragraph" w:customStyle="1" w:styleId="WW-Recuodecorpodetexto2">
    <w:name w:val="WW-Recuo de corpo de texto 2"/>
    <w:basedOn w:val="Normal"/>
    <w:uiPriority w:val="99"/>
    <w:rsid w:val="001C563E"/>
    <w:pPr>
      <w:suppressAutoHyphens/>
      <w:ind w:left="357"/>
      <w:jc w:val="both"/>
    </w:pPr>
    <w:rPr>
      <w:szCs w:val="20"/>
      <w:lang w:eastAsia="ar-SA"/>
    </w:rPr>
  </w:style>
  <w:style w:type="paragraph" w:styleId="Recuodecorpodetexto2">
    <w:name w:val="Body Text Indent 2"/>
    <w:basedOn w:val="Normal"/>
    <w:link w:val="Recuodecorpodetexto2Char"/>
    <w:uiPriority w:val="99"/>
    <w:rsid w:val="001C563E"/>
    <w:pPr>
      <w:ind w:left="360"/>
      <w:jc w:val="both"/>
    </w:pPr>
    <w:rPr>
      <w:rFonts w:ascii="Arial" w:hAnsi="Arial" w:cs="Arial"/>
      <w:sz w:val="22"/>
    </w:rPr>
  </w:style>
  <w:style w:type="character" w:customStyle="1" w:styleId="Recuodecorpodetexto2Char">
    <w:name w:val="Recuo de corpo de texto 2 Char"/>
    <w:basedOn w:val="Fontepargpadro"/>
    <w:link w:val="Recuodecorpodetexto2"/>
    <w:uiPriority w:val="99"/>
    <w:rsid w:val="001C563E"/>
    <w:rPr>
      <w:rFonts w:ascii="Arial" w:eastAsia="Times New Roman" w:hAnsi="Arial" w:cs="Arial"/>
      <w:szCs w:val="24"/>
    </w:rPr>
  </w:style>
  <w:style w:type="paragraph" w:styleId="Commarcadores3">
    <w:name w:val="List Bullet 3"/>
    <w:basedOn w:val="Normal"/>
    <w:autoRedefine/>
    <w:uiPriority w:val="99"/>
    <w:rsid w:val="001C563E"/>
    <w:pPr>
      <w:tabs>
        <w:tab w:val="num" w:pos="360"/>
        <w:tab w:val="left" w:pos="851"/>
      </w:tabs>
      <w:spacing w:line="240" w:lineRule="atLeast"/>
      <w:ind w:left="1135" w:hanging="284"/>
    </w:pPr>
    <w:rPr>
      <w:rFonts w:ascii="Arial" w:hAnsi="Arial"/>
      <w:sz w:val="22"/>
      <w:szCs w:val="20"/>
      <w:lang w:eastAsia="pt-BR"/>
    </w:rPr>
  </w:style>
  <w:style w:type="paragraph" w:styleId="Numerada2">
    <w:name w:val="List Number 2"/>
    <w:basedOn w:val="Normal"/>
    <w:uiPriority w:val="99"/>
    <w:rsid w:val="001C563E"/>
    <w:pPr>
      <w:tabs>
        <w:tab w:val="left" w:pos="567"/>
        <w:tab w:val="num" w:pos="720"/>
      </w:tabs>
      <w:spacing w:line="240" w:lineRule="atLeast"/>
      <w:ind w:left="851" w:hanging="284"/>
    </w:pPr>
    <w:rPr>
      <w:rFonts w:ascii="Arial" w:hAnsi="Arial"/>
      <w:sz w:val="22"/>
      <w:szCs w:val="20"/>
      <w:lang w:eastAsia="pt-BR"/>
    </w:rPr>
  </w:style>
  <w:style w:type="character" w:customStyle="1" w:styleId="WW-Absatz-Standardschriftart11">
    <w:name w:val="WW-Absatz-Standardschriftart11"/>
    <w:uiPriority w:val="99"/>
    <w:rsid w:val="001C563E"/>
  </w:style>
  <w:style w:type="paragraph" w:styleId="Corpodetexto3">
    <w:name w:val="Body Text 3"/>
    <w:basedOn w:val="Normal"/>
    <w:link w:val="Corpodetexto3Char"/>
    <w:uiPriority w:val="99"/>
    <w:rsid w:val="001C563E"/>
    <w:pPr>
      <w:jc w:val="center"/>
    </w:pPr>
    <w:rPr>
      <w:rFonts w:ascii="Arial" w:hAnsi="Arial" w:cs="Arial"/>
      <w:b/>
      <w:bCs/>
    </w:rPr>
  </w:style>
  <w:style w:type="character" w:customStyle="1" w:styleId="Corpodetexto3Char">
    <w:name w:val="Corpo de texto 3 Char"/>
    <w:basedOn w:val="Fontepargpadro"/>
    <w:link w:val="Corpodetexto3"/>
    <w:uiPriority w:val="99"/>
    <w:rsid w:val="001C563E"/>
    <w:rPr>
      <w:rFonts w:ascii="Arial" w:eastAsia="Times New Roman" w:hAnsi="Arial" w:cs="Arial"/>
      <w:b/>
      <w:bCs/>
      <w:sz w:val="24"/>
      <w:szCs w:val="24"/>
    </w:rPr>
  </w:style>
  <w:style w:type="paragraph" w:customStyle="1" w:styleId="TextoNormal">
    <w:name w:val="Texto Normal"/>
    <w:basedOn w:val="Normal"/>
    <w:uiPriority w:val="99"/>
    <w:rsid w:val="001C563E"/>
    <w:pPr>
      <w:tabs>
        <w:tab w:val="left" w:pos="-1418"/>
        <w:tab w:val="left" w:pos="0"/>
        <w:tab w:val="left" w:pos="1134"/>
      </w:tabs>
      <w:suppressAutoHyphens/>
      <w:spacing w:line="312" w:lineRule="auto"/>
      <w:jc w:val="both"/>
    </w:pPr>
    <w:rPr>
      <w:rFonts w:ascii="Arial" w:hAnsi="Arial"/>
      <w:sz w:val="16"/>
      <w:szCs w:val="20"/>
      <w:lang w:eastAsia="pt-BR"/>
    </w:rPr>
  </w:style>
  <w:style w:type="paragraph" w:styleId="Lista">
    <w:name w:val="List"/>
    <w:basedOn w:val="Normal"/>
    <w:rsid w:val="001C563E"/>
    <w:pPr>
      <w:ind w:left="283" w:hanging="283"/>
    </w:pPr>
  </w:style>
  <w:style w:type="paragraph" w:customStyle="1" w:styleId="BDOTtulo1">
    <w:name w:val="BDO Título 1"/>
    <w:basedOn w:val="Normal"/>
    <w:next w:val="Normal"/>
    <w:uiPriority w:val="99"/>
    <w:rsid w:val="001C563E"/>
    <w:pPr>
      <w:tabs>
        <w:tab w:val="num" w:pos="567"/>
      </w:tabs>
      <w:suppressAutoHyphens/>
      <w:ind w:left="567" w:hanging="567"/>
    </w:pPr>
    <w:rPr>
      <w:rFonts w:ascii="Arial Negrito" w:hAnsi="Arial Negrito"/>
      <w:b/>
      <w:caps/>
      <w:sz w:val="22"/>
      <w:lang w:eastAsia="pt-BR"/>
    </w:rPr>
  </w:style>
  <w:style w:type="paragraph" w:customStyle="1" w:styleId="BDOTtulo2">
    <w:name w:val="BDO Título 2"/>
    <w:basedOn w:val="Normal"/>
    <w:uiPriority w:val="99"/>
    <w:rsid w:val="001C563E"/>
    <w:pPr>
      <w:numPr>
        <w:ilvl w:val="1"/>
        <w:numId w:val="1"/>
      </w:numPr>
      <w:tabs>
        <w:tab w:val="clear" w:pos="1134"/>
        <w:tab w:val="num" w:pos="360"/>
      </w:tabs>
      <w:suppressAutoHyphens/>
      <w:ind w:left="0" w:firstLine="0"/>
    </w:pPr>
    <w:rPr>
      <w:rFonts w:ascii="Arial" w:hAnsi="Arial" w:cs="Arial"/>
      <w:caps/>
      <w:sz w:val="22"/>
      <w:szCs w:val="22"/>
      <w:lang w:eastAsia="pt-BR"/>
    </w:rPr>
  </w:style>
  <w:style w:type="paragraph" w:customStyle="1" w:styleId="BDOTtulo3">
    <w:name w:val="BDO Título 3"/>
    <w:basedOn w:val="Normal"/>
    <w:uiPriority w:val="99"/>
    <w:rsid w:val="001C563E"/>
    <w:pPr>
      <w:tabs>
        <w:tab w:val="num" w:pos="992"/>
      </w:tabs>
      <w:suppressAutoHyphens/>
      <w:ind w:left="992" w:hanging="425"/>
    </w:pPr>
    <w:rPr>
      <w:rFonts w:ascii="Arial" w:hAnsi="Arial" w:cs="Arial"/>
      <w:sz w:val="22"/>
      <w:szCs w:val="22"/>
      <w:u w:val="single"/>
      <w:lang w:eastAsia="pt-BR"/>
    </w:rPr>
  </w:style>
  <w:style w:type="paragraph" w:customStyle="1" w:styleId="BDOTtulo4">
    <w:name w:val="BDO Título 4"/>
    <w:basedOn w:val="Normal"/>
    <w:uiPriority w:val="99"/>
    <w:rsid w:val="001C563E"/>
    <w:pPr>
      <w:numPr>
        <w:ilvl w:val="3"/>
        <w:numId w:val="1"/>
      </w:numPr>
      <w:tabs>
        <w:tab w:val="clear" w:pos="1304"/>
        <w:tab w:val="num" w:pos="360"/>
      </w:tabs>
      <w:suppressAutoHyphens/>
      <w:ind w:left="0" w:firstLine="0"/>
    </w:pPr>
    <w:rPr>
      <w:rFonts w:ascii="Arial" w:hAnsi="Arial" w:cs="Arial"/>
      <w:i/>
      <w:sz w:val="22"/>
      <w:szCs w:val="22"/>
      <w:lang w:eastAsia="pt-BR"/>
    </w:rPr>
  </w:style>
  <w:style w:type="paragraph" w:customStyle="1" w:styleId="BDOTtulo5">
    <w:name w:val="BDO Título 5"/>
    <w:basedOn w:val="Normal"/>
    <w:uiPriority w:val="99"/>
    <w:rsid w:val="001C563E"/>
    <w:pPr>
      <w:numPr>
        <w:ilvl w:val="4"/>
        <w:numId w:val="1"/>
      </w:numPr>
      <w:tabs>
        <w:tab w:val="clear" w:pos="1418"/>
        <w:tab w:val="num" w:pos="360"/>
      </w:tabs>
      <w:suppressAutoHyphens/>
      <w:ind w:left="0" w:firstLine="0"/>
    </w:pPr>
    <w:rPr>
      <w:rFonts w:ascii="Arial" w:hAnsi="Arial" w:cs="Arial"/>
      <w:sz w:val="22"/>
      <w:szCs w:val="22"/>
      <w:lang w:eastAsia="pt-BR"/>
    </w:rPr>
  </w:style>
  <w:style w:type="paragraph" w:customStyle="1" w:styleId="Nota6">
    <w:name w:val="Nota 6"/>
    <w:uiPriority w:val="99"/>
    <w:rsid w:val="001C563E"/>
    <w:pPr>
      <w:spacing w:after="240" w:line="240" w:lineRule="auto"/>
      <w:ind w:left="1077"/>
      <w:jc w:val="both"/>
    </w:pPr>
    <w:rPr>
      <w:rFonts w:ascii="Times New Roman" w:eastAsia="Times New Roman" w:hAnsi="Times New Roman" w:cs="Times New Roman"/>
      <w:sz w:val="24"/>
      <w:szCs w:val="20"/>
    </w:rPr>
  </w:style>
  <w:style w:type="paragraph" w:customStyle="1" w:styleId="Abertura1">
    <w:name w:val="Abertura 1"/>
    <w:uiPriority w:val="99"/>
    <w:rsid w:val="001C563E"/>
    <w:pPr>
      <w:spacing w:after="0" w:line="240" w:lineRule="auto"/>
      <w:jc w:val="both"/>
    </w:pPr>
    <w:rPr>
      <w:rFonts w:ascii="Times New Roman" w:eastAsia="Times New Roman" w:hAnsi="Times New Roman" w:cs="Times New Roman"/>
      <w:caps/>
      <w:sz w:val="24"/>
      <w:szCs w:val="20"/>
    </w:rPr>
  </w:style>
  <w:style w:type="paragraph" w:customStyle="1" w:styleId="P1">
    <w:name w:val="P1"/>
    <w:uiPriority w:val="99"/>
    <w:rsid w:val="001C563E"/>
    <w:pPr>
      <w:widowControl w:val="0"/>
      <w:spacing w:after="360" w:line="360" w:lineRule="auto"/>
      <w:jc w:val="both"/>
    </w:pPr>
    <w:rPr>
      <w:rFonts w:ascii="Arial" w:eastAsia="Times New Roman" w:hAnsi="Arial" w:cs="Times New Roman"/>
      <w:sz w:val="24"/>
      <w:szCs w:val="20"/>
      <w:lang w:val="pt-PT" w:eastAsia="pt-BR"/>
    </w:rPr>
  </w:style>
  <w:style w:type="paragraph" w:customStyle="1" w:styleId="CharChar1Char">
    <w:name w:val="Char Char1 Char"/>
    <w:basedOn w:val="Normal"/>
    <w:uiPriority w:val="99"/>
    <w:rsid w:val="001C563E"/>
    <w:pPr>
      <w:widowControl w:val="0"/>
      <w:adjustRightInd w:val="0"/>
      <w:spacing w:after="160" w:line="240" w:lineRule="exact"/>
      <w:jc w:val="both"/>
      <w:textAlignment w:val="baseline"/>
    </w:pPr>
    <w:rPr>
      <w:szCs w:val="20"/>
    </w:rPr>
  </w:style>
  <w:style w:type="paragraph" w:styleId="Ttulo">
    <w:name w:val="Title"/>
    <w:basedOn w:val="Normal"/>
    <w:link w:val="TtuloChar"/>
    <w:uiPriority w:val="99"/>
    <w:qFormat/>
    <w:rsid w:val="001C563E"/>
    <w:pPr>
      <w:shd w:val="pct5" w:color="000000" w:fill="FFFFFF"/>
      <w:tabs>
        <w:tab w:val="left" w:pos="2835"/>
        <w:tab w:val="left" w:pos="8364"/>
      </w:tabs>
      <w:jc w:val="center"/>
    </w:pPr>
    <w:rPr>
      <w:b/>
      <w:bCs/>
      <w:sz w:val="28"/>
      <w:szCs w:val="28"/>
    </w:rPr>
  </w:style>
  <w:style w:type="character" w:customStyle="1" w:styleId="TtuloChar">
    <w:name w:val="Título Char"/>
    <w:basedOn w:val="Fontepargpadro"/>
    <w:link w:val="Ttulo"/>
    <w:uiPriority w:val="99"/>
    <w:rsid w:val="001C563E"/>
    <w:rPr>
      <w:rFonts w:ascii="Times New Roman" w:eastAsia="Times New Roman" w:hAnsi="Times New Roman" w:cs="Times New Roman"/>
      <w:b/>
      <w:bCs/>
      <w:sz w:val="28"/>
      <w:szCs w:val="28"/>
      <w:shd w:val="pct5" w:color="000000" w:fill="FFFFFF"/>
    </w:rPr>
  </w:style>
  <w:style w:type="paragraph" w:styleId="Textodebalo">
    <w:name w:val="Balloon Text"/>
    <w:basedOn w:val="Normal"/>
    <w:link w:val="TextodebaloChar"/>
    <w:uiPriority w:val="99"/>
    <w:semiHidden/>
    <w:rsid w:val="001C563E"/>
    <w:rPr>
      <w:rFonts w:ascii="Tahoma" w:hAnsi="Tahoma" w:cs="Tahoma"/>
      <w:sz w:val="16"/>
      <w:szCs w:val="16"/>
    </w:rPr>
  </w:style>
  <w:style w:type="character" w:customStyle="1" w:styleId="TextodebaloChar">
    <w:name w:val="Texto de balão Char"/>
    <w:basedOn w:val="Fontepargpadro"/>
    <w:link w:val="Textodebalo"/>
    <w:uiPriority w:val="99"/>
    <w:semiHidden/>
    <w:rsid w:val="001C563E"/>
    <w:rPr>
      <w:rFonts w:ascii="Tahoma" w:eastAsia="Times New Roman" w:hAnsi="Tahoma" w:cs="Tahoma"/>
      <w:sz w:val="16"/>
      <w:szCs w:val="16"/>
    </w:rPr>
  </w:style>
  <w:style w:type="paragraph" w:styleId="MapadoDocumento">
    <w:name w:val="Document Map"/>
    <w:basedOn w:val="Normal"/>
    <w:link w:val="MapadoDocumentoChar"/>
    <w:uiPriority w:val="99"/>
    <w:semiHidden/>
    <w:rsid w:val="001C563E"/>
    <w:pPr>
      <w:shd w:val="clear" w:color="auto" w:fill="000080"/>
    </w:pPr>
    <w:rPr>
      <w:rFonts w:ascii="Tahoma" w:hAnsi="Tahoma" w:cs="Tahoma"/>
      <w:sz w:val="20"/>
      <w:szCs w:val="20"/>
    </w:rPr>
  </w:style>
  <w:style w:type="character" w:customStyle="1" w:styleId="MapadoDocumentoChar">
    <w:name w:val="Mapa do Documento Char"/>
    <w:basedOn w:val="Fontepargpadro"/>
    <w:link w:val="MapadoDocumento"/>
    <w:uiPriority w:val="99"/>
    <w:semiHidden/>
    <w:rsid w:val="001C563E"/>
    <w:rPr>
      <w:rFonts w:ascii="Tahoma" w:eastAsia="Times New Roman" w:hAnsi="Tahoma" w:cs="Tahoma"/>
      <w:sz w:val="20"/>
      <w:szCs w:val="20"/>
      <w:shd w:val="clear" w:color="auto" w:fill="000080"/>
    </w:rPr>
  </w:style>
  <w:style w:type="table" w:styleId="Tabelacomgrade">
    <w:name w:val="Table Grid"/>
    <w:basedOn w:val="Tabelanormal"/>
    <w:rsid w:val="001C563E"/>
    <w:pPr>
      <w:spacing w:after="0" w:line="240" w:lineRule="auto"/>
    </w:pPr>
    <w:rPr>
      <w:rFonts w:ascii="Times New Roman" w:eastAsia="Times New Roman" w:hAnsi="Times New Roman" w:cs="Times New Roman"/>
      <w:sz w:val="20"/>
      <w:szCs w:val="20"/>
      <w:lang w:eastAsia="pt-B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Refdecomentrio">
    <w:name w:val="annotation reference"/>
    <w:basedOn w:val="Fontepargpadro"/>
    <w:uiPriority w:val="99"/>
    <w:semiHidden/>
    <w:rsid w:val="001C563E"/>
    <w:rPr>
      <w:rFonts w:cs="Times New Roman"/>
      <w:sz w:val="16"/>
      <w:szCs w:val="16"/>
    </w:rPr>
  </w:style>
  <w:style w:type="paragraph" w:styleId="Textodecomentrio">
    <w:name w:val="annotation text"/>
    <w:basedOn w:val="Normal"/>
    <w:link w:val="TextodecomentrioChar"/>
    <w:uiPriority w:val="99"/>
    <w:rsid w:val="001C563E"/>
    <w:pPr>
      <w:widowControl w:val="0"/>
      <w:spacing w:line="264" w:lineRule="auto"/>
    </w:pPr>
    <w:rPr>
      <w:sz w:val="20"/>
      <w:szCs w:val="20"/>
      <w:lang w:eastAsia="pt-BR"/>
    </w:rPr>
  </w:style>
  <w:style w:type="character" w:customStyle="1" w:styleId="TextodecomentrioChar">
    <w:name w:val="Texto de comentário Char"/>
    <w:basedOn w:val="Fontepargpadro"/>
    <w:link w:val="Textodecomentrio"/>
    <w:uiPriority w:val="99"/>
    <w:semiHidden/>
    <w:rsid w:val="001C563E"/>
    <w:rPr>
      <w:rFonts w:ascii="Times New Roman" w:eastAsia="Times New Roman" w:hAnsi="Times New Roman" w:cs="Times New Roman"/>
      <w:sz w:val="20"/>
      <w:szCs w:val="20"/>
      <w:lang w:eastAsia="pt-BR"/>
    </w:rPr>
  </w:style>
  <w:style w:type="paragraph" w:customStyle="1" w:styleId="xl35">
    <w:name w:val="xl35"/>
    <w:basedOn w:val="Normal"/>
    <w:uiPriority w:val="99"/>
    <w:rsid w:val="001C563E"/>
    <w:pPr>
      <w:spacing w:before="100" w:beforeAutospacing="1" w:after="100" w:afterAutospacing="1"/>
      <w:jc w:val="both"/>
      <w:textAlignment w:val="top"/>
    </w:pPr>
    <w:rPr>
      <w:rFonts w:ascii="Arial" w:hAnsi="Arial" w:cs="Arial"/>
      <w:lang w:eastAsia="pt-BR"/>
    </w:rPr>
  </w:style>
  <w:style w:type="paragraph" w:styleId="TextosemFormatao">
    <w:name w:val="Plain Text"/>
    <w:basedOn w:val="Normal"/>
    <w:link w:val="TextosemFormataoChar"/>
    <w:uiPriority w:val="99"/>
    <w:rsid w:val="001C563E"/>
    <w:rPr>
      <w:rFonts w:ascii="Courier New" w:hAnsi="Courier New" w:cs="Courier New"/>
    </w:rPr>
  </w:style>
  <w:style w:type="character" w:customStyle="1" w:styleId="TextosemFormataoChar">
    <w:name w:val="Texto sem Formatação Char"/>
    <w:basedOn w:val="Fontepargpadro"/>
    <w:link w:val="TextosemFormatao"/>
    <w:uiPriority w:val="99"/>
    <w:rsid w:val="001C563E"/>
    <w:rPr>
      <w:rFonts w:ascii="Courier New" w:eastAsia="Times New Roman" w:hAnsi="Courier New" w:cs="Courier New"/>
      <w:sz w:val="24"/>
      <w:szCs w:val="24"/>
    </w:rPr>
  </w:style>
  <w:style w:type="character" w:styleId="nfase">
    <w:name w:val="Emphasis"/>
    <w:basedOn w:val="Fontepargpadro"/>
    <w:uiPriority w:val="20"/>
    <w:qFormat/>
    <w:rsid w:val="001C563E"/>
    <w:rPr>
      <w:rFonts w:cs="Times New Roman"/>
      <w:i/>
      <w:iCs/>
    </w:rPr>
  </w:style>
  <w:style w:type="paragraph" w:customStyle="1" w:styleId="CharCharCharCharCharCharCharCharCharCharChar">
    <w:name w:val="Char Char Char Char Char Char Char Char Char Char Char"/>
    <w:basedOn w:val="Normal"/>
    <w:uiPriority w:val="99"/>
    <w:rsid w:val="001C563E"/>
    <w:pPr>
      <w:spacing w:after="160" w:line="240" w:lineRule="exact"/>
    </w:pPr>
    <w:rPr>
      <w:rFonts w:ascii="Verdana" w:eastAsia="SimSun" w:hAnsi="Verdana"/>
      <w:sz w:val="20"/>
      <w:szCs w:val="20"/>
    </w:rPr>
  </w:style>
  <w:style w:type="paragraph" w:customStyle="1" w:styleId="CharChar1CharCharCharCharCharCharCharCharCharCharCharCharChar">
    <w:name w:val="Char Char1 Char Char Char Char Char Char Char Char Char Char Char Char Char"/>
    <w:basedOn w:val="Normal"/>
    <w:uiPriority w:val="99"/>
    <w:rsid w:val="001C563E"/>
    <w:pPr>
      <w:spacing w:after="160" w:line="240" w:lineRule="exact"/>
    </w:pPr>
    <w:rPr>
      <w:rFonts w:ascii="Verdana" w:eastAsia="SimSun" w:hAnsi="Verdana"/>
      <w:sz w:val="20"/>
      <w:szCs w:val="20"/>
    </w:rPr>
  </w:style>
  <w:style w:type="paragraph" w:styleId="Legenda">
    <w:name w:val="caption"/>
    <w:basedOn w:val="Normal"/>
    <w:next w:val="Normal"/>
    <w:uiPriority w:val="99"/>
    <w:qFormat/>
    <w:rsid w:val="001C563E"/>
    <w:pPr>
      <w:spacing w:line="264" w:lineRule="auto"/>
      <w:ind w:hanging="709"/>
    </w:pPr>
    <w:rPr>
      <w:b/>
      <w:bCs/>
    </w:rPr>
  </w:style>
  <w:style w:type="paragraph" w:customStyle="1" w:styleId="a007-NPBB12">
    <w:name w:val="a007 - NPBB12"/>
    <w:rsid w:val="001C563E"/>
    <w:pPr>
      <w:tabs>
        <w:tab w:val="left" w:pos="-749"/>
        <w:tab w:val="left" w:pos="0"/>
        <w:tab w:val="left" w:pos="360"/>
        <w:tab w:val="left" w:pos="576"/>
        <w:tab w:val="left" w:pos="864"/>
        <w:tab w:val="left" w:pos="1152"/>
        <w:tab w:val="left" w:pos="1440"/>
        <w:tab w:val="left" w:pos="1728"/>
        <w:tab w:val="left" w:pos="4666"/>
        <w:tab w:val="decimal" w:pos="5890"/>
        <w:tab w:val="left" w:pos="6264"/>
        <w:tab w:val="decimal" w:pos="7488"/>
        <w:tab w:val="left" w:pos="7848"/>
        <w:tab w:val="decimal" w:pos="9054"/>
      </w:tabs>
      <w:suppressAutoHyphens/>
      <w:spacing w:after="0" w:line="228" w:lineRule="auto"/>
    </w:pPr>
    <w:rPr>
      <w:rFonts w:ascii="Arial" w:eastAsia="Times New Roman" w:hAnsi="Arial" w:cs="Times New Roman"/>
      <w:sz w:val="24"/>
      <w:szCs w:val="20"/>
      <w:lang w:val="en-US"/>
    </w:rPr>
  </w:style>
  <w:style w:type="paragraph" w:styleId="PargrafodaLista">
    <w:name w:val="List Paragraph"/>
    <w:aliases w:val="Párrafo de lista numerado"/>
    <w:basedOn w:val="Normal"/>
    <w:link w:val="PargrafodaListaChar"/>
    <w:uiPriority w:val="34"/>
    <w:qFormat/>
    <w:rsid w:val="001C563E"/>
    <w:pPr>
      <w:ind w:left="720"/>
      <w:contextualSpacing/>
    </w:pPr>
    <w:rPr>
      <w:rFonts w:ascii="Arial" w:hAnsi="Arial"/>
      <w:sz w:val="22"/>
      <w:szCs w:val="22"/>
      <w:lang w:eastAsia="pt-BR"/>
    </w:rPr>
  </w:style>
  <w:style w:type="paragraph" w:customStyle="1" w:styleId="Style">
    <w:name w:val="Style"/>
    <w:uiPriority w:val="99"/>
    <w:rsid w:val="001C563E"/>
    <w:pPr>
      <w:widowControl w:val="0"/>
      <w:autoSpaceDE w:val="0"/>
      <w:autoSpaceDN w:val="0"/>
      <w:adjustRightInd w:val="0"/>
      <w:spacing w:after="0" w:line="240" w:lineRule="auto"/>
    </w:pPr>
    <w:rPr>
      <w:rFonts w:ascii="Times New Roman" w:eastAsia="Times New Roman" w:hAnsi="Times New Roman" w:cs="Times New Roman"/>
      <w:sz w:val="24"/>
      <w:szCs w:val="24"/>
      <w:lang w:val="es-AR" w:eastAsia="es-AR"/>
    </w:rPr>
  </w:style>
  <w:style w:type="numbering" w:customStyle="1" w:styleId="Relt11t211aa1">
    <w:name w:val="Rel.  (t1) 1 / (t2) 11 / a / a1"/>
    <w:rsid w:val="001C563E"/>
    <w:pPr>
      <w:numPr>
        <w:numId w:val="2"/>
      </w:numPr>
    </w:pPr>
  </w:style>
  <w:style w:type="paragraph" w:customStyle="1" w:styleId="CharChar1CharCharCharCharCharCharCharCharCharCharCharCharChar1">
    <w:name w:val="Char Char1 Char Char Char Char Char Char Char Char Char Char Char Char Char1"/>
    <w:basedOn w:val="Normal"/>
    <w:rsid w:val="001C563E"/>
    <w:pPr>
      <w:spacing w:after="160" w:line="240" w:lineRule="exact"/>
    </w:pPr>
    <w:rPr>
      <w:rFonts w:ascii="Verdana" w:eastAsia="SimSun" w:hAnsi="Verdana"/>
      <w:sz w:val="20"/>
      <w:szCs w:val="20"/>
      <w:lang w:val="en-US"/>
    </w:rPr>
  </w:style>
  <w:style w:type="paragraph" w:customStyle="1" w:styleId="CharChar1CharCharCharCharCharCharCharCharCharCharCharCharChar11">
    <w:name w:val="Char Char1 Char Char Char Char Char Char Char Char Char Char Char Char Char11"/>
    <w:basedOn w:val="Normal"/>
    <w:rsid w:val="001C563E"/>
    <w:pPr>
      <w:spacing w:after="160" w:line="240" w:lineRule="exact"/>
    </w:pPr>
    <w:rPr>
      <w:rFonts w:ascii="Verdana" w:eastAsia="SimSun" w:hAnsi="Verdana"/>
      <w:sz w:val="20"/>
      <w:szCs w:val="20"/>
      <w:lang w:val="en-US"/>
    </w:rPr>
  </w:style>
  <w:style w:type="paragraph" w:styleId="NormalWeb">
    <w:name w:val="Normal (Web)"/>
    <w:basedOn w:val="Normal"/>
    <w:uiPriority w:val="99"/>
    <w:rsid w:val="001C563E"/>
    <w:pPr>
      <w:spacing w:before="100" w:beforeAutospacing="1" w:after="100" w:afterAutospacing="1"/>
    </w:pPr>
    <w:rPr>
      <w:rFonts w:eastAsia="SimSun"/>
      <w:lang w:val="en-GB" w:eastAsia="zh-CN"/>
    </w:rPr>
  </w:style>
  <w:style w:type="character" w:styleId="Forte">
    <w:name w:val="Strong"/>
    <w:basedOn w:val="Fontepargpadro"/>
    <w:uiPriority w:val="22"/>
    <w:qFormat/>
    <w:rsid w:val="001C563E"/>
    <w:rPr>
      <w:rFonts w:cs="Times New Roman"/>
      <w:b/>
      <w:bCs/>
    </w:rPr>
  </w:style>
  <w:style w:type="paragraph" w:customStyle="1" w:styleId="Default">
    <w:name w:val="Default"/>
    <w:rsid w:val="001C563E"/>
    <w:pPr>
      <w:autoSpaceDE w:val="0"/>
      <w:autoSpaceDN w:val="0"/>
      <w:adjustRightInd w:val="0"/>
      <w:spacing w:after="0" w:line="240" w:lineRule="auto"/>
    </w:pPr>
    <w:rPr>
      <w:rFonts w:ascii="Times New Roman" w:eastAsia="Times New Roman" w:hAnsi="Times New Roman" w:cs="Times New Roman"/>
      <w:color w:val="000000"/>
      <w:sz w:val="24"/>
      <w:szCs w:val="24"/>
    </w:rPr>
  </w:style>
  <w:style w:type="character" w:styleId="Hyperlink">
    <w:name w:val="Hyperlink"/>
    <w:basedOn w:val="Fontepargpadro"/>
    <w:rsid w:val="001C563E"/>
    <w:rPr>
      <w:color w:val="0000FF"/>
      <w:u w:val="single"/>
    </w:rPr>
  </w:style>
  <w:style w:type="character" w:styleId="Nmerodelinha">
    <w:name w:val="line number"/>
    <w:basedOn w:val="Fontepargpadro"/>
    <w:uiPriority w:val="99"/>
    <w:semiHidden/>
    <w:unhideWhenUsed/>
    <w:rsid w:val="001C563E"/>
  </w:style>
  <w:style w:type="paragraph" w:styleId="Reviso">
    <w:name w:val="Revision"/>
    <w:hidden/>
    <w:uiPriority w:val="99"/>
    <w:semiHidden/>
    <w:rsid w:val="001C563E"/>
    <w:pPr>
      <w:spacing w:after="0" w:line="240" w:lineRule="auto"/>
    </w:pPr>
    <w:rPr>
      <w:rFonts w:ascii="Times New Roman" w:eastAsia="Times New Roman" w:hAnsi="Times New Roman" w:cs="Times New Roman"/>
      <w:sz w:val="24"/>
      <w:szCs w:val="24"/>
    </w:rPr>
  </w:style>
  <w:style w:type="paragraph" w:customStyle="1" w:styleId="BodyText1">
    <w:name w:val="Body Text1"/>
    <w:basedOn w:val="Normal"/>
    <w:rsid w:val="000C2268"/>
    <w:pPr>
      <w:spacing w:before="120" w:after="120"/>
    </w:pPr>
    <w:rPr>
      <w:sz w:val="22"/>
      <w:szCs w:val="20"/>
      <w:lang w:val="en-US"/>
    </w:rPr>
  </w:style>
  <w:style w:type="paragraph" w:customStyle="1" w:styleId="Normal10">
    <w:name w:val="Normal1"/>
    <w:basedOn w:val="Normal"/>
    <w:rsid w:val="000C2268"/>
    <w:pPr>
      <w:spacing w:after="240" w:line="240" w:lineRule="atLeast"/>
      <w:ind w:left="454"/>
      <w:jc w:val="both"/>
    </w:pPr>
    <w:rPr>
      <w:szCs w:val="20"/>
      <w:lang w:val="en-US"/>
    </w:rPr>
  </w:style>
  <w:style w:type="character" w:customStyle="1" w:styleId="PargrafodaListaChar">
    <w:name w:val="Parágrafo da Lista Char"/>
    <w:aliases w:val="Párrafo de lista numerado Char"/>
    <w:link w:val="PargrafodaLista"/>
    <w:uiPriority w:val="34"/>
    <w:locked/>
    <w:rsid w:val="000C2268"/>
    <w:rPr>
      <w:rFonts w:ascii="Arial" w:eastAsia="Times New Roman" w:hAnsi="Arial" w:cs="Times New Roman"/>
      <w:lang w:eastAsia="pt-BR"/>
    </w:rPr>
  </w:style>
  <w:style w:type="paragraph" w:styleId="SemEspaamento">
    <w:name w:val="No Spacing"/>
    <w:uiPriority w:val="1"/>
    <w:qFormat/>
    <w:rsid w:val="00863628"/>
    <w:pPr>
      <w:spacing w:after="0" w:line="240" w:lineRule="auto"/>
    </w:pPr>
    <w:rPr>
      <w:rFonts w:ascii="Calibri" w:eastAsia="SimSun" w:hAnsi="Calibri" w:cs="Times New Roman"/>
      <w:lang w:eastAsia="zh-CN"/>
    </w:rPr>
  </w:style>
  <w:style w:type="paragraph" w:styleId="Assuntodocomentrio">
    <w:name w:val="annotation subject"/>
    <w:basedOn w:val="Textodecomentrio"/>
    <w:next w:val="Textodecomentrio"/>
    <w:link w:val="AssuntodocomentrioChar"/>
    <w:uiPriority w:val="99"/>
    <w:semiHidden/>
    <w:unhideWhenUsed/>
    <w:rsid w:val="002544A8"/>
    <w:pPr>
      <w:widowControl/>
      <w:spacing w:line="240" w:lineRule="auto"/>
    </w:pPr>
    <w:rPr>
      <w:b/>
      <w:bCs/>
      <w:lang w:eastAsia="en-US"/>
    </w:rPr>
  </w:style>
  <w:style w:type="character" w:customStyle="1" w:styleId="AssuntodocomentrioChar">
    <w:name w:val="Assunto do comentário Char"/>
    <w:basedOn w:val="TextodecomentrioChar"/>
    <w:link w:val="Assuntodocomentrio"/>
    <w:uiPriority w:val="99"/>
    <w:semiHidden/>
    <w:rsid w:val="002544A8"/>
    <w:rPr>
      <w:rFonts w:ascii="Times New Roman" w:eastAsia="Times New Roman" w:hAnsi="Times New Roman" w:cs="Times New Roman"/>
      <w:b/>
      <w:bCs/>
      <w:sz w:val="20"/>
      <w:szCs w:val="20"/>
      <w:lang w:eastAsia="pt-BR"/>
    </w:rPr>
  </w:style>
  <w:style w:type="character" w:styleId="TextodoEspaoReservado">
    <w:name w:val="Placeholder Text"/>
    <w:basedOn w:val="Fontepargpadro"/>
    <w:uiPriority w:val="99"/>
    <w:semiHidden/>
    <w:rsid w:val="00370F5D"/>
    <w:rPr>
      <w:color w:val="808080"/>
    </w:rPr>
  </w:style>
  <w:style w:type="paragraph" w:customStyle="1" w:styleId="11Textojustificado">
    <w:name w:val="11. Texto justificado"/>
    <w:basedOn w:val="Normal"/>
    <w:link w:val="11TextojustificadoChar"/>
    <w:rsid w:val="00370F5D"/>
    <w:pPr>
      <w:spacing w:after="260" w:line="240" w:lineRule="atLeast"/>
      <w:jc w:val="both"/>
    </w:pPr>
    <w:rPr>
      <w:sz w:val="22"/>
      <w:szCs w:val="20"/>
      <w:lang w:eastAsia="pt-BR"/>
    </w:rPr>
  </w:style>
  <w:style w:type="character" w:customStyle="1" w:styleId="11TextojustificadoChar">
    <w:name w:val="11. Texto justificado Char"/>
    <w:basedOn w:val="Fontepargpadro"/>
    <w:link w:val="11Textojustificado"/>
    <w:rsid w:val="00370F5D"/>
    <w:rPr>
      <w:rFonts w:ascii="Times New Roman" w:eastAsia="Times New Roman" w:hAnsi="Times New Roman" w:cs="Times New Roman"/>
      <w:szCs w:val="20"/>
      <w:lang w:eastAsia="pt-BR"/>
    </w:rPr>
  </w:style>
  <w:style w:type="paragraph" w:styleId="Pr-formataoHTML">
    <w:name w:val="HTML Preformatted"/>
    <w:basedOn w:val="Normal"/>
    <w:link w:val="Pr-formataoHTMLChar"/>
    <w:uiPriority w:val="99"/>
    <w:unhideWhenUsed/>
    <w:rsid w:val="00370F5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eastAsia="pt-BR"/>
    </w:rPr>
  </w:style>
  <w:style w:type="character" w:customStyle="1" w:styleId="Pr-formataoHTMLChar">
    <w:name w:val="Pré-formatação HTML Char"/>
    <w:basedOn w:val="Fontepargpadro"/>
    <w:link w:val="Pr-formataoHTML"/>
    <w:uiPriority w:val="99"/>
    <w:rsid w:val="00370F5D"/>
    <w:rPr>
      <w:rFonts w:ascii="Courier New" w:eastAsia="Times New Roman" w:hAnsi="Courier New" w:cs="Courier New"/>
      <w:sz w:val="20"/>
      <w:szCs w:val="20"/>
      <w:lang w:eastAsia="pt-BR"/>
    </w:rPr>
  </w:style>
  <w:style w:type="paragraph" w:customStyle="1" w:styleId="StandaardOpinion">
    <w:name w:val="StandaardOpinion"/>
    <w:basedOn w:val="Normal"/>
    <w:rsid w:val="008747AD"/>
    <w:pPr>
      <w:tabs>
        <w:tab w:val="left" w:pos="227"/>
        <w:tab w:val="left" w:pos="454"/>
        <w:tab w:val="left" w:pos="680"/>
        <w:tab w:val="left" w:pos="907"/>
        <w:tab w:val="left" w:pos="1644"/>
        <w:tab w:val="left" w:pos="1871"/>
        <w:tab w:val="left" w:pos="2580"/>
        <w:tab w:val="left" w:pos="2807"/>
        <w:tab w:val="left" w:pos="3515"/>
        <w:tab w:val="left" w:pos="3742"/>
        <w:tab w:val="left" w:pos="4451"/>
        <w:tab w:val="left" w:pos="4678"/>
        <w:tab w:val="left" w:pos="5387"/>
        <w:tab w:val="left" w:pos="5613"/>
        <w:tab w:val="left" w:pos="6322"/>
        <w:tab w:val="left" w:pos="6549"/>
      </w:tabs>
      <w:spacing w:line="280" w:lineRule="atLeast"/>
    </w:pPr>
    <w:rPr>
      <w:sz w:val="22"/>
      <w:szCs w:val="20"/>
    </w:rPr>
  </w:style>
  <w:style w:type="paragraph" w:customStyle="1" w:styleId="17TEXTOcorpojustificado">
    <w:name w:val="17. «TEXTO» corpo justificado"/>
    <w:basedOn w:val="Normal"/>
    <w:rsid w:val="005B6625"/>
    <w:pPr>
      <w:spacing w:line="260" w:lineRule="atLeast"/>
      <w:ind w:left="1134"/>
      <w:jc w:val="both"/>
    </w:pPr>
    <w:rPr>
      <w:rFonts w:ascii="Arial" w:hAnsi="Arial" w:cs="Arial"/>
      <w:kern w:val="1"/>
      <w:sz w:val="22"/>
      <w:szCs w:val="22"/>
      <w:lang w:eastAsia="zh-CN"/>
    </w:rPr>
  </w:style>
  <w:style w:type="paragraph" w:customStyle="1" w:styleId="1TtuloprincipalDF">
    <w:name w:val="1 Título principalDF"/>
    <w:basedOn w:val="PargrafodaLista"/>
    <w:qFormat/>
    <w:rsid w:val="00126FF9"/>
    <w:pPr>
      <w:numPr>
        <w:numId w:val="12"/>
      </w:numPr>
      <w:outlineLvl w:val="0"/>
    </w:pPr>
    <w:rPr>
      <w:rFonts w:ascii="Times New Roman" w:eastAsiaTheme="minorHAnsi" w:hAnsi="Times New Roman"/>
      <w:b/>
      <w:sz w:val="28"/>
      <w:szCs w:val="24"/>
      <w:lang w:eastAsia="en-US"/>
    </w:rPr>
  </w:style>
  <w:style w:type="paragraph" w:customStyle="1" w:styleId="11Subttulo1nvelDF">
    <w:name w:val="1.1 Subtítulo 1º nívelDF"/>
    <w:basedOn w:val="1TtuloprincipalDF"/>
    <w:qFormat/>
    <w:rsid w:val="00126FF9"/>
    <w:pPr>
      <w:numPr>
        <w:ilvl w:val="1"/>
      </w:numPr>
      <w:outlineLvl w:val="1"/>
    </w:pPr>
    <w:rPr>
      <w:sz w:val="24"/>
    </w:rPr>
  </w:style>
  <w:style w:type="paragraph" w:customStyle="1" w:styleId="111Subttulo2nvelDF">
    <w:name w:val="1.1.1 Subtítulo 2º nívelDF"/>
    <w:basedOn w:val="11Subttulo1nvelDF"/>
    <w:qFormat/>
    <w:rsid w:val="00126FF9"/>
    <w:pPr>
      <w:numPr>
        <w:ilvl w:val="2"/>
      </w:numPr>
      <w:outlineLvl w:val="2"/>
    </w:pPr>
    <w:rPr>
      <w:i/>
    </w:rPr>
  </w:style>
  <w:style w:type="paragraph" w:customStyle="1" w:styleId="1111Subttulo3nvelDF">
    <w:name w:val="1.1.1.1 Subtítulo 3º nívelDF"/>
    <w:basedOn w:val="111Subttulo2nvelDF"/>
    <w:qFormat/>
    <w:rsid w:val="00126FF9"/>
    <w:pPr>
      <w:numPr>
        <w:ilvl w:val="3"/>
      </w:numPr>
    </w:pPr>
    <w:rPr>
      <w:b w:val="0"/>
    </w:rPr>
  </w:style>
  <w:style w:type="paragraph" w:customStyle="1" w:styleId="BDOBodyText">
    <w:name w:val="BDO_Body Text"/>
    <w:basedOn w:val="Normal"/>
    <w:link w:val="BDOBodyTextChar"/>
    <w:rsid w:val="00647066"/>
    <w:pPr>
      <w:spacing w:after="140" w:line="280" w:lineRule="exact"/>
    </w:pPr>
    <w:rPr>
      <w:rFonts w:ascii="Trebuchet MS" w:hAnsi="Trebuchet MS"/>
      <w:sz w:val="20"/>
      <w:lang w:val="en-GB" w:eastAsia="en-GB"/>
    </w:rPr>
  </w:style>
  <w:style w:type="character" w:customStyle="1" w:styleId="BDOBodyTextChar">
    <w:name w:val="BDO_Body Text Char"/>
    <w:basedOn w:val="Fontepargpadro"/>
    <w:link w:val="BDOBodyText"/>
    <w:rsid w:val="00647066"/>
    <w:rPr>
      <w:rFonts w:ascii="Trebuchet MS" w:eastAsia="Times New Roman" w:hAnsi="Trebuchet MS" w:cs="Times New Roman"/>
      <w:sz w:val="20"/>
      <w:szCs w:val="24"/>
      <w:lang w:val="en-GB" w:eastAsia="en-GB"/>
    </w:rPr>
  </w:style>
  <w:style w:type="paragraph" w:customStyle="1" w:styleId="Ttulo21">
    <w:name w:val="Título 21"/>
    <w:basedOn w:val="Normal"/>
    <w:uiPriority w:val="1"/>
    <w:qFormat/>
    <w:rsid w:val="0032336D"/>
    <w:pPr>
      <w:widowControl w:val="0"/>
      <w:autoSpaceDE w:val="0"/>
      <w:autoSpaceDN w:val="0"/>
      <w:ind w:left="119"/>
      <w:jc w:val="both"/>
      <w:outlineLvl w:val="2"/>
    </w:pPr>
    <w:rPr>
      <w:rFonts w:ascii="Trebuchet MS" w:eastAsia="Trebuchet MS" w:hAnsi="Trebuchet MS" w:cs="Trebuchet MS"/>
      <w:b/>
      <w:bCs/>
      <w:sz w:val="20"/>
      <w:szCs w:val="20"/>
      <w:lang w:eastAsia="pt-BR" w:bidi="pt-BR"/>
    </w:rPr>
  </w:style>
  <w:style w:type="paragraph" w:customStyle="1" w:styleId="xelementtoproof">
    <w:name w:val="x_elementtoproof"/>
    <w:basedOn w:val="Normal"/>
    <w:rsid w:val="005258BE"/>
    <w:pPr>
      <w:spacing w:before="100" w:beforeAutospacing="1" w:after="100" w:afterAutospacing="1"/>
    </w:pPr>
    <w:rPr>
      <w:lang w:eastAsia="pt-BR"/>
    </w:rPr>
  </w:style>
  <w:style w:type="character" w:customStyle="1" w:styleId="ui-provider">
    <w:name w:val="ui-provider"/>
    <w:basedOn w:val="Fontepargpadro"/>
    <w:rsid w:val="00052A22"/>
  </w:style>
  <w:style w:type="character" w:customStyle="1" w:styleId="TextodecomentrioChar2">
    <w:name w:val="Texto de comentário Char2"/>
    <w:uiPriority w:val="99"/>
    <w:rsid w:val="00EB0C70"/>
    <w:rPr>
      <w:kern w:val="1"/>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07050">
      <w:bodyDiv w:val="1"/>
      <w:marLeft w:val="0"/>
      <w:marRight w:val="0"/>
      <w:marTop w:val="0"/>
      <w:marBottom w:val="0"/>
      <w:divBdr>
        <w:top w:val="none" w:sz="0" w:space="0" w:color="auto"/>
        <w:left w:val="none" w:sz="0" w:space="0" w:color="auto"/>
        <w:bottom w:val="none" w:sz="0" w:space="0" w:color="auto"/>
        <w:right w:val="none" w:sz="0" w:space="0" w:color="auto"/>
      </w:divBdr>
    </w:div>
    <w:div w:id="10842028">
      <w:bodyDiv w:val="1"/>
      <w:marLeft w:val="0"/>
      <w:marRight w:val="0"/>
      <w:marTop w:val="0"/>
      <w:marBottom w:val="0"/>
      <w:divBdr>
        <w:top w:val="none" w:sz="0" w:space="0" w:color="auto"/>
        <w:left w:val="none" w:sz="0" w:space="0" w:color="auto"/>
        <w:bottom w:val="none" w:sz="0" w:space="0" w:color="auto"/>
        <w:right w:val="none" w:sz="0" w:space="0" w:color="auto"/>
      </w:divBdr>
    </w:div>
    <w:div w:id="11611236">
      <w:bodyDiv w:val="1"/>
      <w:marLeft w:val="0"/>
      <w:marRight w:val="0"/>
      <w:marTop w:val="0"/>
      <w:marBottom w:val="0"/>
      <w:divBdr>
        <w:top w:val="none" w:sz="0" w:space="0" w:color="auto"/>
        <w:left w:val="none" w:sz="0" w:space="0" w:color="auto"/>
        <w:bottom w:val="none" w:sz="0" w:space="0" w:color="auto"/>
        <w:right w:val="none" w:sz="0" w:space="0" w:color="auto"/>
      </w:divBdr>
    </w:div>
    <w:div w:id="13920590">
      <w:bodyDiv w:val="1"/>
      <w:marLeft w:val="0"/>
      <w:marRight w:val="0"/>
      <w:marTop w:val="0"/>
      <w:marBottom w:val="0"/>
      <w:divBdr>
        <w:top w:val="none" w:sz="0" w:space="0" w:color="auto"/>
        <w:left w:val="none" w:sz="0" w:space="0" w:color="auto"/>
        <w:bottom w:val="none" w:sz="0" w:space="0" w:color="auto"/>
        <w:right w:val="none" w:sz="0" w:space="0" w:color="auto"/>
      </w:divBdr>
    </w:div>
    <w:div w:id="14425901">
      <w:bodyDiv w:val="1"/>
      <w:marLeft w:val="0"/>
      <w:marRight w:val="0"/>
      <w:marTop w:val="0"/>
      <w:marBottom w:val="0"/>
      <w:divBdr>
        <w:top w:val="none" w:sz="0" w:space="0" w:color="auto"/>
        <w:left w:val="none" w:sz="0" w:space="0" w:color="auto"/>
        <w:bottom w:val="none" w:sz="0" w:space="0" w:color="auto"/>
        <w:right w:val="none" w:sz="0" w:space="0" w:color="auto"/>
      </w:divBdr>
    </w:div>
    <w:div w:id="24797454">
      <w:bodyDiv w:val="1"/>
      <w:marLeft w:val="0"/>
      <w:marRight w:val="0"/>
      <w:marTop w:val="0"/>
      <w:marBottom w:val="0"/>
      <w:divBdr>
        <w:top w:val="none" w:sz="0" w:space="0" w:color="auto"/>
        <w:left w:val="none" w:sz="0" w:space="0" w:color="auto"/>
        <w:bottom w:val="none" w:sz="0" w:space="0" w:color="auto"/>
        <w:right w:val="none" w:sz="0" w:space="0" w:color="auto"/>
      </w:divBdr>
    </w:div>
    <w:div w:id="27805045">
      <w:bodyDiv w:val="1"/>
      <w:marLeft w:val="0"/>
      <w:marRight w:val="0"/>
      <w:marTop w:val="0"/>
      <w:marBottom w:val="0"/>
      <w:divBdr>
        <w:top w:val="none" w:sz="0" w:space="0" w:color="auto"/>
        <w:left w:val="none" w:sz="0" w:space="0" w:color="auto"/>
        <w:bottom w:val="none" w:sz="0" w:space="0" w:color="auto"/>
        <w:right w:val="none" w:sz="0" w:space="0" w:color="auto"/>
      </w:divBdr>
    </w:div>
    <w:div w:id="30692383">
      <w:bodyDiv w:val="1"/>
      <w:marLeft w:val="0"/>
      <w:marRight w:val="0"/>
      <w:marTop w:val="0"/>
      <w:marBottom w:val="0"/>
      <w:divBdr>
        <w:top w:val="none" w:sz="0" w:space="0" w:color="auto"/>
        <w:left w:val="none" w:sz="0" w:space="0" w:color="auto"/>
        <w:bottom w:val="none" w:sz="0" w:space="0" w:color="auto"/>
        <w:right w:val="none" w:sz="0" w:space="0" w:color="auto"/>
      </w:divBdr>
    </w:div>
    <w:div w:id="32275567">
      <w:bodyDiv w:val="1"/>
      <w:marLeft w:val="0"/>
      <w:marRight w:val="0"/>
      <w:marTop w:val="0"/>
      <w:marBottom w:val="0"/>
      <w:divBdr>
        <w:top w:val="none" w:sz="0" w:space="0" w:color="auto"/>
        <w:left w:val="none" w:sz="0" w:space="0" w:color="auto"/>
        <w:bottom w:val="none" w:sz="0" w:space="0" w:color="auto"/>
        <w:right w:val="none" w:sz="0" w:space="0" w:color="auto"/>
      </w:divBdr>
    </w:div>
    <w:div w:id="33771595">
      <w:bodyDiv w:val="1"/>
      <w:marLeft w:val="0"/>
      <w:marRight w:val="0"/>
      <w:marTop w:val="0"/>
      <w:marBottom w:val="0"/>
      <w:divBdr>
        <w:top w:val="none" w:sz="0" w:space="0" w:color="auto"/>
        <w:left w:val="none" w:sz="0" w:space="0" w:color="auto"/>
        <w:bottom w:val="none" w:sz="0" w:space="0" w:color="auto"/>
        <w:right w:val="none" w:sz="0" w:space="0" w:color="auto"/>
      </w:divBdr>
    </w:div>
    <w:div w:id="35666214">
      <w:bodyDiv w:val="1"/>
      <w:marLeft w:val="0"/>
      <w:marRight w:val="0"/>
      <w:marTop w:val="0"/>
      <w:marBottom w:val="0"/>
      <w:divBdr>
        <w:top w:val="none" w:sz="0" w:space="0" w:color="auto"/>
        <w:left w:val="none" w:sz="0" w:space="0" w:color="auto"/>
        <w:bottom w:val="none" w:sz="0" w:space="0" w:color="auto"/>
        <w:right w:val="none" w:sz="0" w:space="0" w:color="auto"/>
      </w:divBdr>
    </w:div>
    <w:div w:id="42870012">
      <w:bodyDiv w:val="1"/>
      <w:marLeft w:val="0"/>
      <w:marRight w:val="0"/>
      <w:marTop w:val="0"/>
      <w:marBottom w:val="0"/>
      <w:divBdr>
        <w:top w:val="none" w:sz="0" w:space="0" w:color="auto"/>
        <w:left w:val="none" w:sz="0" w:space="0" w:color="auto"/>
        <w:bottom w:val="none" w:sz="0" w:space="0" w:color="auto"/>
        <w:right w:val="none" w:sz="0" w:space="0" w:color="auto"/>
      </w:divBdr>
    </w:div>
    <w:div w:id="44647507">
      <w:bodyDiv w:val="1"/>
      <w:marLeft w:val="0"/>
      <w:marRight w:val="0"/>
      <w:marTop w:val="0"/>
      <w:marBottom w:val="0"/>
      <w:divBdr>
        <w:top w:val="none" w:sz="0" w:space="0" w:color="auto"/>
        <w:left w:val="none" w:sz="0" w:space="0" w:color="auto"/>
        <w:bottom w:val="none" w:sz="0" w:space="0" w:color="auto"/>
        <w:right w:val="none" w:sz="0" w:space="0" w:color="auto"/>
      </w:divBdr>
    </w:div>
    <w:div w:id="47337870">
      <w:bodyDiv w:val="1"/>
      <w:marLeft w:val="0"/>
      <w:marRight w:val="0"/>
      <w:marTop w:val="0"/>
      <w:marBottom w:val="0"/>
      <w:divBdr>
        <w:top w:val="none" w:sz="0" w:space="0" w:color="auto"/>
        <w:left w:val="none" w:sz="0" w:space="0" w:color="auto"/>
        <w:bottom w:val="none" w:sz="0" w:space="0" w:color="auto"/>
        <w:right w:val="none" w:sz="0" w:space="0" w:color="auto"/>
      </w:divBdr>
    </w:div>
    <w:div w:id="48648004">
      <w:bodyDiv w:val="1"/>
      <w:marLeft w:val="0"/>
      <w:marRight w:val="0"/>
      <w:marTop w:val="0"/>
      <w:marBottom w:val="0"/>
      <w:divBdr>
        <w:top w:val="none" w:sz="0" w:space="0" w:color="auto"/>
        <w:left w:val="none" w:sz="0" w:space="0" w:color="auto"/>
        <w:bottom w:val="none" w:sz="0" w:space="0" w:color="auto"/>
        <w:right w:val="none" w:sz="0" w:space="0" w:color="auto"/>
      </w:divBdr>
    </w:div>
    <w:div w:id="49421372">
      <w:bodyDiv w:val="1"/>
      <w:marLeft w:val="0"/>
      <w:marRight w:val="0"/>
      <w:marTop w:val="0"/>
      <w:marBottom w:val="0"/>
      <w:divBdr>
        <w:top w:val="none" w:sz="0" w:space="0" w:color="auto"/>
        <w:left w:val="none" w:sz="0" w:space="0" w:color="auto"/>
        <w:bottom w:val="none" w:sz="0" w:space="0" w:color="auto"/>
        <w:right w:val="none" w:sz="0" w:space="0" w:color="auto"/>
      </w:divBdr>
    </w:div>
    <w:div w:id="51007870">
      <w:bodyDiv w:val="1"/>
      <w:marLeft w:val="0"/>
      <w:marRight w:val="0"/>
      <w:marTop w:val="0"/>
      <w:marBottom w:val="0"/>
      <w:divBdr>
        <w:top w:val="none" w:sz="0" w:space="0" w:color="auto"/>
        <w:left w:val="none" w:sz="0" w:space="0" w:color="auto"/>
        <w:bottom w:val="none" w:sz="0" w:space="0" w:color="auto"/>
        <w:right w:val="none" w:sz="0" w:space="0" w:color="auto"/>
      </w:divBdr>
    </w:div>
    <w:div w:id="51344373">
      <w:bodyDiv w:val="1"/>
      <w:marLeft w:val="0"/>
      <w:marRight w:val="0"/>
      <w:marTop w:val="0"/>
      <w:marBottom w:val="0"/>
      <w:divBdr>
        <w:top w:val="none" w:sz="0" w:space="0" w:color="auto"/>
        <w:left w:val="none" w:sz="0" w:space="0" w:color="auto"/>
        <w:bottom w:val="none" w:sz="0" w:space="0" w:color="auto"/>
        <w:right w:val="none" w:sz="0" w:space="0" w:color="auto"/>
      </w:divBdr>
    </w:div>
    <w:div w:id="52120632">
      <w:bodyDiv w:val="1"/>
      <w:marLeft w:val="0"/>
      <w:marRight w:val="0"/>
      <w:marTop w:val="0"/>
      <w:marBottom w:val="0"/>
      <w:divBdr>
        <w:top w:val="none" w:sz="0" w:space="0" w:color="auto"/>
        <w:left w:val="none" w:sz="0" w:space="0" w:color="auto"/>
        <w:bottom w:val="none" w:sz="0" w:space="0" w:color="auto"/>
        <w:right w:val="none" w:sz="0" w:space="0" w:color="auto"/>
      </w:divBdr>
    </w:div>
    <w:div w:id="54007791">
      <w:bodyDiv w:val="1"/>
      <w:marLeft w:val="0"/>
      <w:marRight w:val="0"/>
      <w:marTop w:val="0"/>
      <w:marBottom w:val="0"/>
      <w:divBdr>
        <w:top w:val="none" w:sz="0" w:space="0" w:color="auto"/>
        <w:left w:val="none" w:sz="0" w:space="0" w:color="auto"/>
        <w:bottom w:val="none" w:sz="0" w:space="0" w:color="auto"/>
        <w:right w:val="none" w:sz="0" w:space="0" w:color="auto"/>
      </w:divBdr>
    </w:div>
    <w:div w:id="54161738">
      <w:bodyDiv w:val="1"/>
      <w:marLeft w:val="0"/>
      <w:marRight w:val="0"/>
      <w:marTop w:val="0"/>
      <w:marBottom w:val="0"/>
      <w:divBdr>
        <w:top w:val="none" w:sz="0" w:space="0" w:color="auto"/>
        <w:left w:val="none" w:sz="0" w:space="0" w:color="auto"/>
        <w:bottom w:val="none" w:sz="0" w:space="0" w:color="auto"/>
        <w:right w:val="none" w:sz="0" w:space="0" w:color="auto"/>
      </w:divBdr>
    </w:div>
    <w:div w:id="59982250">
      <w:bodyDiv w:val="1"/>
      <w:marLeft w:val="0"/>
      <w:marRight w:val="0"/>
      <w:marTop w:val="0"/>
      <w:marBottom w:val="0"/>
      <w:divBdr>
        <w:top w:val="none" w:sz="0" w:space="0" w:color="auto"/>
        <w:left w:val="none" w:sz="0" w:space="0" w:color="auto"/>
        <w:bottom w:val="none" w:sz="0" w:space="0" w:color="auto"/>
        <w:right w:val="none" w:sz="0" w:space="0" w:color="auto"/>
      </w:divBdr>
    </w:div>
    <w:div w:id="62220526">
      <w:bodyDiv w:val="1"/>
      <w:marLeft w:val="0"/>
      <w:marRight w:val="0"/>
      <w:marTop w:val="0"/>
      <w:marBottom w:val="0"/>
      <w:divBdr>
        <w:top w:val="none" w:sz="0" w:space="0" w:color="auto"/>
        <w:left w:val="none" w:sz="0" w:space="0" w:color="auto"/>
        <w:bottom w:val="none" w:sz="0" w:space="0" w:color="auto"/>
        <w:right w:val="none" w:sz="0" w:space="0" w:color="auto"/>
      </w:divBdr>
    </w:div>
    <w:div w:id="62802630">
      <w:bodyDiv w:val="1"/>
      <w:marLeft w:val="0"/>
      <w:marRight w:val="0"/>
      <w:marTop w:val="0"/>
      <w:marBottom w:val="0"/>
      <w:divBdr>
        <w:top w:val="none" w:sz="0" w:space="0" w:color="auto"/>
        <w:left w:val="none" w:sz="0" w:space="0" w:color="auto"/>
        <w:bottom w:val="none" w:sz="0" w:space="0" w:color="auto"/>
        <w:right w:val="none" w:sz="0" w:space="0" w:color="auto"/>
      </w:divBdr>
    </w:div>
    <w:div w:id="63645653">
      <w:bodyDiv w:val="1"/>
      <w:marLeft w:val="0"/>
      <w:marRight w:val="0"/>
      <w:marTop w:val="0"/>
      <w:marBottom w:val="0"/>
      <w:divBdr>
        <w:top w:val="none" w:sz="0" w:space="0" w:color="auto"/>
        <w:left w:val="none" w:sz="0" w:space="0" w:color="auto"/>
        <w:bottom w:val="none" w:sz="0" w:space="0" w:color="auto"/>
        <w:right w:val="none" w:sz="0" w:space="0" w:color="auto"/>
      </w:divBdr>
    </w:div>
    <w:div w:id="68355622">
      <w:bodyDiv w:val="1"/>
      <w:marLeft w:val="0"/>
      <w:marRight w:val="0"/>
      <w:marTop w:val="0"/>
      <w:marBottom w:val="0"/>
      <w:divBdr>
        <w:top w:val="none" w:sz="0" w:space="0" w:color="auto"/>
        <w:left w:val="none" w:sz="0" w:space="0" w:color="auto"/>
        <w:bottom w:val="none" w:sz="0" w:space="0" w:color="auto"/>
        <w:right w:val="none" w:sz="0" w:space="0" w:color="auto"/>
      </w:divBdr>
    </w:div>
    <w:div w:id="69086833">
      <w:bodyDiv w:val="1"/>
      <w:marLeft w:val="0"/>
      <w:marRight w:val="0"/>
      <w:marTop w:val="0"/>
      <w:marBottom w:val="0"/>
      <w:divBdr>
        <w:top w:val="none" w:sz="0" w:space="0" w:color="auto"/>
        <w:left w:val="none" w:sz="0" w:space="0" w:color="auto"/>
        <w:bottom w:val="none" w:sz="0" w:space="0" w:color="auto"/>
        <w:right w:val="none" w:sz="0" w:space="0" w:color="auto"/>
      </w:divBdr>
    </w:div>
    <w:div w:id="70466092">
      <w:bodyDiv w:val="1"/>
      <w:marLeft w:val="0"/>
      <w:marRight w:val="0"/>
      <w:marTop w:val="0"/>
      <w:marBottom w:val="0"/>
      <w:divBdr>
        <w:top w:val="none" w:sz="0" w:space="0" w:color="auto"/>
        <w:left w:val="none" w:sz="0" w:space="0" w:color="auto"/>
        <w:bottom w:val="none" w:sz="0" w:space="0" w:color="auto"/>
        <w:right w:val="none" w:sz="0" w:space="0" w:color="auto"/>
      </w:divBdr>
    </w:div>
    <w:div w:id="79761931">
      <w:bodyDiv w:val="1"/>
      <w:marLeft w:val="0"/>
      <w:marRight w:val="0"/>
      <w:marTop w:val="0"/>
      <w:marBottom w:val="0"/>
      <w:divBdr>
        <w:top w:val="none" w:sz="0" w:space="0" w:color="auto"/>
        <w:left w:val="none" w:sz="0" w:space="0" w:color="auto"/>
        <w:bottom w:val="none" w:sz="0" w:space="0" w:color="auto"/>
        <w:right w:val="none" w:sz="0" w:space="0" w:color="auto"/>
      </w:divBdr>
    </w:div>
    <w:div w:id="83115805">
      <w:bodyDiv w:val="1"/>
      <w:marLeft w:val="0"/>
      <w:marRight w:val="0"/>
      <w:marTop w:val="0"/>
      <w:marBottom w:val="0"/>
      <w:divBdr>
        <w:top w:val="none" w:sz="0" w:space="0" w:color="auto"/>
        <w:left w:val="none" w:sz="0" w:space="0" w:color="auto"/>
        <w:bottom w:val="none" w:sz="0" w:space="0" w:color="auto"/>
        <w:right w:val="none" w:sz="0" w:space="0" w:color="auto"/>
      </w:divBdr>
    </w:div>
    <w:div w:id="92167517">
      <w:bodyDiv w:val="1"/>
      <w:marLeft w:val="0"/>
      <w:marRight w:val="0"/>
      <w:marTop w:val="0"/>
      <w:marBottom w:val="0"/>
      <w:divBdr>
        <w:top w:val="none" w:sz="0" w:space="0" w:color="auto"/>
        <w:left w:val="none" w:sz="0" w:space="0" w:color="auto"/>
        <w:bottom w:val="none" w:sz="0" w:space="0" w:color="auto"/>
        <w:right w:val="none" w:sz="0" w:space="0" w:color="auto"/>
      </w:divBdr>
    </w:div>
    <w:div w:id="93063062">
      <w:bodyDiv w:val="1"/>
      <w:marLeft w:val="0"/>
      <w:marRight w:val="0"/>
      <w:marTop w:val="0"/>
      <w:marBottom w:val="0"/>
      <w:divBdr>
        <w:top w:val="none" w:sz="0" w:space="0" w:color="auto"/>
        <w:left w:val="none" w:sz="0" w:space="0" w:color="auto"/>
        <w:bottom w:val="none" w:sz="0" w:space="0" w:color="auto"/>
        <w:right w:val="none" w:sz="0" w:space="0" w:color="auto"/>
      </w:divBdr>
    </w:div>
    <w:div w:id="94205856">
      <w:bodyDiv w:val="1"/>
      <w:marLeft w:val="0"/>
      <w:marRight w:val="0"/>
      <w:marTop w:val="0"/>
      <w:marBottom w:val="0"/>
      <w:divBdr>
        <w:top w:val="none" w:sz="0" w:space="0" w:color="auto"/>
        <w:left w:val="none" w:sz="0" w:space="0" w:color="auto"/>
        <w:bottom w:val="none" w:sz="0" w:space="0" w:color="auto"/>
        <w:right w:val="none" w:sz="0" w:space="0" w:color="auto"/>
      </w:divBdr>
    </w:div>
    <w:div w:id="97024693">
      <w:bodyDiv w:val="1"/>
      <w:marLeft w:val="0"/>
      <w:marRight w:val="0"/>
      <w:marTop w:val="0"/>
      <w:marBottom w:val="0"/>
      <w:divBdr>
        <w:top w:val="none" w:sz="0" w:space="0" w:color="auto"/>
        <w:left w:val="none" w:sz="0" w:space="0" w:color="auto"/>
        <w:bottom w:val="none" w:sz="0" w:space="0" w:color="auto"/>
        <w:right w:val="none" w:sz="0" w:space="0" w:color="auto"/>
      </w:divBdr>
    </w:div>
    <w:div w:id="97261783">
      <w:bodyDiv w:val="1"/>
      <w:marLeft w:val="0"/>
      <w:marRight w:val="0"/>
      <w:marTop w:val="0"/>
      <w:marBottom w:val="0"/>
      <w:divBdr>
        <w:top w:val="none" w:sz="0" w:space="0" w:color="auto"/>
        <w:left w:val="none" w:sz="0" w:space="0" w:color="auto"/>
        <w:bottom w:val="none" w:sz="0" w:space="0" w:color="auto"/>
        <w:right w:val="none" w:sz="0" w:space="0" w:color="auto"/>
      </w:divBdr>
    </w:div>
    <w:div w:id="97680963">
      <w:bodyDiv w:val="1"/>
      <w:marLeft w:val="0"/>
      <w:marRight w:val="0"/>
      <w:marTop w:val="0"/>
      <w:marBottom w:val="0"/>
      <w:divBdr>
        <w:top w:val="none" w:sz="0" w:space="0" w:color="auto"/>
        <w:left w:val="none" w:sz="0" w:space="0" w:color="auto"/>
        <w:bottom w:val="none" w:sz="0" w:space="0" w:color="auto"/>
        <w:right w:val="none" w:sz="0" w:space="0" w:color="auto"/>
      </w:divBdr>
    </w:div>
    <w:div w:id="98768383">
      <w:bodyDiv w:val="1"/>
      <w:marLeft w:val="0"/>
      <w:marRight w:val="0"/>
      <w:marTop w:val="0"/>
      <w:marBottom w:val="0"/>
      <w:divBdr>
        <w:top w:val="none" w:sz="0" w:space="0" w:color="auto"/>
        <w:left w:val="none" w:sz="0" w:space="0" w:color="auto"/>
        <w:bottom w:val="none" w:sz="0" w:space="0" w:color="auto"/>
        <w:right w:val="none" w:sz="0" w:space="0" w:color="auto"/>
      </w:divBdr>
    </w:div>
    <w:div w:id="104812528">
      <w:bodyDiv w:val="1"/>
      <w:marLeft w:val="0"/>
      <w:marRight w:val="0"/>
      <w:marTop w:val="0"/>
      <w:marBottom w:val="0"/>
      <w:divBdr>
        <w:top w:val="none" w:sz="0" w:space="0" w:color="auto"/>
        <w:left w:val="none" w:sz="0" w:space="0" w:color="auto"/>
        <w:bottom w:val="none" w:sz="0" w:space="0" w:color="auto"/>
        <w:right w:val="none" w:sz="0" w:space="0" w:color="auto"/>
      </w:divBdr>
    </w:div>
    <w:div w:id="106900328">
      <w:bodyDiv w:val="1"/>
      <w:marLeft w:val="0"/>
      <w:marRight w:val="0"/>
      <w:marTop w:val="0"/>
      <w:marBottom w:val="0"/>
      <w:divBdr>
        <w:top w:val="none" w:sz="0" w:space="0" w:color="auto"/>
        <w:left w:val="none" w:sz="0" w:space="0" w:color="auto"/>
        <w:bottom w:val="none" w:sz="0" w:space="0" w:color="auto"/>
        <w:right w:val="none" w:sz="0" w:space="0" w:color="auto"/>
      </w:divBdr>
    </w:div>
    <w:div w:id="107166597">
      <w:bodyDiv w:val="1"/>
      <w:marLeft w:val="0"/>
      <w:marRight w:val="0"/>
      <w:marTop w:val="0"/>
      <w:marBottom w:val="0"/>
      <w:divBdr>
        <w:top w:val="none" w:sz="0" w:space="0" w:color="auto"/>
        <w:left w:val="none" w:sz="0" w:space="0" w:color="auto"/>
        <w:bottom w:val="none" w:sz="0" w:space="0" w:color="auto"/>
        <w:right w:val="none" w:sz="0" w:space="0" w:color="auto"/>
      </w:divBdr>
    </w:div>
    <w:div w:id="107555757">
      <w:bodyDiv w:val="1"/>
      <w:marLeft w:val="0"/>
      <w:marRight w:val="0"/>
      <w:marTop w:val="0"/>
      <w:marBottom w:val="0"/>
      <w:divBdr>
        <w:top w:val="none" w:sz="0" w:space="0" w:color="auto"/>
        <w:left w:val="none" w:sz="0" w:space="0" w:color="auto"/>
        <w:bottom w:val="none" w:sz="0" w:space="0" w:color="auto"/>
        <w:right w:val="none" w:sz="0" w:space="0" w:color="auto"/>
      </w:divBdr>
    </w:div>
    <w:div w:id="109397390">
      <w:bodyDiv w:val="1"/>
      <w:marLeft w:val="0"/>
      <w:marRight w:val="0"/>
      <w:marTop w:val="0"/>
      <w:marBottom w:val="0"/>
      <w:divBdr>
        <w:top w:val="none" w:sz="0" w:space="0" w:color="auto"/>
        <w:left w:val="none" w:sz="0" w:space="0" w:color="auto"/>
        <w:bottom w:val="none" w:sz="0" w:space="0" w:color="auto"/>
        <w:right w:val="none" w:sz="0" w:space="0" w:color="auto"/>
      </w:divBdr>
    </w:div>
    <w:div w:id="109591514">
      <w:bodyDiv w:val="1"/>
      <w:marLeft w:val="0"/>
      <w:marRight w:val="0"/>
      <w:marTop w:val="0"/>
      <w:marBottom w:val="0"/>
      <w:divBdr>
        <w:top w:val="none" w:sz="0" w:space="0" w:color="auto"/>
        <w:left w:val="none" w:sz="0" w:space="0" w:color="auto"/>
        <w:bottom w:val="none" w:sz="0" w:space="0" w:color="auto"/>
        <w:right w:val="none" w:sz="0" w:space="0" w:color="auto"/>
      </w:divBdr>
    </w:div>
    <w:div w:id="111825431">
      <w:bodyDiv w:val="1"/>
      <w:marLeft w:val="0"/>
      <w:marRight w:val="0"/>
      <w:marTop w:val="0"/>
      <w:marBottom w:val="0"/>
      <w:divBdr>
        <w:top w:val="none" w:sz="0" w:space="0" w:color="auto"/>
        <w:left w:val="none" w:sz="0" w:space="0" w:color="auto"/>
        <w:bottom w:val="none" w:sz="0" w:space="0" w:color="auto"/>
        <w:right w:val="none" w:sz="0" w:space="0" w:color="auto"/>
      </w:divBdr>
    </w:div>
    <w:div w:id="112402584">
      <w:bodyDiv w:val="1"/>
      <w:marLeft w:val="0"/>
      <w:marRight w:val="0"/>
      <w:marTop w:val="0"/>
      <w:marBottom w:val="0"/>
      <w:divBdr>
        <w:top w:val="none" w:sz="0" w:space="0" w:color="auto"/>
        <w:left w:val="none" w:sz="0" w:space="0" w:color="auto"/>
        <w:bottom w:val="none" w:sz="0" w:space="0" w:color="auto"/>
        <w:right w:val="none" w:sz="0" w:space="0" w:color="auto"/>
      </w:divBdr>
    </w:div>
    <w:div w:id="115178621">
      <w:bodyDiv w:val="1"/>
      <w:marLeft w:val="0"/>
      <w:marRight w:val="0"/>
      <w:marTop w:val="0"/>
      <w:marBottom w:val="0"/>
      <w:divBdr>
        <w:top w:val="none" w:sz="0" w:space="0" w:color="auto"/>
        <w:left w:val="none" w:sz="0" w:space="0" w:color="auto"/>
        <w:bottom w:val="none" w:sz="0" w:space="0" w:color="auto"/>
        <w:right w:val="none" w:sz="0" w:space="0" w:color="auto"/>
      </w:divBdr>
    </w:div>
    <w:div w:id="119997406">
      <w:bodyDiv w:val="1"/>
      <w:marLeft w:val="0"/>
      <w:marRight w:val="0"/>
      <w:marTop w:val="0"/>
      <w:marBottom w:val="0"/>
      <w:divBdr>
        <w:top w:val="none" w:sz="0" w:space="0" w:color="auto"/>
        <w:left w:val="none" w:sz="0" w:space="0" w:color="auto"/>
        <w:bottom w:val="none" w:sz="0" w:space="0" w:color="auto"/>
        <w:right w:val="none" w:sz="0" w:space="0" w:color="auto"/>
      </w:divBdr>
    </w:div>
    <w:div w:id="122506773">
      <w:bodyDiv w:val="1"/>
      <w:marLeft w:val="0"/>
      <w:marRight w:val="0"/>
      <w:marTop w:val="0"/>
      <w:marBottom w:val="0"/>
      <w:divBdr>
        <w:top w:val="none" w:sz="0" w:space="0" w:color="auto"/>
        <w:left w:val="none" w:sz="0" w:space="0" w:color="auto"/>
        <w:bottom w:val="none" w:sz="0" w:space="0" w:color="auto"/>
        <w:right w:val="none" w:sz="0" w:space="0" w:color="auto"/>
      </w:divBdr>
    </w:div>
    <w:div w:id="135419182">
      <w:bodyDiv w:val="1"/>
      <w:marLeft w:val="0"/>
      <w:marRight w:val="0"/>
      <w:marTop w:val="0"/>
      <w:marBottom w:val="0"/>
      <w:divBdr>
        <w:top w:val="none" w:sz="0" w:space="0" w:color="auto"/>
        <w:left w:val="none" w:sz="0" w:space="0" w:color="auto"/>
        <w:bottom w:val="none" w:sz="0" w:space="0" w:color="auto"/>
        <w:right w:val="none" w:sz="0" w:space="0" w:color="auto"/>
      </w:divBdr>
    </w:div>
    <w:div w:id="137574973">
      <w:bodyDiv w:val="1"/>
      <w:marLeft w:val="0"/>
      <w:marRight w:val="0"/>
      <w:marTop w:val="0"/>
      <w:marBottom w:val="0"/>
      <w:divBdr>
        <w:top w:val="none" w:sz="0" w:space="0" w:color="auto"/>
        <w:left w:val="none" w:sz="0" w:space="0" w:color="auto"/>
        <w:bottom w:val="none" w:sz="0" w:space="0" w:color="auto"/>
        <w:right w:val="none" w:sz="0" w:space="0" w:color="auto"/>
      </w:divBdr>
    </w:div>
    <w:div w:id="138037934">
      <w:bodyDiv w:val="1"/>
      <w:marLeft w:val="0"/>
      <w:marRight w:val="0"/>
      <w:marTop w:val="0"/>
      <w:marBottom w:val="0"/>
      <w:divBdr>
        <w:top w:val="none" w:sz="0" w:space="0" w:color="auto"/>
        <w:left w:val="none" w:sz="0" w:space="0" w:color="auto"/>
        <w:bottom w:val="none" w:sz="0" w:space="0" w:color="auto"/>
        <w:right w:val="none" w:sz="0" w:space="0" w:color="auto"/>
      </w:divBdr>
    </w:div>
    <w:div w:id="142698828">
      <w:bodyDiv w:val="1"/>
      <w:marLeft w:val="0"/>
      <w:marRight w:val="0"/>
      <w:marTop w:val="0"/>
      <w:marBottom w:val="0"/>
      <w:divBdr>
        <w:top w:val="none" w:sz="0" w:space="0" w:color="auto"/>
        <w:left w:val="none" w:sz="0" w:space="0" w:color="auto"/>
        <w:bottom w:val="none" w:sz="0" w:space="0" w:color="auto"/>
        <w:right w:val="none" w:sz="0" w:space="0" w:color="auto"/>
      </w:divBdr>
    </w:div>
    <w:div w:id="142965732">
      <w:bodyDiv w:val="1"/>
      <w:marLeft w:val="0"/>
      <w:marRight w:val="0"/>
      <w:marTop w:val="0"/>
      <w:marBottom w:val="0"/>
      <w:divBdr>
        <w:top w:val="none" w:sz="0" w:space="0" w:color="auto"/>
        <w:left w:val="none" w:sz="0" w:space="0" w:color="auto"/>
        <w:bottom w:val="none" w:sz="0" w:space="0" w:color="auto"/>
        <w:right w:val="none" w:sz="0" w:space="0" w:color="auto"/>
      </w:divBdr>
    </w:div>
    <w:div w:id="145244687">
      <w:bodyDiv w:val="1"/>
      <w:marLeft w:val="0"/>
      <w:marRight w:val="0"/>
      <w:marTop w:val="0"/>
      <w:marBottom w:val="0"/>
      <w:divBdr>
        <w:top w:val="none" w:sz="0" w:space="0" w:color="auto"/>
        <w:left w:val="none" w:sz="0" w:space="0" w:color="auto"/>
        <w:bottom w:val="none" w:sz="0" w:space="0" w:color="auto"/>
        <w:right w:val="none" w:sz="0" w:space="0" w:color="auto"/>
      </w:divBdr>
    </w:div>
    <w:div w:id="145973652">
      <w:bodyDiv w:val="1"/>
      <w:marLeft w:val="0"/>
      <w:marRight w:val="0"/>
      <w:marTop w:val="0"/>
      <w:marBottom w:val="0"/>
      <w:divBdr>
        <w:top w:val="none" w:sz="0" w:space="0" w:color="auto"/>
        <w:left w:val="none" w:sz="0" w:space="0" w:color="auto"/>
        <w:bottom w:val="none" w:sz="0" w:space="0" w:color="auto"/>
        <w:right w:val="none" w:sz="0" w:space="0" w:color="auto"/>
      </w:divBdr>
    </w:div>
    <w:div w:id="148525518">
      <w:bodyDiv w:val="1"/>
      <w:marLeft w:val="0"/>
      <w:marRight w:val="0"/>
      <w:marTop w:val="0"/>
      <w:marBottom w:val="0"/>
      <w:divBdr>
        <w:top w:val="none" w:sz="0" w:space="0" w:color="auto"/>
        <w:left w:val="none" w:sz="0" w:space="0" w:color="auto"/>
        <w:bottom w:val="none" w:sz="0" w:space="0" w:color="auto"/>
        <w:right w:val="none" w:sz="0" w:space="0" w:color="auto"/>
      </w:divBdr>
    </w:div>
    <w:div w:id="149255309">
      <w:bodyDiv w:val="1"/>
      <w:marLeft w:val="0"/>
      <w:marRight w:val="0"/>
      <w:marTop w:val="0"/>
      <w:marBottom w:val="0"/>
      <w:divBdr>
        <w:top w:val="none" w:sz="0" w:space="0" w:color="auto"/>
        <w:left w:val="none" w:sz="0" w:space="0" w:color="auto"/>
        <w:bottom w:val="none" w:sz="0" w:space="0" w:color="auto"/>
        <w:right w:val="none" w:sz="0" w:space="0" w:color="auto"/>
      </w:divBdr>
    </w:div>
    <w:div w:id="150100520">
      <w:bodyDiv w:val="1"/>
      <w:marLeft w:val="0"/>
      <w:marRight w:val="0"/>
      <w:marTop w:val="0"/>
      <w:marBottom w:val="0"/>
      <w:divBdr>
        <w:top w:val="none" w:sz="0" w:space="0" w:color="auto"/>
        <w:left w:val="none" w:sz="0" w:space="0" w:color="auto"/>
        <w:bottom w:val="none" w:sz="0" w:space="0" w:color="auto"/>
        <w:right w:val="none" w:sz="0" w:space="0" w:color="auto"/>
      </w:divBdr>
    </w:div>
    <w:div w:id="151146097">
      <w:bodyDiv w:val="1"/>
      <w:marLeft w:val="0"/>
      <w:marRight w:val="0"/>
      <w:marTop w:val="0"/>
      <w:marBottom w:val="0"/>
      <w:divBdr>
        <w:top w:val="none" w:sz="0" w:space="0" w:color="auto"/>
        <w:left w:val="none" w:sz="0" w:space="0" w:color="auto"/>
        <w:bottom w:val="none" w:sz="0" w:space="0" w:color="auto"/>
        <w:right w:val="none" w:sz="0" w:space="0" w:color="auto"/>
      </w:divBdr>
    </w:div>
    <w:div w:id="154103866">
      <w:bodyDiv w:val="1"/>
      <w:marLeft w:val="0"/>
      <w:marRight w:val="0"/>
      <w:marTop w:val="0"/>
      <w:marBottom w:val="0"/>
      <w:divBdr>
        <w:top w:val="none" w:sz="0" w:space="0" w:color="auto"/>
        <w:left w:val="none" w:sz="0" w:space="0" w:color="auto"/>
        <w:bottom w:val="none" w:sz="0" w:space="0" w:color="auto"/>
        <w:right w:val="none" w:sz="0" w:space="0" w:color="auto"/>
      </w:divBdr>
    </w:div>
    <w:div w:id="158548840">
      <w:bodyDiv w:val="1"/>
      <w:marLeft w:val="0"/>
      <w:marRight w:val="0"/>
      <w:marTop w:val="0"/>
      <w:marBottom w:val="0"/>
      <w:divBdr>
        <w:top w:val="none" w:sz="0" w:space="0" w:color="auto"/>
        <w:left w:val="none" w:sz="0" w:space="0" w:color="auto"/>
        <w:bottom w:val="none" w:sz="0" w:space="0" w:color="auto"/>
        <w:right w:val="none" w:sz="0" w:space="0" w:color="auto"/>
      </w:divBdr>
    </w:div>
    <w:div w:id="159929392">
      <w:bodyDiv w:val="1"/>
      <w:marLeft w:val="0"/>
      <w:marRight w:val="0"/>
      <w:marTop w:val="0"/>
      <w:marBottom w:val="0"/>
      <w:divBdr>
        <w:top w:val="none" w:sz="0" w:space="0" w:color="auto"/>
        <w:left w:val="none" w:sz="0" w:space="0" w:color="auto"/>
        <w:bottom w:val="none" w:sz="0" w:space="0" w:color="auto"/>
        <w:right w:val="none" w:sz="0" w:space="0" w:color="auto"/>
      </w:divBdr>
    </w:div>
    <w:div w:id="162862181">
      <w:bodyDiv w:val="1"/>
      <w:marLeft w:val="0"/>
      <w:marRight w:val="0"/>
      <w:marTop w:val="0"/>
      <w:marBottom w:val="0"/>
      <w:divBdr>
        <w:top w:val="none" w:sz="0" w:space="0" w:color="auto"/>
        <w:left w:val="none" w:sz="0" w:space="0" w:color="auto"/>
        <w:bottom w:val="none" w:sz="0" w:space="0" w:color="auto"/>
        <w:right w:val="none" w:sz="0" w:space="0" w:color="auto"/>
      </w:divBdr>
    </w:div>
    <w:div w:id="170072165">
      <w:bodyDiv w:val="1"/>
      <w:marLeft w:val="0"/>
      <w:marRight w:val="0"/>
      <w:marTop w:val="0"/>
      <w:marBottom w:val="0"/>
      <w:divBdr>
        <w:top w:val="none" w:sz="0" w:space="0" w:color="auto"/>
        <w:left w:val="none" w:sz="0" w:space="0" w:color="auto"/>
        <w:bottom w:val="none" w:sz="0" w:space="0" w:color="auto"/>
        <w:right w:val="none" w:sz="0" w:space="0" w:color="auto"/>
      </w:divBdr>
    </w:div>
    <w:div w:id="173501967">
      <w:bodyDiv w:val="1"/>
      <w:marLeft w:val="0"/>
      <w:marRight w:val="0"/>
      <w:marTop w:val="0"/>
      <w:marBottom w:val="0"/>
      <w:divBdr>
        <w:top w:val="none" w:sz="0" w:space="0" w:color="auto"/>
        <w:left w:val="none" w:sz="0" w:space="0" w:color="auto"/>
        <w:bottom w:val="none" w:sz="0" w:space="0" w:color="auto"/>
        <w:right w:val="none" w:sz="0" w:space="0" w:color="auto"/>
      </w:divBdr>
    </w:div>
    <w:div w:id="174157598">
      <w:bodyDiv w:val="1"/>
      <w:marLeft w:val="0"/>
      <w:marRight w:val="0"/>
      <w:marTop w:val="0"/>
      <w:marBottom w:val="0"/>
      <w:divBdr>
        <w:top w:val="none" w:sz="0" w:space="0" w:color="auto"/>
        <w:left w:val="none" w:sz="0" w:space="0" w:color="auto"/>
        <w:bottom w:val="none" w:sz="0" w:space="0" w:color="auto"/>
        <w:right w:val="none" w:sz="0" w:space="0" w:color="auto"/>
      </w:divBdr>
    </w:div>
    <w:div w:id="177038134">
      <w:bodyDiv w:val="1"/>
      <w:marLeft w:val="0"/>
      <w:marRight w:val="0"/>
      <w:marTop w:val="0"/>
      <w:marBottom w:val="0"/>
      <w:divBdr>
        <w:top w:val="none" w:sz="0" w:space="0" w:color="auto"/>
        <w:left w:val="none" w:sz="0" w:space="0" w:color="auto"/>
        <w:bottom w:val="none" w:sz="0" w:space="0" w:color="auto"/>
        <w:right w:val="none" w:sz="0" w:space="0" w:color="auto"/>
      </w:divBdr>
    </w:div>
    <w:div w:id="179852694">
      <w:bodyDiv w:val="1"/>
      <w:marLeft w:val="0"/>
      <w:marRight w:val="0"/>
      <w:marTop w:val="0"/>
      <w:marBottom w:val="0"/>
      <w:divBdr>
        <w:top w:val="none" w:sz="0" w:space="0" w:color="auto"/>
        <w:left w:val="none" w:sz="0" w:space="0" w:color="auto"/>
        <w:bottom w:val="none" w:sz="0" w:space="0" w:color="auto"/>
        <w:right w:val="none" w:sz="0" w:space="0" w:color="auto"/>
      </w:divBdr>
    </w:div>
    <w:div w:id="180709989">
      <w:bodyDiv w:val="1"/>
      <w:marLeft w:val="0"/>
      <w:marRight w:val="0"/>
      <w:marTop w:val="0"/>
      <w:marBottom w:val="0"/>
      <w:divBdr>
        <w:top w:val="none" w:sz="0" w:space="0" w:color="auto"/>
        <w:left w:val="none" w:sz="0" w:space="0" w:color="auto"/>
        <w:bottom w:val="none" w:sz="0" w:space="0" w:color="auto"/>
        <w:right w:val="none" w:sz="0" w:space="0" w:color="auto"/>
      </w:divBdr>
    </w:div>
    <w:div w:id="181825616">
      <w:bodyDiv w:val="1"/>
      <w:marLeft w:val="0"/>
      <w:marRight w:val="0"/>
      <w:marTop w:val="0"/>
      <w:marBottom w:val="0"/>
      <w:divBdr>
        <w:top w:val="none" w:sz="0" w:space="0" w:color="auto"/>
        <w:left w:val="none" w:sz="0" w:space="0" w:color="auto"/>
        <w:bottom w:val="none" w:sz="0" w:space="0" w:color="auto"/>
        <w:right w:val="none" w:sz="0" w:space="0" w:color="auto"/>
      </w:divBdr>
    </w:div>
    <w:div w:id="183788912">
      <w:bodyDiv w:val="1"/>
      <w:marLeft w:val="0"/>
      <w:marRight w:val="0"/>
      <w:marTop w:val="0"/>
      <w:marBottom w:val="0"/>
      <w:divBdr>
        <w:top w:val="none" w:sz="0" w:space="0" w:color="auto"/>
        <w:left w:val="none" w:sz="0" w:space="0" w:color="auto"/>
        <w:bottom w:val="none" w:sz="0" w:space="0" w:color="auto"/>
        <w:right w:val="none" w:sz="0" w:space="0" w:color="auto"/>
      </w:divBdr>
    </w:div>
    <w:div w:id="189072699">
      <w:bodyDiv w:val="1"/>
      <w:marLeft w:val="0"/>
      <w:marRight w:val="0"/>
      <w:marTop w:val="0"/>
      <w:marBottom w:val="0"/>
      <w:divBdr>
        <w:top w:val="none" w:sz="0" w:space="0" w:color="auto"/>
        <w:left w:val="none" w:sz="0" w:space="0" w:color="auto"/>
        <w:bottom w:val="none" w:sz="0" w:space="0" w:color="auto"/>
        <w:right w:val="none" w:sz="0" w:space="0" w:color="auto"/>
      </w:divBdr>
    </w:div>
    <w:div w:id="189150932">
      <w:bodyDiv w:val="1"/>
      <w:marLeft w:val="0"/>
      <w:marRight w:val="0"/>
      <w:marTop w:val="0"/>
      <w:marBottom w:val="0"/>
      <w:divBdr>
        <w:top w:val="none" w:sz="0" w:space="0" w:color="auto"/>
        <w:left w:val="none" w:sz="0" w:space="0" w:color="auto"/>
        <w:bottom w:val="none" w:sz="0" w:space="0" w:color="auto"/>
        <w:right w:val="none" w:sz="0" w:space="0" w:color="auto"/>
      </w:divBdr>
    </w:div>
    <w:div w:id="189223047">
      <w:bodyDiv w:val="1"/>
      <w:marLeft w:val="0"/>
      <w:marRight w:val="0"/>
      <w:marTop w:val="0"/>
      <w:marBottom w:val="0"/>
      <w:divBdr>
        <w:top w:val="none" w:sz="0" w:space="0" w:color="auto"/>
        <w:left w:val="none" w:sz="0" w:space="0" w:color="auto"/>
        <w:bottom w:val="none" w:sz="0" w:space="0" w:color="auto"/>
        <w:right w:val="none" w:sz="0" w:space="0" w:color="auto"/>
      </w:divBdr>
    </w:div>
    <w:div w:id="190656091">
      <w:bodyDiv w:val="1"/>
      <w:marLeft w:val="0"/>
      <w:marRight w:val="0"/>
      <w:marTop w:val="0"/>
      <w:marBottom w:val="0"/>
      <w:divBdr>
        <w:top w:val="none" w:sz="0" w:space="0" w:color="auto"/>
        <w:left w:val="none" w:sz="0" w:space="0" w:color="auto"/>
        <w:bottom w:val="none" w:sz="0" w:space="0" w:color="auto"/>
        <w:right w:val="none" w:sz="0" w:space="0" w:color="auto"/>
      </w:divBdr>
    </w:div>
    <w:div w:id="191309343">
      <w:bodyDiv w:val="1"/>
      <w:marLeft w:val="0"/>
      <w:marRight w:val="0"/>
      <w:marTop w:val="0"/>
      <w:marBottom w:val="0"/>
      <w:divBdr>
        <w:top w:val="none" w:sz="0" w:space="0" w:color="auto"/>
        <w:left w:val="none" w:sz="0" w:space="0" w:color="auto"/>
        <w:bottom w:val="none" w:sz="0" w:space="0" w:color="auto"/>
        <w:right w:val="none" w:sz="0" w:space="0" w:color="auto"/>
      </w:divBdr>
    </w:div>
    <w:div w:id="192303433">
      <w:bodyDiv w:val="1"/>
      <w:marLeft w:val="0"/>
      <w:marRight w:val="0"/>
      <w:marTop w:val="0"/>
      <w:marBottom w:val="0"/>
      <w:divBdr>
        <w:top w:val="none" w:sz="0" w:space="0" w:color="auto"/>
        <w:left w:val="none" w:sz="0" w:space="0" w:color="auto"/>
        <w:bottom w:val="none" w:sz="0" w:space="0" w:color="auto"/>
        <w:right w:val="none" w:sz="0" w:space="0" w:color="auto"/>
      </w:divBdr>
    </w:div>
    <w:div w:id="192308363">
      <w:bodyDiv w:val="1"/>
      <w:marLeft w:val="0"/>
      <w:marRight w:val="0"/>
      <w:marTop w:val="0"/>
      <w:marBottom w:val="0"/>
      <w:divBdr>
        <w:top w:val="none" w:sz="0" w:space="0" w:color="auto"/>
        <w:left w:val="none" w:sz="0" w:space="0" w:color="auto"/>
        <w:bottom w:val="none" w:sz="0" w:space="0" w:color="auto"/>
        <w:right w:val="none" w:sz="0" w:space="0" w:color="auto"/>
      </w:divBdr>
    </w:div>
    <w:div w:id="194388606">
      <w:bodyDiv w:val="1"/>
      <w:marLeft w:val="0"/>
      <w:marRight w:val="0"/>
      <w:marTop w:val="0"/>
      <w:marBottom w:val="0"/>
      <w:divBdr>
        <w:top w:val="none" w:sz="0" w:space="0" w:color="auto"/>
        <w:left w:val="none" w:sz="0" w:space="0" w:color="auto"/>
        <w:bottom w:val="none" w:sz="0" w:space="0" w:color="auto"/>
        <w:right w:val="none" w:sz="0" w:space="0" w:color="auto"/>
      </w:divBdr>
    </w:div>
    <w:div w:id="194659980">
      <w:bodyDiv w:val="1"/>
      <w:marLeft w:val="0"/>
      <w:marRight w:val="0"/>
      <w:marTop w:val="0"/>
      <w:marBottom w:val="0"/>
      <w:divBdr>
        <w:top w:val="none" w:sz="0" w:space="0" w:color="auto"/>
        <w:left w:val="none" w:sz="0" w:space="0" w:color="auto"/>
        <w:bottom w:val="none" w:sz="0" w:space="0" w:color="auto"/>
        <w:right w:val="none" w:sz="0" w:space="0" w:color="auto"/>
      </w:divBdr>
    </w:div>
    <w:div w:id="202251470">
      <w:bodyDiv w:val="1"/>
      <w:marLeft w:val="0"/>
      <w:marRight w:val="0"/>
      <w:marTop w:val="0"/>
      <w:marBottom w:val="0"/>
      <w:divBdr>
        <w:top w:val="none" w:sz="0" w:space="0" w:color="auto"/>
        <w:left w:val="none" w:sz="0" w:space="0" w:color="auto"/>
        <w:bottom w:val="none" w:sz="0" w:space="0" w:color="auto"/>
        <w:right w:val="none" w:sz="0" w:space="0" w:color="auto"/>
      </w:divBdr>
    </w:div>
    <w:div w:id="203907000">
      <w:bodyDiv w:val="1"/>
      <w:marLeft w:val="0"/>
      <w:marRight w:val="0"/>
      <w:marTop w:val="0"/>
      <w:marBottom w:val="0"/>
      <w:divBdr>
        <w:top w:val="none" w:sz="0" w:space="0" w:color="auto"/>
        <w:left w:val="none" w:sz="0" w:space="0" w:color="auto"/>
        <w:bottom w:val="none" w:sz="0" w:space="0" w:color="auto"/>
        <w:right w:val="none" w:sz="0" w:space="0" w:color="auto"/>
      </w:divBdr>
    </w:div>
    <w:div w:id="203909174">
      <w:bodyDiv w:val="1"/>
      <w:marLeft w:val="0"/>
      <w:marRight w:val="0"/>
      <w:marTop w:val="0"/>
      <w:marBottom w:val="0"/>
      <w:divBdr>
        <w:top w:val="none" w:sz="0" w:space="0" w:color="auto"/>
        <w:left w:val="none" w:sz="0" w:space="0" w:color="auto"/>
        <w:bottom w:val="none" w:sz="0" w:space="0" w:color="auto"/>
        <w:right w:val="none" w:sz="0" w:space="0" w:color="auto"/>
      </w:divBdr>
    </w:div>
    <w:div w:id="204172399">
      <w:bodyDiv w:val="1"/>
      <w:marLeft w:val="0"/>
      <w:marRight w:val="0"/>
      <w:marTop w:val="0"/>
      <w:marBottom w:val="0"/>
      <w:divBdr>
        <w:top w:val="none" w:sz="0" w:space="0" w:color="auto"/>
        <w:left w:val="none" w:sz="0" w:space="0" w:color="auto"/>
        <w:bottom w:val="none" w:sz="0" w:space="0" w:color="auto"/>
        <w:right w:val="none" w:sz="0" w:space="0" w:color="auto"/>
      </w:divBdr>
    </w:div>
    <w:div w:id="205260130">
      <w:bodyDiv w:val="1"/>
      <w:marLeft w:val="0"/>
      <w:marRight w:val="0"/>
      <w:marTop w:val="0"/>
      <w:marBottom w:val="0"/>
      <w:divBdr>
        <w:top w:val="none" w:sz="0" w:space="0" w:color="auto"/>
        <w:left w:val="none" w:sz="0" w:space="0" w:color="auto"/>
        <w:bottom w:val="none" w:sz="0" w:space="0" w:color="auto"/>
        <w:right w:val="none" w:sz="0" w:space="0" w:color="auto"/>
      </w:divBdr>
    </w:div>
    <w:div w:id="207570133">
      <w:bodyDiv w:val="1"/>
      <w:marLeft w:val="0"/>
      <w:marRight w:val="0"/>
      <w:marTop w:val="0"/>
      <w:marBottom w:val="0"/>
      <w:divBdr>
        <w:top w:val="none" w:sz="0" w:space="0" w:color="auto"/>
        <w:left w:val="none" w:sz="0" w:space="0" w:color="auto"/>
        <w:bottom w:val="none" w:sz="0" w:space="0" w:color="auto"/>
        <w:right w:val="none" w:sz="0" w:space="0" w:color="auto"/>
      </w:divBdr>
    </w:div>
    <w:div w:id="207574460">
      <w:bodyDiv w:val="1"/>
      <w:marLeft w:val="0"/>
      <w:marRight w:val="0"/>
      <w:marTop w:val="0"/>
      <w:marBottom w:val="0"/>
      <w:divBdr>
        <w:top w:val="none" w:sz="0" w:space="0" w:color="auto"/>
        <w:left w:val="none" w:sz="0" w:space="0" w:color="auto"/>
        <w:bottom w:val="none" w:sz="0" w:space="0" w:color="auto"/>
        <w:right w:val="none" w:sz="0" w:space="0" w:color="auto"/>
      </w:divBdr>
    </w:div>
    <w:div w:id="207684754">
      <w:bodyDiv w:val="1"/>
      <w:marLeft w:val="0"/>
      <w:marRight w:val="0"/>
      <w:marTop w:val="0"/>
      <w:marBottom w:val="0"/>
      <w:divBdr>
        <w:top w:val="none" w:sz="0" w:space="0" w:color="auto"/>
        <w:left w:val="none" w:sz="0" w:space="0" w:color="auto"/>
        <w:bottom w:val="none" w:sz="0" w:space="0" w:color="auto"/>
        <w:right w:val="none" w:sz="0" w:space="0" w:color="auto"/>
      </w:divBdr>
    </w:div>
    <w:div w:id="208692871">
      <w:bodyDiv w:val="1"/>
      <w:marLeft w:val="0"/>
      <w:marRight w:val="0"/>
      <w:marTop w:val="0"/>
      <w:marBottom w:val="0"/>
      <w:divBdr>
        <w:top w:val="none" w:sz="0" w:space="0" w:color="auto"/>
        <w:left w:val="none" w:sz="0" w:space="0" w:color="auto"/>
        <w:bottom w:val="none" w:sz="0" w:space="0" w:color="auto"/>
        <w:right w:val="none" w:sz="0" w:space="0" w:color="auto"/>
      </w:divBdr>
    </w:div>
    <w:div w:id="209387598">
      <w:bodyDiv w:val="1"/>
      <w:marLeft w:val="0"/>
      <w:marRight w:val="0"/>
      <w:marTop w:val="0"/>
      <w:marBottom w:val="0"/>
      <w:divBdr>
        <w:top w:val="none" w:sz="0" w:space="0" w:color="auto"/>
        <w:left w:val="none" w:sz="0" w:space="0" w:color="auto"/>
        <w:bottom w:val="none" w:sz="0" w:space="0" w:color="auto"/>
        <w:right w:val="none" w:sz="0" w:space="0" w:color="auto"/>
      </w:divBdr>
    </w:div>
    <w:div w:id="217400773">
      <w:bodyDiv w:val="1"/>
      <w:marLeft w:val="0"/>
      <w:marRight w:val="0"/>
      <w:marTop w:val="0"/>
      <w:marBottom w:val="0"/>
      <w:divBdr>
        <w:top w:val="none" w:sz="0" w:space="0" w:color="auto"/>
        <w:left w:val="none" w:sz="0" w:space="0" w:color="auto"/>
        <w:bottom w:val="none" w:sz="0" w:space="0" w:color="auto"/>
        <w:right w:val="none" w:sz="0" w:space="0" w:color="auto"/>
      </w:divBdr>
    </w:div>
    <w:div w:id="218708711">
      <w:bodyDiv w:val="1"/>
      <w:marLeft w:val="0"/>
      <w:marRight w:val="0"/>
      <w:marTop w:val="0"/>
      <w:marBottom w:val="0"/>
      <w:divBdr>
        <w:top w:val="none" w:sz="0" w:space="0" w:color="auto"/>
        <w:left w:val="none" w:sz="0" w:space="0" w:color="auto"/>
        <w:bottom w:val="none" w:sz="0" w:space="0" w:color="auto"/>
        <w:right w:val="none" w:sz="0" w:space="0" w:color="auto"/>
      </w:divBdr>
    </w:div>
    <w:div w:id="218979213">
      <w:bodyDiv w:val="1"/>
      <w:marLeft w:val="0"/>
      <w:marRight w:val="0"/>
      <w:marTop w:val="0"/>
      <w:marBottom w:val="0"/>
      <w:divBdr>
        <w:top w:val="none" w:sz="0" w:space="0" w:color="auto"/>
        <w:left w:val="none" w:sz="0" w:space="0" w:color="auto"/>
        <w:bottom w:val="none" w:sz="0" w:space="0" w:color="auto"/>
        <w:right w:val="none" w:sz="0" w:space="0" w:color="auto"/>
      </w:divBdr>
    </w:div>
    <w:div w:id="220555185">
      <w:bodyDiv w:val="1"/>
      <w:marLeft w:val="0"/>
      <w:marRight w:val="0"/>
      <w:marTop w:val="0"/>
      <w:marBottom w:val="0"/>
      <w:divBdr>
        <w:top w:val="none" w:sz="0" w:space="0" w:color="auto"/>
        <w:left w:val="none" w:sz="0" w:space="0" w:color="auto"/>
        <w:bottom w:val="none" w:sz="0" w:space="0" w:color="auto"/>
        <w:right w:val="none" w:sz="0" w:space="0" w:color="auto"/>
      </w:divBdr>
    </w:div>
    <w:div w:id="220752754">
      <w:bodyDiv w:val="1"/>
      <w:marLeft w:val="0"/>
      <w:marRight w:val="0"/>
      <w:marTop w:val="0"/>
      <w:marBottom w:val="0"/>
      <w:divBdr>
        <w:top w:val="none" w:sz="0" w:space="0" w:color="auto"/>
        <w:left w:val="none" w:sz="0" w:space="0" w:color="auto"/>
        <w:bottom w:val="none" w:sz="0" w:space="0" w:color="auto"/>
        <w:right w:val="none" w:sz="0" w:space="0" w:color="auto"/>
      </w:divBdr>
    </w:div>
    <w:div w:id="222453030">
      <w:bodyDiv w:val="1"/>
      <w:marLeft w:val="0"/>
      <w:marRight w:val="0"/>
      <w:marTop w:val="0"/>
      <w:marBottom w:val="0"/>
      <w:divBdr>
        <w:top w:val="none" w:sz="0" w:space="0" w:color="auto"/>
        <w:left w:val="none" w:sz="0" w:space="0" w:color="auto"/>
        <w:bottom w:val="none" w:sz="0" w:space="0" w:color="auto"/>
        <w:right w:val="none" w:sz="0" w:space="0" w:color="auto"/>
      </w:divBdr>
    </w:div>
    <w:div w:id="223375222">
      <w:bodyDiv w:val="1"/>
      <w:marLeft w:val="0"/>
      <w:marRight w:val="0"/>
      <w:marTop w:val="0"/>
      <w:marBottom w:val="0"/>
      <w:divBdr>
        <w:top w:val="none" w:sz="0" w:space="0" w:color="auto"/>
        <w:left w:val="none" w:sz="0" w:space="0" w:color="auto"/>
        <w:bottom w:val="none" w:sz="0" w:space="0" w:color="auto"/>
        <w:right w:val="none" w:sz="0" w:space="0" w:color="auto"/>
      </w:divBdr>
    </w:div>
    <w:div w:id="223879496">
      <w:bodyDiv w:val="1"/>
      <w:marLeft w:val="0"/>
      <w:marRight w:val="0"/>
      <w:marTop w:val="0"/>
      <w:marBottom w:val="0"/>
      <w:divBdr>
        <w:top w:val="none" w:sz="0" w:space="0" w:color="auto"/>
        <w:left w:val="none" w:sz="0" w:space="0" w:color="auto"/>
        <w:bottom w:val="none" w:sz="0" w:space="0" w:color="auto"/>
        <w:right w:val="none" w:sz="0" w:space="0" w:color="auto"/>
      </w:divBdr>
    </w:div>
    <w:div w:id="224802742">
      <w:bodyDiv w:val="1"/>
      <w:marLeft w:val="0"/>
      <w:marRight w:val="0"/>
      <w:marTop w:val="0"/>
      <w:marBottom w:val="0"/>
      <w:divBdr>
        <w:top w:val="none" w:sz="0" w:space="0" w:color="auto"/>
        <w:left w:val="none" w:sz="0" w:space="0" w:color="auto"/>
        <w:bottom w:val="none" w:sz="0" w:space="0" w:color="auto"/>
        <w:right w:val="none" w:sz="0" w:space="0" w:color="auto"/>
      </w:divBdr>
    </w:div>
    <w:div w:id="227880792">
      <w:bodyDiv w:val="1"/>
      <w:marLeft w:val="0"/>
      <w:marRight w:val="0"/>
      <w:marTop w:val="0"/>
      <w:marBottom w:val="0"/>
      <w:divBdr>
        <w:top w:val="none" w:sz="0" w:space="0" w:color="auto"/>
        <w:left w:val="none" w:sz="0" w:space="0" w:color="auto"/>
        <w:bottom w:val="none" w:sz="0" w:space="0" w:color="auto"/>
        <w:right w:val="none" w:sz="0" w:space="0" w:color="auto"/>
      </w:divBdr>
    </w:div>
    <w:div w:id="231742854">
      <w:bodyDiv w:val="1"/>
      <w:marLeft w:val="0"/>
      <w:marRight w:val="0"/>
      <w:marTop w:val="0"/>
      <w:marBottom w:val="0"/>
      <w:divBdr>
        <w:top w:val="none" w:sz="0" w:space="0" w:color="auto"/>
        <w:left w:val="none" w:sz="0" w:space="0" w:color="auto"/>
        <w:bottom w:val="none" w:sz="0" w:space="0" w:color="auto"/>
        <w:right w:val="none" w:sz="0" w:space="0" w:color="auto"/>
      </w:divBdr>
    </w:div>
    <w:div w:id="234047210">
      <w:bodyDiv w:val="1"/>
      <w:marLeft w:val="0"/>
      <w:marRight w:val="0"/>
      <w:marTop w:val="0"/>
      <w:marBottom w:val="0"/>
      <w:divBdr>
        <w:top w:val="none" w:sz="0" w:space="0" w:color="auto"/>
        <w:left w:val="none" w:sz="0" w:space="0" w:color="auto"/>
        <w:bottom w:val="none" w:sz="0" w:space="0" w:color="auto"/>
        <w:right w:val="none" w:sz="0" w:space="0" w:color="auto"/>
      </w:divBdr>
    </w:div>
    <w:div w:id="235288381">
      <w:bodyDiv w:val="1"/>
      <w:marLeft w:val="0"/>
      <w:marRight w:val="0"/>
      <w:marTop w:val="0"/>
      <w:marBottom w:val="0"/>
      <w:divBdr>
        <w:top w:val="none" w:sz="0" w:space="0" w:color="auto"/>
        <w:left w:val="none" w:sz="0" w:space="0" w:color="auto"/>
        <w:bottom w:val="none" w:sz="0" w:space="0" w:color="auto"/>
        <w:right w:val="none" w:sz="0" w:space="0" w:color="auto"/>
      </w:divBdr>
    </w:div>
    <w:div w:id="235936653">
      <w:bodyDiv w:val="1"/>
      <w:marLeft w:val="0"/>
      <w:marRight w:val="0"/>
      <w:marTop w:val="0"/>
      <w:marBottom w:val="0"/>
      <w:divBdr>
        <w:top w:val="none" w:sz="0" w:space="0" w:color="auto"/>
        <w:left w:val="none" w:sz="0" w:space="0" w:color="auto"/>
        <w:bottom w:val="none" w:sz="0" w:space="0" w:color="auto"/>
        <w:right w:val="none" w:sz="0" w:space="0" w:color="auto"/>
      </w:divBdr>
    </w:div>
    <w:div w:id="236399313">
      <w:bodyDiv w:val="1"/>
      <w:marLeft w:val="0"/>
      <w:marRight w:val="0"/>
      <w:marTop w:val="0"/>
      <w:marBottom w:val="0"/>
      <w:divBdr>
        <w:top w:val="none" w:sz="0" w:space="0" w:color="auto"/>
        <w:left w:val="none" w:sz="0" w:space="0" w:color="auto"/>
        <w:bottom w:val="none" w:sz="0" w:space="0" w:color="auto"/>
        <w:right w:val="none" w:sz="0" w:space="0" w:color="auto"/>
      </w:divBdr>
    </w:div>
    <w:div w:id="238711706">
      <w:bodyDiv w:val="1"/>
      <w:marLeft w:val="0"/>
      <w:marRight w:val="0"/>
      <w:marTop w:val="0"/>
      <w:marBottom w:val="0"/>
      <w:divBdr>
        <w:top w:val="none" w:sz="0" w:space="0" w:color="auto"/>
        <w:left w:val="none" w:sz="0" w:space="0" w:color="auto"/>
        <w:bottom w:val="none" w:sz="0" w:space="0" w:color="auto"/>
        <w:right w:val="none" w:sz="0" w:space="0" w:color="auto"/>
      </w:divBdr>
    </w:div>
    <w:div w:id="238901868">
      <w:bodyDiv w:val="1"/>
      <w:marLeft w:val="0"/>
      <w:marRight w:val="0"/>
      <w:marTop w:val="0"/>
      <w:marBottom w:val="0"/>
      <w:divBdr>
        <w:top w:val="none" w:sz="0" w:space="0" w:color="auto"/>
        <w:left w:val="none" w:sz="0" w:space="0" w:color="auto"/>
        <w:bottom w:val="none" w:sz="0" w:space="0" w:color="auto"/>
        <w:right w:val="none" w:sz="0" w:space="0" w:color="auto"/>
      </w:divBdr>
    </w:div>
    <w:div w:id="239028144">
      <w:bodyDiv w:val="1"/>
      <w:marLeft w:val="0"/>
      <w:marRight w:val="0"/>
      <w:marTop w:val="0"/>
      <w:marBottom w:val="0"/>
      <w:divBdr>
        <w:top w:val="none" w:sz="0" w:space="0" w:color="auto"/>
        <w:left w:val="none" w:sz="0" w:space="0" w:color="auto"/>
        <w:bottom w:val="none" w:sz="0" w:space="0" w:color="auto"/>
        <w:right w:val="none" w:sz="0" w:space="0" w:color="auto"/>
      </w:divBdr>
    </w:div>
    <w:div w:id="241566620">
      <w:bodyDiv w:val="1"/>
      <w:marLeft w:val="0"/>
      <w:marRight w:val="0"/>
      <w:marTop w:val="0"/>
      <w:marBottom w:val="0"/>
      <w:divBdr>
        <w:top w:val="none" w:sz="0" w:space="0" w:color="auto"/>
        <w:left w:val="none" w:sz="0" w:space="0" w:color="auto"/>
        <w:bottom w:val="none" w:sz="0" w:space="0" w:color="auto"/>
        <w:right w:val="none" w:sz="0" w:space="0" w:color="auto"/>
      </w:divBdr>
    </w:div>
    <w:div w:id="241794939">
      <w:bodyDiv w:val="1"/>
      <w:marLeft w:val="0"/>
      <w:marRight w:val="0"/>
      <w:marTop w:val="0"/>
      <w:marBottom w:val="0"/>
      <w:divBdr>
        <w:top w:val="none" w:sz="0" w:space="0" w:color="auto"/>
        <w:left w:val="none" w:sz="0" w:space="0" w:color="auto"/>
        <w:bottom w:val="none" w:sz="0" w:space="0" w:color="auto"/>
        <w:right w:val="none" w:sz="0" w:space="0" w:color="auto"/>
      </w:divBdr>
    </w:div>
    <w:div w:id="244653077">
      <w:bodyDiv w:val="1"/>
      <w:marLeft w:val="0"/>
      <w:marRight w:val="0"/>
      <w:marTop w:val="0"/>
      <w:marBottom w:val="0"/>
      <w:divBdr>
        <w:top w:val="none" w:sz="0" w:space="0" w:color="auto"/>
        <w:left w:val="none" w:sz="0" w:space="0" w:color="auto"/>
        <w:bottom w:val="none" w:sz="0" w:space="0" w:color="auto"/>
        <w:right w:val="none" w:sz="0" w:space="0" w:color="auto"/>
      </w:divBdr>
    </w:div>
    <w:div w:id="244726576">
      <w:bodyDiv w:val="1"/>
      <w:marLeft w:val="0"/>
      <w:marRight w:val="0"/>
      <w:marTop w:val="0"/>
      <w:marBottom w:val="0"/>
      <w:divBdr>
        <w:top w:val="none" w:sz="0" w:space="0" w:color="auto"/>
        <w:left w:val="none" w:sz="0" w:space="0" w:color="auto"/>
        <w:bottom w:val="none" w:sz="0" w:space="0" w:color="auto"/>
        <w:right w:val="none" w:sz="0" w:space="0" w:color="auto"/>
      </w:divBdr>
    </w:div>
    <w:div w:id="245500218">
      <w:bodyDiv w:val="1"/>
      <w:marLeft w:val="0"/>
      <w:marRight w:val="0"/>
      <w:marTop w:val="0"/>
      <w:marBottom w:val="0"/>
      <w:divBdr>
        <w:top w:val="none" w:sz="0" w:space="0" w:color="auto"/>
        <w:left w:val="none" w:sz="0" w:space="0" w:color="auto"/>
        <w:bottom w:val="none" w:sz="0" w:space="0" w:color="auto"/>
        <w:right w:val="none" w:sz="0" w:space="0" w:color="auto"/>
      </w:divBdr>
    </w:div>
    <w:div w:id="248274124">
      <w:bodyDiv w:val="1"/>
      <w:marLeft w:val="0"/>
      <w:marRight w:val="0"/>
      <w:marTop w:val="0"/>
      <w:marBottom w:val="0"/>
      <w:divBdr>
        <w:top w:val="none" w:sz="0" w:space="0" w:color="auto"/>
        <w:left w:val="none" w:sz="0" w:space="0" w:color="auto"/>
        <w:bottom w:val="none" w:sz="0" w:space="0" w:color="auto"/>
        <w:right w:val="none" w:sz="0" w:space="0" w:color="auto"/>
      </w:divBdr>
    </w:div>
    <w:div w:id="249241252">
      <w:bodyDiv w:val="1"/>
      <w:marLeft w:val="0"/>
      <w:marRight w:val="0"/>
      <w:marTop w:val="0"/>
      <w:marBottom w:val="0"/>
      <w:divBdr>
        <w:top w:val="none" w:sz="0" w:space="0" w:color="auto"/>
        <w:left w:val="none" w:sz="0" w:space="0" w:color="auto"/>
        <w:bottom w:val="none" w:sz="0" w:space="0" w:color="auto"/>
        <w:right w:val="none" w:sz="0" w:space="0" w:color="auto"/>
      </w:divBdr>
    </w:div>
    <w:div w:id="251010825">
      <w:bodyDiv w:val="1"/>
      <w:marLeft w:val="0"/>
      <w:marRight w:val="0"/>
      <w:marTop w:val="0"/>
      <w:marBottom w:val="0"/>
      <w:divBdr>
        <w:top w:val="none" w:sz="0" w:space="0" w:color="auto"/>
        <w:left w:val="none" w:sz="0" w:space="0" w:color="auto"/>
        <w:bottom w:val="none" w:sz="0" w:space="0" w:color="auto"/>
        <w:right w:val="none" w:sz="0" w:space="0" w:color="auto"/>
      </w:divBdr>
    </w:div>
    <w:div w:id="252015142">
      <w:bodyDiv w:val="1"/>
      <w:marLeft w:val="0"/>
      <w:marRight w:val="0"/>
      <w:marTop w:val="0"/>
      <w:marBottom w:val="0"/>
      <w:divBdr>
        <w:top w:val="none" w:sz="0" w:space="0" w:color="auto"/>
        <w:left w:val="none" w:sz="0" w:space="0" w:color="auto"/>
        <w:bottom w:val="none" w:sz="0" w:space="0" w:color="auto"/>
        <w:right w:val="none" w:sz="0" w:space="0" w:color="auto"/>
      </w:divBdr>
    </w:div>
    <w:div w:id="258147265">
      <w:bodyDiv w:val="1"/>
      <w:marLeft w:val="0"/>
      <w:marRight w:val="0"/>
      <w:marTop w:val="0"/>
      <w:marBottom w:val="0"/>
      <w:divBdr>
        <w:top w:val="none" w:sz="0" w:space="0" w:color="auto"/>
        <w:left w:val="none" w:sz="0" w:space="0" w:color="auto"/>
        <w:bottom w:val="none" w:sz="0" w:space="0" w:color="auto"/>
        <w:right w:val="none" w:sz="0" w:space="0" w:color="auto"/>
      </w:divBdr>
    </w:div>
    <w:div w:id="258606013">
      <w:bodyDiv w:val="1"/>
      <w:marLeft w:val="0"/>
      <w:marRight w:val="0"/>
      <w:marTop w:val="0"/>
      <w:marBottom w:val="0"/>
      <w:divBdr>
        <w:top w:val="none" w:sz="0" w:space="0" w:color="auto"/>
        <w:left w:val="none" w:sz="0" w:space="0" w:color="auto"/>
        <w:bottom w:val="none" w:sz="0" w:space="0" w:color="auto"/>
        <w:right w:val="none" w:sz="0" w:space="0" w:color="auto"/>
      </w:divBdr>
    </w:div>
    <w:div w:id="259411845">
      <w:bodyDiv w:val="1"/>
      <w:marLeft w:val="0"/>
      <w:marRight w:val="0"/>
      <w:marTop w:val="0"/>
      <w:marBottom w:val="0"/>
      <w:divBdr>
        <w:top w:val="none" w:sz="0" w:space="0" w:color="auto"/>
        <w:left w:val="none" w:sz="0" w:space="0" w:color="auto"/>
        <w:bottom w:val="none" w:sz="0" w:space="0" w:color="auto"/>
        <w:right w:val="none" w:sz="0" w:space="0" w:color="auto"/>
      </w:divBdr>
    </w:div>
    <w:div w:id="259870962">
      <w:bodyDiv w:val="1"/>
      <w:marLeft w:val="0"/>
      <w:marRight w:val="0"/>
      <w:marTop w:val="0"/>
      <w:marBottom w:val="0"/>
      <w:divBdr>
        <w:top w:val="none" w:sz="0" w:space="0" w:color="auto"/>
        <w:left w:val="none" w:sz="0" w:space="0" w:color="auto"/>
        <w:bottom w:val="none" w:sz="0" w:space="0" w:color="auto"/>
        <w:right w:val="none" w:sz="0" w:space="0" w:color="auto"/>
      </w:divBdr>
    </w:div>
    <w:div w:id="260913403">
      <w:bodyDiv w:val="1"/>
      <w:marLeft w:val="0"/>
      <w:marRight w:val="0"/>
      <w:marTop w:val="0"/>
      <w:marBottom w:val="0"/>
      <w:divBdr>
        <w:top w:val="none" w:sz="0" w:space="0" w:color="auto"/>
        <w:left w:val="none" w:sz="0" w:space="0" w:color="auto"/>
        <w:bottom w:val="none" w:sz="0" w:space="0" w:color="auto"/>
        <w:right w:val="none" w:sz="0" w:space="0" w:color="auto"/>
      </w:divBdr>
    </w:div>
    <w:div w:id="261305077">
      <w:bodyDiv w:val="1"/>
      <w:marLeft w:val="0"/>
      <w:marRight w:val="0"/>
      <w:marTop w:val="0"/>
      <w:marBottom w:val="0"/>
      <w:divBdr>
        <w:top w:val="none" w:sz="0" w:space="0" w:color="auto"/>
        <w:left w:val="none" w:sz="0" w:space="0" w:color="auto"/>
        <w:bottom w:val="none" w:sz="0" w:space="0" w:color="auto"/>
        <w:right w:val="none" w:sz="0" w:space="0" w:color="auto"/>
      </w:divBdr>
    </w:div>
    <w:div w:id="262690159">
      <w:bodyDiv w:val="1"/>
      <w:marLeft w:val="0"/>
      <w:marRight w:val="0"/>
      <w:marTop w:val="0"/>
      <w:marBottom w:val="0"/>
      <w:divBdr>
        <w:top w:val="none" w:sz="0" w:space="0" w:color="auto"/>
        <w:left w:val="none" w:sz="0" w:space="0" w:color="auto"/>
        <w:bottom w:val="none" w:sz="0" w:space="0" w:color="auto"/>
        <w:right w:val="none" w:sz="0" w:space="0" w:color="auto"/>
      </w:divBdr>
    </w:div>
    <w:div w:id="265112472">
      <w:bodyDiv w:val="1"/>
      <w:marLeft w:val="0"/>
      <w:marRight w:val="0"/>
      <w:marTop w:val="0"/>
      <w:marBottom w:val="0"/>
      <w:divBdr>
        <w:top w:val="none" w:sz="0" w:space="0" w:color="auto"/>
        <w:left w:val="none" w:sz="0" w:space="0" w:color="auto"/>
        <w:bottom w:val="none" w:sz="0" w:space="0" w:color="auto"/>
        <w:right w:val="none" w:sz="0" w:space="0" w:color="auto"/>
      </w:divBdr>
    </w:div>
    <w:div w:id="265625236">
      <w:bodyDiv w:val="1"/>
      <w:marLeft w:val="0"/>
      <w:marRight w:val="0"/>
      <w:marTop w:val="0"/>
      <w:marBottom w:val="0"/>
      <w:divBdr>
        <w:top w:val="none" w:sz="0" w:space="0" w:color="auto"/>
        <w:left w:val="none" w:sz="0" w:space="0" w:color="auto"/>
        <w:bottom w:val="none" w:sz="0" w:space="0" w:color="auto"/>
        <w:right w:val="none" w:sz="0" w:space="0" w:color="auto"/>
      </w:divBdr>
    </w:div>
    <w:div w:id="267200585">
      <w:bodyDiv w:val="1"/>
      <w:marLeft w:val="0"/>
      <w:marRight w:val="0"/>
      <w:marTop w:val="0"/>
      <w:marBottom w:val="0"/>
      <w:divBdr>
        <w:top w:val="none" w:sz="0" w:space="0" w:color="auto"/>
        <w:left w:val="none" w:sz="0" w:space="0" w:color="auto"/>
        <w:bottom w:val="none" w:sz="0" w:space="0" w:color="auto"/>
        <w:right w:val="none" w:sz="0" w:space="0" w:color="auto"/>
      </w:divBdr>
    </w:div>
    <w:div w:id="268204342">
      <w:bodyDiv w:val="1"/>
      <w:marLeft w:val="0"/>
      <w:marRight w:val="0"/>
      <w:marTop w:val="0"/>
      <w:marBottom w:val="0"/>
      <w:divBdr>
        <w:top w:val="none" w:sz="0" w:space="0" w:color="auto"/>
        <w:left w:val="none" w:sz="0" w:space="0" w:color="auto"/>
        <w:bottom w:val="none" w:sz="0" w:space="0" w:color="auto"/>
        <w:right w:val="none" w:sz="0" w:space="0" w:color="auto"/>
      </w:divBdr>
    </w:div>
    <w:div w:id="271086858">
      <w:bodyDiv w:val="1"/>
      <w:marLeft w:val="0"/>
      <w:marRight w:val="0"/>
      <w:marTop w:val="0"/>
      <w:marBottom w:val="0"/>
      <w:divBdr>
        <w:top w:val="none" w:sz="0" w:space="0" w:color="auto"/>
        <w:left w:val="none" w:sz="0" w:space="0" w:color="auto"/>
        <w:bottom w:val="none" w:sz="0" w:space="0" w:color="auto"/>
        <w:right w:val="none" w:sz="0" w:space="0" w:color="auto"/>
      </w:divBdr>
    </w:div>
    <w:div w:id="273296351">
      <w:bodyDiv w:val="1"/>
      <w:marLeft w:val="0"/>
      <w:marRight w:val="0"/>
      <w:marTop w:val="0"/>
      <w:marBottom w:val="0"/>
      <w:divBdr>
        <w:top w:val="none" w:sz="0" w:space="0" w:color="auto"/>
        <w:left w:val="none" w:sz="0" w:space="0" w:color="auto"/>
        <w:bottom w:val="none" w:sz="0" w:space="0" w:color="auto"/>
        <w:right w:val="none" w:sz="0" w:space="0" w:color="auto"/>
      </w:divBdr>
    </w:div>
    <w:div w:id="276257815">
      <w:bodyDiv w:val="1"/>
      <w:marLeft w:val="0"/>
      <w:marRight w:val="0"/>
      <w:marTop w:val="0"/>
      <w:marBottom w:val="0"/>
      <w:divBdr>
        <w:top w:val="none" w:sz="0" w:space="0" w:color="auto"/>
        <w:left w:val="none" w:sz="0" w:space="0" w:color="auto"/>
        <w:bottom w:val="none" w:sz="0" w:space="0" w:color="auto"/>
        <w:right w:val="none" w:sz="0" w:space="0" w:color="auto"/>
      </w:divBdr>
    </w:div>
    <w:div w:id="279191979">
      <w:bodyDiv w:val="1"/>
      <w:marLeft w:val="0"/>
      <w:marRight w:val="0"/>
      <w:marTop w:val="0"/>
      <w:marBottom w:val="0"/>
      <w:divBdr>
        <w:top w:val="none" w:sz="0" w:space="0" w:color="auto"/>
        <w:left w:val="none" w:sz="0" w:space="0" w:color="auto"/>
        <w:bottom w:val="none" w:sz="0" w:space="0" w:color="auto"/>
        <w:right w:val="none" w:sz="0" w:space="0" w:color="auto"/>
      </w:divBdr>
    </w:div>
    <w:div w:id="280889754">
      <w:bodyDiv w:val="1"/>
      <w:marLeft w:val="0"/>
      <w:marRight w:val="0"/>
      <w:marTop w:val="0"/>
      <w:marBottom w:val="0"/>
      <w:divBdr>
        <w:top w:val="none" w:sz="0" w:space="0" w:color="auto"/>
        <w:left w:val="none" w:sz="0" w:space="0" w:color="auto"/>
        <w:bottom w:val="none" w:sz="0" w:space="0" w:color="auto"/>
        <w:right w:val="none" w:sz="0" w:space="0" w:color="auto"/>
      </w:divBdr>
    </w:div>
    <w:div w:id="284044661">
      <w:bodyDiv w:val="1"/>
      <w:marLeft w:val="0"/>
      <w:marRight w:val="0"/>
      <w:marTop w:val="0"/>
      <w:marBottom w:val="0"/>
      <w:divBdr>
        <w:top w:val="none" w:sz="0" w:space="0" w:color="auto"/>
        <w:left w:val="none" w:sz="0" w:space="0" w:color="auto"/>
        <w:bottom w:val="none" w:sz="0" w:space="0" w:color="auto"/>
        <w:right w:val="none" w:sz="0" w:space="0" w:color="auto"/>
      </w:divBdr>
    </w:div>
    <w:div w:id="284166573">
      <w:bodyDiv w:val="1"/>
      <w:marLeft w:val="0"/>
      <w:marRight w:val="0"/>
      <w:marTop w:val="0"/>
      <w:marBottom w:val="0"/>
      <w:divBdr>
        <w:top w:val="none" w:sz="0" w:space="0" w:color="auto"/>
        <w:left w:val="none" w:sz="0" w:space="0" w:color="auto"/>
        <w:bottom w:val="none" w:sz="0" w:space="0" w:color="auto"/>
        <w:right w:val="none" w:sz="0" w:space="0" w:color="auto"/>
      </w:divBdr>
    </w:div>
    <w:div w:id="284310193">
      <w:bodyDiv w:val="1"/>
      <w:marLeft w:val="0"/>
      <w:marRight w:val="0"/>
      <w:marTop w:val="0"/>
      <w:marBottom w:val="0"/>
      <w:divBdr>
        <w:top w:val="none" w:sz="0" w:space="0" w:color="auto"/>
        <w:left w:val="none" w:sz="0" w:space="0" w:color="auto"/>
        <w:bottom w:val="none" w:sz="0" w:space="0" w:color="auto"/>
        <w:right w:val="none" w:sz="0" w:space="0" w:color="auto"/>
      </w:divBdr>
    </w:div>
    <w:div w:id="286669628">
      <w:bodyDiv w:val="1"/>
      <w:marLeft w:val="0"/>
      <w:marRight w:val="0"/>
      <w:marTop w:val="0"/>
      <w:marBottom w:val="0"/>
      <w:divBdr>
        <w:top w:val="none" w:sz="0" w:space="0" w:color="auto"/>
        <w:left w:val="none" w:sz="0" w:space="0" w:color="auto"/>
        <w:bottom w:val="none" w:sz="0" w:space="0" w:color="auto"/>
        <w:right w:val="none" w:sz="0" w:space="0" w:color="auto"/>
      </w:divBdr>
    </w:div>
    <w:div w:id="286934182">
      <w:bodyDiv w:val="1"/>
      <w:marLeft w:val="0"/>
      <w:marRight w:val="0"/>
      <w:marTop w:val="0"/>
      <w:marBottom w:val="0"/>
      <w:divBdr>
        <w:top w:val="none" w:sz="0" w:space="0" w:color="auto"/>
        <w:left w:val="none" w:sz="0" w:space="0" w:color="auto"/>
        <w:bottom w:val="none" w:sz="0" w:space="0" w:color="auto"/>
        <w:right w:val="none" w:sz="0" w:space="0" w:color="auto"/>
      </w:divBdr>
    </w:div>
    <w:div w:id="296374947">
      <w:bodyDiv w:val="1"/>
      <w:marLeft w:val="0"/>
      <w:marRight w:val="0"/>
      <w:marTop w:val="0"/>
      <w:marBottom w:val="0"/>
      <w:divBdr>
        <w:top w:val="none" w:sz="0" w:space="0" w:color="auto"/>
        <w:left w:val="none" w:sz="0" w:space="0" w:color="auto"/>
        <w:bottom w:val="none" w:sz="0" w:space="0" w:color="auto"/>
        <w:right w:val="none" w:sz="0" w:space="0" w:color="auto"/>
      </w:divBdr>
    </w:div>
    <w:div w:id="300232580">
      <w:bodyDiv w:val="1"/>
      <w:marLeft w:val="0"/>
      <w:marRight w:val="0"/>
      <w:marTop w:val="0"/>
      <w:marBottom w:val="0"/>
      <w:divBdr>
        <w:top w:val="none" w:sz="0" w:space="0" w:color="auto"/>
        <w:left w:val="none" w:sz="0" w:space="0" w:color="auto"/>
        <w:bottom w:val="none" w:sz="0" w:space="0" w:color="auto"/>
        <w:right w:val="none" w:sz="0" w:space="0" w:color="auto"/>
      </w:divBdr>
    </w:div>
    <w:div w:id="303438782">
      <w:bodyDiv w:val="1"/>
      <w:marLeft w:val="0"/>
      <w:marRight w:val="0"/>
      <w:marTop w:val="0"/>
      <w:marBottom w:val="0"/>
      <w:divBdr>
        <w:top w:val="none" w:sz="0" w:space="0" w:color="auto"/>
        <w:left w:val="none" w:sz="0" w:space="0" w:color="auto"/>
        <w:bottom w:val="none" w:sz="0" w:space="0" w:color="auto"/>
        <w:right w:val="none" w:sz="0" w:space="0" w:color="auto"/>
      </w:divBdr>
    </w:div>
    <w:div w:id="304892627">
      <w:bodyDiv w:val="1"/>
      <w:marLeft w:val="0"/>
      <w:marRight w:val="0"/>
      <w:marTop w:val="0"/>
      <w:marBottom w:val="0"/>
      <w:divBdr>
        <w:top w:val="none" w:sz="0" w:space="0" w:color="auto"/>
        <w:left w:val="none" w:sz="0" w:space="0" w:color="auto"/>
        <w:bottom w:val="none" w:sz="0" w:space="0" w:color="auto"/>
        <w:right w:val="none" w:sz="0" w:space="0" w:color="auto"/>
      </w:divBdr>
    </w:div>
    <w:div w:id="306009714">
      <w:bodyDiv w:val="1"/>
      <w:marLeft w:val="0"/>
      <w:marRight w:val="0"/>
      <w:marTop w:val="0"/>
      <w:marBottom w:val="0"/>
      <w:divBdr>
        <w:top w:val="none" w:sz="0" w:space="0" w:color="auto"/>
        <w:left w:val="none" w:sz="0" w:space="0" w:color="auto"/>
        <w:bottom w:val="none" w:sz="0" w:space="0" w:color="auto"/>
        <w:right w:val="none" w:sz="0" w:space="0" w:color="auto"/>
      </w:divBdr>
    </w:div>
    <w:div w:id="307706240">
      <w:bodyDiv w:val="1"/>
      <w:marLeft w:val="0"/>
      <w:marRight w:val="0"/>
      <w:marTop w:val="0"/>
      <w:marBottom w:val="0"/>
      <w:divBdr>
        <w:top w:val="none" w:sz="0" w:space="0" w:color="auto"/>
        <w:left w:val="none" w:sz="0" w:space="0" w:color="auto"/>
        <w:bottom w:val="none" w:sz="0" w:space="0" w:color="auto"/>
        <w:right w:val="none" w:sz="0" w:space="0" w:color="auto"/>
      </w:divBdr>
    </w:div>
    <w:div w:id="316954726">
      <w:bodyDiv w:val="1"/>
      <w:marLeft w:val="0"/>
      <w:marRight w:val="0"/>
      <w:marTop w:val="0"/>
      <w:marBottom w:val="0"/>
      <w:divBdr>
        <w:top w:val="none" w:sz="0" w:space="0" w:color="auto"/>
        <w:left w:val="none" w:sz="0" w:space="0" w:color="auto"/>
        <w:bottom w:val="none" w:sz="0" w:space="0" w:color="auto"/>
        <w:right w:val="none" w:sz="0" w:space="0" w:color="auto"/>
      </w:divBdr>
    </w:div>
    <w:div w:id="318191460">
      <w:bodyDiv w:val="1"/>
      <w:marLeft w:val="0"/>
      <w:marRight w:val="0"/>
      <w:marTop w:val="0"/>
      <w:marBottom w:val="0"/>
      <w:divBdr>
        <w:top w:val="none" w:sz="0" w:space="0" w:color="auto"/>
        <w:left w:val="none" w:sz="0" w:space="0" w:color="auto"/>
        <w:bottom w:val="none" w:sz="0" w:space="0" w:color="auto"/>
        <w:right w:val="none" w:sz="0" w:space="0" w:color="auto"/>
      </w:divBdr>
    </w:div>
    <w:div w:id="320667656">
      <w:bodyDiv w:val="1"/>
      <w:marLeft w:val="0"/>
      <w:marRight w:val="0"/>
      <w:marTop w:val="0"/>
      <w:marBottom w:val="0"/>
      <w:divBdr>
        <w:top w:val="none" w:sz="0" w:space="0" w:color="auto"/>
        <w:left w:val="none" w:sz="0" w:space="0" w:color="auto"/>
        <w:bottom w:val="none" w:sz="0" w:space="0" w:color="auto"/>
        <w:right w:val="none" w:sz="0" w:space="0" w:color="auto"/>
      </w:divBdr>
    </w:div>
    <w:div w:id="320810420">
      <w:bodyDiv w:val="1"/>
      <w:marLeft w:val="0"/>
      <w:marRight w:val="0"/>
      <w:marTop w:val="0"/>
      <w:marBottom w:val="0"/>
      <w:divBdr>
        <w:top w:val="none" w:sz="0" w:space="0" w:color="auto"/>
        <w:left w:val="none" w:sz="0" w:space="0" w:color="auto"/>
        <w:bottom w:val="none" w:sz="0" w:space="0" w:color="auto"/>
        <w:right w:val="none" w:sz="0" w:space="0" w:color="auto"/>
      </w:divBdr>
    </w:div>
    <w:div w:id="324672230">
      <w:bodyDiv w:val="1"/>
      <w:marLeft w:val="0"/>
      <w:marRight w:val="0"/>
      <w:marTop w:val="0"/>
      <w:marBottom w:val="0"/>
      <w:divBdr>
        <w:top w:val="none" w:sz="0" w:space="0" w:color="auto"/>
        <w:left w:val="none" w:sz="0" w:space="0" w:color="auto"/>
        <w:bottom w:val="none" w:sz="0" w:space="0" w:color="auto"/>
        <w:right w:val="none" w:sz="0" w:space="0" w:color="auto"/>
      </w:divBdr>
    </w:div>
    <w:div w:id="325597723">
      <w:bodyDiv w:val="1"/>
      <w:marLeft w:val="0"/>
      <w:marRight w:val="0"/>
      <w:marTop w:val="0"/>
      <w:marBottom w:val="0"/>
      <w:divBdr>
        <w:top w:val="none" w:sz="0" w:space="0" w:color="auto"/>
        <w:left w:val="none" w:sz="0" w:space="0" w:color="auto"/>
        <w:bottom w:val="none" w:sz="0" w:space="0" w:color="auto"/>
        <w:right w:val="none" w:sz="0" w:space="0" w:color="auto"/>
      </w:divBdr>
    </w:div>
    <w:div w:id="329334447">
      <w:bodyDiv w:val="1"/>
      <w:marLeft w:val="0"/>
      <w:marRight w:val="0"/>
      <w:marTop w:val="0"/>
      <w:marBottom w:val="0"/>
      <w:divBdr>
        <w:top w:val="none" w:sz="0" w:space="0" w:color="auto"/>
        <w:left w:val="none" w:sz="0" w:space="0" w:color="auto"/>
        <w:bottom w:val="none" w:sz="0" w:space="0" w:color="auto"/>
        <w:right w:val="none" w:sz="0" w:space="0" w:color="auto"/>
      </w:divBdr>
    </w:div>
    <w:div w:id="331683089">
      <w:bodyDiv w:val="1"/>
      <w:marLeft w:val="0"/>
      <w:marRight w:val="0"/>
      <w:marTop w:val="0"/>
      <w:marBottom w:val="0"/>
      <w:divBdr>
        <w:top w:val="none" w:sz="0" w:space="0" w:color="auto"/>
        <w:left w:val="none" w:sz="0" w:space="0" w:color="auto"/>
        <w:bottom w:val="none" w:sz="0" w:space="0" w:color="auto"/>
        <w:right w:val="none" w:sz="0" w:space="0" w:color="auto"/>
      </w:divBdr>
    </w:div>
    <w:div w:id="332493011">
      <w:bodyDiv w:val="1"/>
      <w:marLeft w:val="0"/>
      <w:marRight w:val="0"/>
      <w:marTop w:val="0"/>
      <w:marBottom w:val="0"/>
      <w:divBdr>
        <w:top w:val="none" w:sz="0" w:space="0" w:color="auto"/>
        <w:left w:val="none" w:sz="0" w:space="0" w:color="auto"/>
        <w:bottom w:val="none" w:sz="0" w:space="0" w:color="auto"/>
        <w:right w:val="none" w:sz="0" w:space="0" w:color="auto"/>
      </w:divBdr>
    </w:div>
    <w:div w:id="336273753">
      <w:bodyDiv w:val="1"/>
      <w:marLeft w:val="0"/>
      <w:marRight w:val="0"/>
      <w:marTop w:val="0"/>
      <w:marBottom w:val="0"/>
      <w:divBdr>
        <w:top w:val="none" w:sz="0" w:space="0" w:color="auto"/>
        <w:left w:val="none" w:sz="0" w:space="0" w:color="auto"/>
        <w:bottom w:val="none" w:sz="0" w:space="0" w:color="auto"/>
        <w:right w:val="none" w:sz="0" w:space="0" w:color="auto"/>
      </w:divBdr>
    </w:div>
    <w:div w:id="338852592">
      <w:bodyDiv w:val="1"/>
      <w:marLeft w:val="0"/>
      <w:marRight w:val="0"/>
      <w:marTop w:val="0"/>
      <w:marBottom w:val="0"/>
      <w:divBdr>
        <w:top w:val="none" w:sz="0" w:space="0" w:color="auto"/>
        <w:left w:val="none" w:sz="0" w:space="0" w:color="auto"/>
        <w:bottom w:val="none" w:sz="0" w:space="0" w:color="auto"/>
        <w:right w:val="none" w:sz="0" w:space="0" w:color="auto"/>
      </w:divBdr>
    </w:div>
    <w:div w:id="340622832">
      <w:bodyDiv w:val="1"/>
      <w:marLeft w:val="0"/>
      <w:marRight w:val="0"/>
      <w:marTop w:val="0"/>
      <w:marBottom w:val="0"/>
      <w:divBdr>
        <w:top w:val="none" w:sz="0" w:space="0" w:color="auto"/>
        <w:left w:val="none" w:sz="0" w:space="0" w:color="auto"/>
        <w:bottom w:val="none" w:sz="0" w:space="0" w:color="auto"/>
        <w:right w:val="none" w:sz="0" w:space="0" w:color="auto"/>
      </w:divBdr>
    </w:div>
    <w:div w:id="341400804">
      <w:bodyDiv w:val="1"/>
      <w:marLeft w:val="0"/>
      <w:marRight w:val="0"/>
      <w:marTop w:val="0"/>
      <w:marBottom w:val="0"/>
      <w:divBdr>
        <w:top w:val="none" w:sz="0" w:space="0" w:color="auto"/>
        <w:left w:val="none" w:sz="0" w:space="0" w:color="auto"/>
        <w:bottom w:val="none" w:sz="0" w:space="0" w:color="auto"/>
        <w:right w:val="none" w:sz="0" w:space="0" w:color="auto"/>
      </w:divBdr>
    </w:div>
    <w:div w:id="342124586">
      <w:bodyDiv w:val="1"/>
      <w:marLeft w:val="0"/>
      <w:marRight w:val="0"/>
      <w:marTop w:val="0"/>
      <w:marBottom w:val="0"/>
      <w:divBdr>
        <w:top w:val="none" w:sz="0" w:space="0" w:color="auto"/>
        <w:left w:val="none" w:sz="0" w:space="0" w:color="auto"/>
        <w:bottom w:val="none" w:sz="0" w:space="0" w:color="auto"/>
        <w:right w:val="none" w:sz="0" w:space="0" w:color="auto"/>
      </w:divBdr>
    </w:div>
    <w:div w:id="348676167">
      <w:bodyDiv w:val="1"/>
      <w:marLeft w:val="0"/>
      <w:marRight w:val="0"/>
      <w:marTop w:val="0"/>
      <w:marBottom w:val="0"/>
      <w:divBdr>
        <w:top w:val="none" w:sz="0" w:space="0" w:color="auto"/>
        <w:left w:val="none" w:sz="0" w:space="0" w:color="auto"/>
        <w:bottom w:val="none" w:sz="0" w:space="0" w:color="auto"/>
        <w:right w:val="none" w:sz="0" w:space="0" w:color="auto"/>
      </w:divBdr>
    </w:div>
    <w:div w:id="353968736">
      <w:bodyDiv w:val="1"/>
      <w:marLeft w:val="0"/>
      <w:marRight w:val="0"/>
      <w:marTop w:val="0"/>
      <w:marBottom w:val="0"/>
      <w:divBdr>
        <w:top w:val="none" w:sz="0" w:space="0" w:color="auto"/>
        <w:left w:val="none" w:sz="0" w:space="0" w:color="auto"/>
        <w:bottom w:val="none" w:sz="0" w:space="0" w:color="auto"/>
        <w:right w:val="none" w:sz="0" w:space="0" w:color="auto"/>
      </w:divBdr>
    </w:div>
    <w:div w:id="354040932">
      <w:bodyDiv w:val="1"/>
      <w:marLeft w:val="0"/>
      <w:marRight w:val="0"/>
      <w:marTop w:val="0"/>
      <w:marBottom w:val="0"/>
      <w:divBdr>
        <w:top w:val="none" w:sz="0" w:space="0" w:color="auto"/>
        <w:left w:val="none" w:sz="0" w:space="0" w:color="auto"/>
        <w:bottom w:val="none" w:sz="0" w:space="0" w:color="auto"/>
        <w:right w:val="none" w:sz="0" w:space="0" w:color="auto"/>
      </w:divBdr>
    </w:div>
    <w:div w:id="361052930">
      <w:bodyDiv w:val="1"/>
      <w:marLeft w:val="0"/>
      <w:marRight w:val="0"/>
      <w:marTop w:val="0"/>
      <w:marBottom w:val="0"/>
      <w:divBdr>
        <w:top w:val="none" w:sz="0" w:space="0" w:color="auto"/>
        <w:left w:val="none" w:sz="0" w:space="0" w:color="auto"/>
        <w:bottom w:val="none" w:sz="0" w:space="0" w:color="auto"/>
        <w:right w:val="none" w:sz="0" w:space="0" w:color="auto"/>
      </w:divBdr>
    </w:div>
    <w:div w:id="362630271">
      <w:bodyDiv w:val="1"/>
      <w:marLeft w:val="0"/>
      <w:marRight w:val="0"/>
      <w:marTop w:val="0"/>
      <w:marBottom w:val="0"/>
      <w:divBdr>
        <w:top w:val="none" w:sz="0" w:space="0" w:color="auto"/>
        <w:left w:val="none" w:sz="0" w:space="0" w:color="auto"/>
        <w:bottom w:val="none" w:sz="0" w:space="0" w:color="auto"/>
        <w:right w:val="none" w:sz="0" w:space="0" w:color="auto"/>
      </w:divBdr>
    </w:div>
    <w:div w:id="369037609">
      <w:bodyDiv w:val="1"/>
      <w:marLeft w:val="0"/>
      <w:marRight w:val="0"/>
      <w:marTop w:val="0"/>
      <w:marBottom w:val="0"/>
      <w:divBdr>
        <w:top w:val="none" w:sz="0" w:space="0" w:color="auto"/>
        <w:left w:val="none" w:sz="0" w:space="0" w:color="auto"/>
        <w:bottom w:val="none" w:sz="0" w:space="0" w:color="auto"/>
        <w:right w:val="none" w:sz="0" w:space="0" w:color="auto"/>
      </w:divBdr>
    </w:div>
    <w:div w:id="383677416">
      <w:bodyDiv w:val="1"/>
      <w:marLeft w:val="0"/>
      <w:marRight w:val="0"/>
      <w:marTop w:val="0"/>
      <w:marBottom w:val="0"/>
      <w:divBdr>
        <w:top w:val="none" w:sz="0" w:space="0" w:color="auto"/>
        <w:left w:val="none" w:sz="0" w:space="0" w:color="auto"/>
        <w:bottom w:val="none" w:sz="0" w:space="0" w:color="auto"/>
        <w:right w:val="none" w:sz="0" w:space="0" w:color="auto"/>
      </w:divBdr>
    </w:div>
    <w:div w:id="384380688">
      <w:bodyDiv w:val="1"/>
      <w:marLeft w:val="0"/>
      <w:marRight w:val="0"/>
      <w:marTop w:val="0"/>
      <w:marBottom w:val="0"/>
      <w:divBdr>
        <w:top w:val="none" w:sz="0" w:space="0" w:color="auto"/>
        <w:left w:val="none" w:sz="0" w:space="0" w:color="auto"/>
        <w:bottom w:val="none" w:sz="0" w:space="0" w:color="auto"/>
        <w:right w:val="none" w:sz="0" w:space="0" w:color="auto"/>
      </w:divBdr>
    </w:div>
    <w:div w:id="384842390">
      <w:bodyDiv w:val="1"/>
      <w:marLeft w:val="0"/>
      <w:marRight w:val="0"/>
      <w:marTop w:val="0"/>
      <w:marBottom w:val="0"/>
      <w:divBdr>
        <w:top w:val="none" w:sz="0" w:space="0" w:color="auto"/>
        <w:left w:val="none" w:sz="0" w:space="0" w:color="auto"/>
        <w:bottom w:val="none" w:sz="0" w:space="0" w:color="auto"/>
        <w:right w:val="none" w:sz="0" w:space="0" w:color="auto"/>
      </w:divBdr>
    </w:div>
    <w:div w:id="386609645">
      <w:bodyDiv w:val="1"/>
      <w:marLeft w:val="0"/>
      <w:marRight w:val="0"/>
      <w:marTop w:val="0"/>
      <w:marBottom w:val="0"/>
      <w:divBdr>
        <w:top w:val="none" w:sz="0" w:space="0" w:color="auto"/>
        <w:left w:val="none" w:sz="0" w:space="0" w:color="auto"/>
        <w:bottom w:val="none" w:sz="0" w:space="0" w:color="auto"/>
        <w:right w:val="none" w:sz="0" w:space="0" w:color="auto"/>
      </w:divBdr>
    </w:div>
    <w:div w:id="388579812">
      <w:bodyDiv w:val="1"/>
      <w:marLeft w:val="0"/>
      <w:marRight w:val="0"/>
      <w:marTop w:val="0"/>
      <w:marBottom w:val="0"/>
      <w:divBdr>
        <w:top w:val="none" w:sz="0" w:space="0" w:color="auto"/>
        <w:left w:val="none" w:sz="0" w:space="0" w:color="auto"/>
        <w:bottom w:val="none" w:sz="0" w:space="0" w:color="auto"/>
        <w:right w:val="none" w:sz="0" w:space="0" w:color="auto"/>
      </w:divBdr>
    </w:div>
    <w:div w:id="389236003">
      <w:bodyDiv w:val="1"/>
      <w:marLeft w:val="0"/>
      <w:marRight w:val="0"/>
      <w:marTop w:val="0"/>
      <w:marBottom w:val="0"/>
      <w:divBdr>
        <w:top w:val="none" w:sz="0" w:space="0" w:color="auto"/>
        <w:left w:val="none" w:sz="0" w:space="0" w:color="auto"/>
        <w:bottom w:val="none" w:sz="0" w:space="0" w:color="auto"/>
        <w:right w:val="none" w:sz="0" w:space="0" w:color="auto"/>
      </w:divBdr>
    </w:div>
    <w:div w:id="390005134">
      <w:bodyDiv w:val="1"/>
      <w:marLeft w:val="0"/>
      <w:marRight w:val="0"/>
      <w:marTop w:val="0"/>
      <w:marBottom w:val="0"/>
      <w:divBdr>
        <w:top w:val="none" w:sz="0" w:space="0" w:color="auto"/>
        <w:left w:val="none" w:sz="0" w:space="0" w:color="auto"/>
        <w:bottom w:val="none" w:sz="0" w:space="0" w:color="auto"/>
        <w:right w:val="none" w:sz="0" w:space="0" w:color="auto"/>
      </w:divBdr>
    </w:div>
    <w:div w:id="392391191">
      <w:bodyDiv w:val="1"/>
      <w:marLeft w:val="0"/>
      <w:marRight w:val="0"/>
      <w:marTop w:val="0"/>
      <w:marBottom w:val="0"/>
      <w:divBdr>
        <w:top w:val="none" w:sz="0" w:space="0" w:color="auto"/>
        <w:left w:val="none" w:sz="0" w:space="0" w:color="auto"/>
        <w:bottom w:val="none" w:sz="0" w:space="0" w:color="auto"/>
        <w:right w:val="none" w:sz="0" w:space="0" w:color="auto"/>
      </w:divBdr>
    </w:div>
    <w:div w:id="395785429">
      <w:bodyDiv w:val="1"/>
      <w:marLeft w:val="0"/>
      <w:marRight w:val="0"/>
      <w:marTop w:val="0"/>
      <w:marBottom w:val="0"/>
      <w:divBdr>
        <w:top w:val="none" w:sz="0" w:space="0" w:color="auto"/>
        <w:left w:val="none" w:sz="0" w:space="0" w:color="auto"/>
        <w:bottom w:val="none" w:sz="0" w:space="0" w:color="auto"/>
        <w:right w:val="none" w:sz="0" w:space="0" w:color="auto"/>
      </w:divBdr>
    </w:div>
    <w:div w:id="396786024">
      <w:bodyDiv w:val="1"/>
      <w:marLeft w:val="0"/>
      <w:marRight w:val="0"/>
      <w:marTop w:val="0"/>
      <w:marBottom w:val="0"/>
      <w:divBdr>
        <w:top w:val="none" w:sz="0" w:space="0" w:color="auto"/>
        <w:left w:val="none" w:sz="0" w:space="0" w:color="auto"/>
        <w:bottom w:val="none" w:sz="0" w:space="0" w:color="auto"/>
        <w:right w:val="none" w:sz="0" w:space="0" w:color="auto"/>
      </w:divBdr>
      <w:divsChild>
        <w:div w:id="5980459">
          <w:marLeft w:val="0"/>
          <w:marRight w:val="0"/>
          <w:marTop w:val="0"/>
          <w:marBottom w:val="0"/>
          <w:divBdr>
            <w:top w:val="none" w:sz="0" w:space="0" w:color="auto"/>
            <w:left w:val="none" w:sz="0" w:space="0" w:color="auto"/>
            <w:bottom w:val="none" w:sz="0" w:space="0" w:color="auto"/>
            <w:right w:val="none" w:sz="0" w:space="0" w:color="auto"/>
          </w:divBdr>
        </w:div>
        <w:div w:id="185677978">
          <w:marLeft w:val="0"/>
          <w:marRight w:val="0"/>
          <w:marTop w:val="0"/>
          <w:marBottom w:val="0"/>
          <w:divBdr>
            <w:top w:val="none" w:sz="0" w:space="0" w:color="auto"/>
            <w:left w:val="none" w:sz="0" w:space="0" w:color="auto"/>
            <w:bottom w:val="none" w:sz="0" w:space="0" w:color="auto"/>
            <w:right w:val="none" w:sz="0" w:space="0" w:color="auto"/>
          </w:divBdr>
        </w:div>
        <w:div w:id="374504104">
          <w:marLeft w:val="0"/>
          <w:marRight w:val="0"/>
          <w:marTop w:val="0"/>
          <w:marBottom w:val="0"/>
          <w:divBdr>
            <w:top w:val="none" w:sz="0" w:space="0" w:color="auto"/>
            <w:left w:val="none" w:sz="0" w:space="0" w:color="auto"/>
            <w:bottom w:val="none" w:sz="0" w:space="0" w:color="auto"/>
            <w:right w:val="none" w:sz="0" w:space="0" w:color="auto"/>
          </w:divBdr>
        </w:div>
        <w:div w:id="378939050">
          <w:marLeft w:val="0"/>
          <w:marRight w:val="0"/>
          <w:marTop w:val="0"/>
          <w:marBottom w:val="0"/>
          <w:divBdr>
            <w:top w:val="none" w:sz="0" w:space="0" w:color="auto"/>
            <w:left w:val="none" w:sz="0" w:space="0" w:color="auto"/>
            <w:bottom w:val="none" w:sz="0" w:space="0" w:color="auto"/>
            <w:right w:val="none" w:sz="0" w:space="0" w:color="auto"/>
          </w:divBdr>
        </w:div>
        <w:div w:id="404574200">
          <w:marLeft w:val="0"/>
          <w:marRight w:val="0"/>
          <w:marTop w:val="0"/>
          <w:marBottom w:val="0"/>
          <w:divBdr>
            <w:top w:val="none" w:sz="0" w:space="0" w:color="auto"/>
            <w:left w:val="none" w:sz="0" w:space="0" w:color="auto"/>
            <w:bottom w:val="none" w:sz="0" w:space="0" w:color="auto"/>
            <w:right w:val="none" w:sz="0" w:space="0" w:color="auto"/>
          </w:divBdr>
        </w:div>
        <w:div w:id="534276565">
          <w:marLeft w:val="0"/>
          <w:marRight w:val="0"/>
          <w:marTop w:val="0"/>
          <w:marBottom w:val="0"/>
          <w:divBdr>
            <w:top w:val="none" w:sz="0" w:space="0" w:color="auto"/>
            <w:left w:val="none" w:sz="0" w:space="0" w:color="auto"/>
            <w:bottom w:val="none" w:sz="0" w:space="0" w:color="auto"/>
            <w:right w:val="none" w:sz="0" w:space="0" w:color="auto"/>
          </w:divBdr>
        </w:div>
        <w:div w:id="564993072">
          <w:marLeft w:val="0"/>
          <w:marRight w:val="0"/>
          <w:marTop w:val="0"/>
          <w:marBottom w:val="0"/>
          <w:divBdr>
            <w:top w:val="none" w:sz="0" w:space="0" w:color="auto"/>
            <w:left w:val="none" w:sz="0" w:space="0" w:color="auto"/>
            <w:bottom w:val="none" w:sz="0" w:space="0" w:color="auto"/>
            <w:right w:val="none" w:sz="0" w:space="0" w:color="auto"/>
          </w:divBdr>
        </w:div>
        <w:div w:id="583806231">
          <w:marLeft w:val="0"/>
          <w:marRight w:val="0"/>
          <w:marTop w:val="0"/>
          <w:marBottom w:val="0"/>
          <w:divBdr>
            <w:top w:val="none" w:sz="0" w:space="0" w:color="auto"/>
            <w:left w:val="none" w:sz="0" w:space="0" w:color="auto"/>
            <w:bottom w:val="none" w:sz="0" w:space="0" w:color="auto"/>
            <w:right w:val="none" w:sz="0" w:space="0" w:color="auto"/>
          </w:divBdr>
        </w:div>
        <w:div w:id="623509848">
          <w:marLeft w:val="0"/>
          <w:marRight w:val="0"/>
          <w:marTop w:val="0"/>
          <w:marBottom w:val="0"/>
          <w:divBdr>
            <w:top w:val="none" w:sz="0" w:space="0" w:color="auto"/>
            <w:left w:val="none" w:sz="0" w:space="0" w:color="auto"/>
            <w:bottom w:val="none" w:sz="0" w:space="0" w:color="auto"/>
            <w:right w:val="none" w:sz="0" w:space="0" w:color="auto"/>
          </w:divBdr>
        </w:div>
        <w:div w:id="720443463">
          <w:marLeft w:val="0"/>
          <w:marRight w:val="0"/>
          <w:marTop w:val="0"/>
          <w:marBottom w:val="0"/>
          <w:divBdr>
            <w:top w:val="none" w:sz="0" w:space="0" w:color="auto"/>
            <w:left w:val="none" w:sz="0" w:space="0" w:color="auto"/>
            <w:bottom w:val="none" w:sz="0" w:space="0" w:color="auto"/>
            <w:right w:val="none" w:sz="0" w:space="0" w:color="auto"/>
          </w:divBdr>
        </w:div>
        <w:div w:id="774251131">
          <w:marLeft w:val="0"/>
          <w:marRight w:val="0"/>
          <w:marTop w:val="0"/>
          <w:marBottom w:val="0"/>
          <w:divBdr>
            <w:top w:val="none" w:sz="0" w:space="0" w:color="auto"/>
            <w:left w:val="none" w:sz="0" w:space="0" w:color="auto"/>
            <w:bottom w:val="none" w:sz="0" w:space="0" w:color="auto"/>
            <w:right w:val="none" w:sz="0" w:space="0" w:color="auto"/>
          </w:divBdr>
        </w:div>
        <w:div w:id="845709202">
          <w:marLeft w:val="0"/>
          <w:marRight w:val="0"/>
          <w:marTop w:val="0"/>
          <w:marBottom w:val="0"/>
          <w:divBdr>
            <w:top w:val="none" w:sz="0" w:space="0" w:color="auto"/>
            <w:left w:val="none" w:sz="0" w:space="0" w:color="auto"/>
            <w:bottom w:val="none" w:sz="0" w:space="0" w:color="auto"/>
            <w:right w:val="none" w:sz="0" w:space="0" w:color="auto"/>
          </w:divBdr>
        </w:div>
        <w:div w:id="900100658">
          <w:marLeft w:val="0"/>
          <w:marRight w:val="0"/>
          <w:marTop w:val="0"/>
          <w:marBottom w:val="0"/>
          <w:divBdr>
            <w:top w:val="none" w:sz="0" w:space="0" w:color="auto"/>
            <w:left w:val="none" w:sz="0" w:space="0" w:color="auto"/>
            <w:bottom w:val="none" w:sz="0" w:space="0" w:color="auto"/>
            <w:right w:val="none" w:sz="0" w:space="0" w:color="auto"/>
          </w:divBdr>
        </w:div>
        <w:div w:id="959268045">
          <w:marLeft w:val="0"/>
          <w:marRight w:val="0"/>
          <w:marTop w:val="0"/>
          <w:marBottom w:val="0"/>
          <w:divBdr>
            <w:top w:val="none" w:sz="0" w:space="0" w:color="auto"/>
            <w:left w:val="none" w:sz="0" w:space="0" w:color="auto"/>
            <w:bottom w:val="none" w:sz="0" w:space="0" w:color="auto"/>
            <w:right w:val="none" w:sz="0" w:space="0" w:color="auto"/>
          </w:divBdr>
        </w:div>
        <w:div w:id="1133715220">
          <w:marLeft w:val="0"/>
          <w:marRight w:val="0"/>
          <w:marTop w:val="0"/>
          <w:marBottom w:val="0"/>
          <w:divBdr>
            <w:top w:val="none" w:sz="0" w:space="0" w:color="auto"/>
            <w:left w:val="none" w:sz="0" w:space="0" w:color="auto"/>
            <w:bottom w:val="none" w:sz="0" w:space="0" w:color="auto"/>
            <w:right w:val="none" w:sz="0" w:space="0" w:color="auto"/>
          </w:divBdr>
        </w:div>
        <w:div w:id="1297103527">
          <w:marLeft w:val="0"/>
          <w:marRight w:val="0"/>
          <w:marTop w:val="0"/>
          <w:marBottom w:val="0"/>
          <w:divBdr>
            <w:top w:val="none" w:sz="0" w:space="0" w:color="auto"/>
            <w:left w:val="none" w:sz="0" w:space="0" w:color="auto"/>
            <w:bottom w:val="none" w:sz="0" w:space="0" w:color="auto"/>
            <w:right w:val="none" w:sz="0" w:space="0" w:color="auto"/>
          </w:divBdr>
        </w:div>
        <w:div w:id="1337539389">
          <w:marLeft w:val="0"/>
          <w:marRight w:val="0"/>
          <w:marTop w:val="0"/>
          <w:marBottom w:val="0"/>
          <w:divBdr>
            <w:top w:val="none" w:sz="0" w:space="0" w:color="auto"/>
            <w:left w:val="none" w:sz="0" w:space="0" w:color="auto"/>
            <w:bottom w:val="none" w:sz="0" w:space="0" w:color="auto"/>
            <w:right w:val="none" w:sz="0" w:space="0" w:color="auto"/>
          </w:divBdr>
        </w:div>
        <w:div w:id="1342320644">
          <w:marLeft w:val="0"/>
          <w:marRight w:val="0"/>
          <w:marTop w:val="0"/>
          <w:marBottom w:val="0"/>
          <w:divBdr>
            <w:top w:val="none" w:sz="0" w:space="0" w:color="auto"/>
            <w:left w:val="none" w:sz="0" w:space="0" w:color="auto"/>
            <w:bottom w:val="none" w:sz="0" w:space="0" w:color="auto"/>
            <w:right w:val="none" w:sz="0" w:space="0" w:color="auto"/>
          </w:divBdr>
        </w:div>
        <w:div w:id="1485194292">
          <w:marLeft w:val="0"/>
          <w:marRight w:val="0"/>
          <w:marTop w:val="0"/>
          <w:marBottom w:val="0"/>
          <w:divBdr>
            <w:top w:val="none" w:sz="0" w:space="0" w:color="auto"/>
            <w:left w:val="none" w:sz="0" w:space="0" w:color="auto"/>
            <w:bottom w:val="none" w:sz="0" w:space="0" w:color="auto"/>
            <w:right w:val="none" w:sz="0" w:space="0" w:color="auto"/>
          </w:divBdr>
        </w:div>
        <w:div w:id="1488132402">
          <w:marLeft w:val="0"/>
          <w:marRight w:val="0"/>
          <w:marTop w:val="0"/>
          <w:marBottom w:val="0"/>
          <w:divBdr>
            <w:top w:val="none" w:sz="0" w:space="0" w:color="auto"/>
            <w:left w:val="none" w:sz="0" w:space="0" w:color="auto"/>
            <w:bottom w:val="none" w:sz="0" w:space="0" w:color="auto"/>
            <w:right w:val="none" w:sz="0" w:space="0" w:color="auto"/>
          </w:divBdr>
        </w:div>
        <w:div w:id="1611084335">
          <w:marLeft w:val="0"/>
          <w:marRight w:val="0"/>
          <w:marTop w:val="0"/>
          <w:marBottom w:val="0"/>
          <w:divBdr>
            <w:top w:val="none" w:sz="0" w:space="0" w:color="auto"/>
            <w:left w:val="none" w:sz="0" w:space="0" w:color="auto"/>
            <w:bottom w:val="none" w:sz="0" w:space="0" w:color="auto"/>
            <w:right w:val="none" w:sz="0" w:space="0" w:color="auto"/>
          </w:divBdr>
        </w:div>
        <w:div w:id="1673680348">
          <w:marLeft w:val="0"/>
          <w:marRight w:val="0"/>
          <w:marTop w:val="0"/>
          <w:marBottom w:val="0"/>
          <w:divBdr>
            <w:top w:val="none" w:sz="0" w:space="0" w:color="auto"/>
            <w:left w:val="none" w:sz="0" w:space="0" w:color="auto"/>
            <w:bottom w:val="none" w:sz="0" w:space="0" w:color="auto"/>
            <w:right w:val="none" w:sz="0" w:space="0" w:color="auto"/>
          </w:divBdr>
        </w:div>
        <w:div w:id="2019577052">
          <w:marLeft w:val="0"/>
          <w:marRight w:val="0"/>
          <w:marTop w:val="0"/>
          <w:marBottom w:val="0"/>
          <w:divBdr>
            <w:top w:val="none" w:sz="0" w:space="0" w:color="auto"/>
            <w:left w:val="none" w:sz="0" w:space="0" w:color="auto"/>
            <w:bottom w:val="none" w:sz="0" w:space="0" w:color="auto"/>
            <w:right w:val="none" w:sz="0" w:space="0" w:color="auto"/>
          </w:divBdr>
        </w:div>
        <w:div w:id="2123694120">
          <w:marLeft w:val="0"/>
          <w:marRight w:val="0"/>
          <w:marTop w:val="0"/>
          <w:marBottom w:val="0"/>
          <w:divBdr>
            <w:top w:val="none" w:sz="0" w:space="0" w:color="auto"/>
            <w:left w:val="none" w:sz="0" w:space="0" w:color="auto"/>
            <w:bottom w:val="none" w:sz="0" w:space="0" w:color="auto"/>
            <w:right w:val="none" w:sz="0" w:space="0" w:color="auto"/>
          </w:divBdr>
        </w:div>
        <w:div w:id="2133790219">
          <w:marLeft w:val="0"/>
          <w:marRight w:val="0"/>
          <w:marTop w:val="0"/>
          <w:marBottom w:val="0"/>
          <w:divBdr>
            <w:top w:val="none" w:sz="0" w:space="0" w:color="auto"/>
            <w:left w:val="none" w:sz="0" w:space="0" w:color="auto"/>
            <w:bottom w:val="none" w:sz="0" w:space="0" w:color="auto"/>
            <w:right w:val="none" w:sz="0" w:space="0" w:color="auto"/>
          </w:divBdr>
        </w:div>
      </w:divsChild>
    </w:div>
    <w:div w:id="399060299">
      <w:bodyDiv w:val="1"/>
      <w:marLeft w:val="0"/>
      <w:marRight w:val="0"/>
      <w:marTop w:val="0"/>
      <w:marBottom w:val="0"/>
      <w:divBdr>
        <w:top w:val="none" w:sz="0" w:space="0" w:color="auto"/>
        <w:left w:val="none" w:sz="0" w:space="0" w:color="auto"/>
        <w:bottom w:val="none" w:sz="0" w:space="0" w:color="auto"/>
        <w:right w:val="none" w:sz="0" w:space="0" w:color="auto"/>
      </w:divBdr>
    </w:div>
    <w:div w:id="402794321">
      <w:bodyDiv w:val="1"/>
      <w:marLeft w:val="0"/>
      <w:marRight w:val="0"/>
      <w:marTop w:val="0"/>
      <w:marBottom w:val="0"/>
      <w:divBdr>
        <w:top w:val="none" w:sz="0" w:space="0" w:color="auto"/>
        <w:left w:val="none" w:sz="0" w:space="0" w:color="auto"/>
        <w:bottom w:val="none" w:sz="0" w:space="0" w:color="auto"/>
        <w:right w:val="none" w:sz="0" w:space="0" w:color="auto"/>
      </w:divBdr>
    </w:div>
    <w:div w:id="403340657">
      <w:bodyDiv w:val="1"/>
      <w:marLeft w:val="0"/>
      <w:marRight w:val="0"/>
      <w:marTop w:val="0"/>
      <w:marBottom w:val="0"/>
      <w:divBdr>
        <w:top w:val="none" w:sz="0" w:space="0" w:color="auto"/>
        <w:left w:val="none" w:sz="0" w:space="0" w:color="auto"/>
        <w:bottom w:val="none" w:sz="0" w:space="0" w:color="auto"/>
        <w:right w:val="none" w:sz="0" w:space="0" w:color="auto"/>
      </w:divBdr>
    </w:div>
    <w:div w:id="410083408">
      <w:bodyDiv w:val="1"/>
      <w:marLeft w:val="0"/>
      <w:marRight w:val="0"/>
      <w:marTop w:val="0"/>
      <w:marBottom w:val="0"/>
      <w:divBdr>
        <w:top w:val="none" w:sz="0" w:space="0" w:color="auto"/>
        <w:left w:val="none" w:sz="0" w:space="0" w:color="auto"/>
        <w:bottom w:val="none" w:sz="0" w:space="0" w:color="auto"/>
        <w:right w:val="none" w:sz="0" w:space="0" w:color="auto"/>
      </w:divBdr>
    </w:div>
    <w:div w:id="414861266">
      <w:bodyDiv w:val="1"/>
      <w:marLeft w:val="0"/>
      <w:marRight w:val="0"/>
      <w:marTop w:val="0"/>
      <w:marBottom w:val="0"/>
      <w:divBdr>
        <w:top w:val="none" w:sz="0" w:space="0" w:color="auto"/>
        <w:left w:val="none" w:sz="0" w:space="0" w:color="auto"/>
        <w:bottom w:val="none" w:sz="0" w:space="0" w:color="auto"/>
        <w:right w:val="none" w:sz="0" w:space="0" w:color="auto"/>
      </w:divBdr>
    </w:div>
    <w:div w:id="416367359">
      <w:bodyDiv w:val="1"/>
      <w:marLeft w:val="0"/>
      <w:marRight w:val="0"/>
      <w:marTop w:val="0"/>
      <w:marBottom w:val="0"/>
      <w:divBdr>
        <w:top w:val="none" w:sz="0" w:space="0" w:color="auto"/>
        <w:left w:val="none" w:sz="0" w:space="0" w:color="auto"/>
        <w:bottom w:val="none" w:sz="0" w:space="0" w:color="auto"/>
        <w:right w:val="none" w:sz="0" w:space="0" w:color="auto"/>
      </w:divBdr>
    </w:div>
    <w:div w:id="418211302">
      <w:bodyDiv w:val="1"/>
      <w:marLeft w:val="0"/>
      <w:marRight w:val="0"/>
      <w:marTop w:val="0"/>
      <w:marBottom w:val="0"/>
      <w:divBdr>
        <w:top w:val="none" w:sz="0" w:space="0" w:color="auto"/>
        <w:left w:val="none" w:sz="0" w:space="0" w:color="auto"/>
        <w:bottom w:val="none" w:sz="0" w:space="0" w:color="auto"/>
        <w:right w:val="none" w:sz="0" w:space="0" w:color="auto"/>
      </w:divBdr>
    </w:div>
    <w:div w:id="421222499">
      <w:bodyDiv w:val="1"/>
      <w:marLeft w:val="0"/>
      <w:marRight w:val="0"/>
      <w:marTop w:val="0"/>
      <w:marBottom w:val="0"/>
      <w:divBdr>
        <w:top w:val="none" w:sz="0" w:space="0" w:color="auto"/>
        <w:left w:val="none" w:sz="0" w:space="0" w:color="auto"/>
        <w:bottom w:val="none" w:sz="0" w:space="0" w:color="auto"/>
        <w:right w:val="none" w:sz="0" w:space="0" w:color="auto"/>
      </w:divBdr>
    </w:div>
    <w:div w:id="422534489">
      <w:bodyDiv w:val="1"/>
      <w:marLeft w:val="0"/>
      <w:marRight w:val="0"/>
      <w:marTop w:val="0"/>
      <w:marBottom w:val="0"/>
      <w:divBdr>
        <w:top w:val="none" w:sz="0" w:space="0" w:color="auto"/>
        <w:left w:val="none" w:sz="0" w:space="0" w:color="auto"/>
        <w:bottom w:val="none" w:sz="0" w:space="0" w:color="auto"/>
        <w:right w:val="none" w:sz="0" w:space="0" w:color="auto"/>
      </w:divBdr>
    </w:div>
    <w:div w:id="424763891">
      <w:bodyDiv w:val="1"/>
      <w:marLeft w:val="0"/>
      <w:marRight w:val="0"/>
      <w:marTop w:val="0"/>
      <w:marBottom w:val="0"/>
      <w:divBdr>
        <w:top w:val="none" w:sz="0" w:space="0" w:color="auto"/>
        <w:left w:val="none" w:sz="0" w:space="0" w:color="auto"/>
        <w:bottom w:val="none" w:sz="0" w:space="0" w:color="auto"/>
        <w:right w:val="none" w:sz="0" w:space="0" w:color="auto"/>
      </w:divBdr>
    </w:div>
    <w:div w:id="429588487">
      <w:bodyDiv w:val="1"/>
      <w:marLeft w:val="0"/>
      <w:marRight w:val="0"/>
      <w:marTop w:val="0"/>
      <w:marBottom w:val="0"/>
      <w:divBdr>
        <w:top w:val="none" w:sz="0" w:space="0" w:color="auto"/>
        <w:left w:val="none" w:sz="0" w:space="0" w:color="auto"/>
        <w:bottom w:val="none" w:sz="0" w:space="0" w:color="auto"/>
        <w:right w:val="none" w:sz="0" w:space="0" w:color="auto"/>
      </w:divBdr>
    </w:div>
    <w:div w:id="430587732">
      <w:bodyDiv w:val="1"/>
      <w:marLeft w:val="0"/>
      <w:marRight w:val="0"/>
      <w:marTop w:val="0"/>
      <w:marBottom w:val="0"/>
      <w:divBdr>
        <w:top w:val="none" w:sz="0" w:space="0" w:color="auto"/>
        <w:left w:val="none" w:sz="0" w:space="0" w:color="auto"/>
        <w:bottom w:val="none" w:sz="0" w:space="0" w:color="auto"/>
        <w:right w:val="none" w:sz="0" w:space="0" w:color="auto"/>
      </w:divBdr>
    </w:div>
    <w:div w:id="433213923">
      <w:bodyDiv w:val="1"/>
      <w:marLeft w:val="0"/>
      <w:marRight w:val="0"/>
      <w:marTop w:val="0"/>
      <w:marBottom w:val="0"/>
      <w:divBdr>
        <w:top w:val="none" w:sz="0" w:space="0" w:color="auto"/>
        <w:left w:val="none" w:sz="0" w:space="0" w:color="auto"/>
        <w:bottom w:val="none" w:sz="0" w:space="0" w:color="auto"/>
        <w:right w:val="none" w:sz="0" w:space="0" w:color="auto"/>
      </w:divBdr>
    </w:div>
    <w:div w:id="433399493">
      <w:bodyDiv w:val="1"/>
      <w:marLeft w:val="0"/>
      <w:marRight w:val="0"/>
      <w:marTop w:val="0"/>
      <w:marBottom w:val="0"/>
      <w:divBdr>
        <w:top w:val="none" w:sz="0" w:space="0" w:color="auto"/>
        <w:left w:val="none" w:sz="0" w:space="0" w:color="auto"/>
        <w:bottom w:val="none" w:sz="0" w:space="0" w:color="auto"/>
        <w:right w:val="none" w:sz="0" w:space="0" w:color="auto"/>
      </w:divBdr>
    </w:div>
    <w:div w:id="436144878">
      <w:bodyDiv w:val="1"/>
      <w:marLeft w:val="0"/>
      <w:marRight w:val="0"/>
      <w:marTop w:val="0"/>
      <w:marBottom w:val="0"/>
      <w:divBdr>
        <w:top w:val="none" w:sz="0" w:space="0" w:color="auto"/>
        <w:left w:val="none" w:sz="0" w:space="0" w:color="auto"/>
        <w:bottom w:val="none" w:sz="0" w:space="0" w:color="auto"/>
        <w:right w:val="none" w:sz="0" w:space="0" w:color="auto"/>
      </w:divBdr>
    </w:div>
    <w:div w:id="439379654">
      <w:bodyDiv w:val="1"/>
      <w:marLeft w:val="0"/>
      <w:marRight w:val="0"/>
      <w:marTop w:val="0"/>
      <w:marBottom w:val="0"/>
      <w:divBdr>
        <w:top w:val="none" w:sz="0" w:space="0" w:color="auto"/>
        <w:left w:val="none" w:sz="0" w:space="0" w:color="auto"/>
        <w:bottom w:val="none" w:sz="0" w:space="0" w:color="auto"/>
        <w:right w:val="none" w:sz="0" w:space="0" w:color="auto"/>
      </w:divBdr>
    </w:div>
    <w:div w:id="439884400">
      <w:bodyDiv w:val="1"/>
      <w:marLeft w:val="0"/>
      <w:marRight w:val="0"/>
      <w:marTop w:val="0"/>
      <w:marBottom w:val="0"/>
      <w:divBdr>
        <w:top w:val="none" w:sz="0" w:space="0" w:color="auto"/>
        <w:left w:val="none" w:sz="0" w:space="0" w:color="auto"/>
        <w:bottom w:val="none" w:sz="0" w:space="0" w:color="auto"/>
        <w:right w:val="none" w:sz="0" w:space="0" w:color="auto"/>
      </w:divBdr>
    </w:div>
    <w:div w:id="440731636">
      <w:bodyDiv w:val="1"/>
      <w:marLeft w:val="0"/>
      <w:marRight w:val="0"/>
      <w:marTop w:val="0"/>
      <w:marBottom w:val="0"/>
      <w:divBdr>
        <w:top w:val="none" w:sz="0" w:space="0" w:color="auto"/>
        <w:left w:val="none" w:sz="0" w:space="0" w:color="auto"/>
        <w:bottom w:val="none" w:sz="0" w:space="0" w:color="auto"/>
        <w:right w:val="none" w:sz="0" w:space="0" w:color="auto"/>
      </w:divBdr>
    </w:div>
    <w:div w:id="441805881">
      <w:bodyDiv w:val="1"/>
      <w:marLeft w:val="0"/>
      <w:marRight w:val="0"/>
      <w:marTop w:val="0"/>
      <w:marBottom w:val="0"/>
      <w:divBdr>
        <w:top w:val="none" w:sz="0" w:space="0" w:color="auto"/>
        <w:left w:val="none" w:sz="0" w:space="0" w:color="auto"/>
        <w:bottom w:val="none" w:sz="0" w:space="0" w:color="auto"/>
        <w:right w:val="none" w:sz="0" w:space="0" w:color="auto"/>
      </w:divBdr>
    </w:div>
    <w:div w:id="450055579">
      <w:bodyDiv w:val="1"/>
      <w:marLeft w:val="0"/>
      <w:marRight w:val="0"/>
      <w:marTop w:val="0"/>
      <w:marBottom w:val="0"/>
      <w:divBdr>
        <w:top w:val="none" w:sz="0" w:space="0" w:color="auto"/>
        <w:left w:val="none" w:sz="0" w:space="0" w:color="auto"/>
        <w:bottom w:val="none" w:sz="0" w:space="0" w:color="auto"/>
        <w:right w:val="none" w:sz="0" w:space="0" w:color="auto"/>
      </w:divBdr>
    </w:div>
    <w:div w:id="451944478">
      <w:bodyDiv w:val="1"/>
      <w:marLeft w:val="0"/>
      <w:marRight w:val="0"/>
      <w:marTop w:val="0"/>
      <w:marBottom w:val="0"/>
      <w:divBdr>
        <w:top w:val="none" w:sz="0" w:space="0" w:color="auto"/>
        <w:left w:val="none" w:sz="0" w:space="0" w:color="auto"/>
        <w:bottom w:val="none" w:sz="0" w:space="0" w:color="auto"/>
        <w:right w:val="none" w:sz="0" w:space="0" w:color="auto"/>
      </w:divBdr>
    </w:div>
    <w:div w:id="455216326">
      <w:bodyDiv w:val="1"/>
      <w:marLeft w:val="0"/>
      <w:marRight w:val="0"/>
      <w:marTop w:val="0"/>
      <w:marBottom w:val="0"/>
      <w:divBdr>
        <w:top w:val="none" w:sz="0" w:space="0" w:color="auto"/>
        <w:left w:val="none" w:sz="0" w:space="0" w:color="auto"/>
        <w:bottom w:val="none" w:sz="0" w:space="0" w:color="auto"/>
        <w:right w:val="none" w:sz="0" w:space="0" w:color="auto"/>
      </w:divBdr>
    </w:div>
    <w:div w:id="455952514">
      <w:bodyDiv w:val="1"/>
      <w:marLeft w:val="0"/>
      <w:marRight w:val="0"/>
      <w:marTop w:val="0"/>
      <w:marBottom w:val="0"/>
      <w:divBdr>
        <w:top w:val="none" w:sz="0" w:space="0" w:color="auto"/>
        <w:left w:val="none" w:sz="0" w:space="0" w:color="auto"/>
        <w:bottom w:val="none" w:sz="0" w:space="0" w:color="auto"/>
        <w:right w:val="none" w:sz="0" w:space="0" w:color="auto"/>
      </w:divBdr>
    </w:div>
    <w:div w:id="457913569">
      <w:bodyDiv w:val="1"/>
      <w:marLeft w:val="0"/>
      <w:marRight w:val="0"/>
      <w:marTop w:val="0"/>
      <w:marBottom w:val="0"/>
      <w:divBdr>
        <w:top w:val="none" w:sz="0" w:space="0" w:color="auto"/>
        <w:left w:val="none" w:sz="0" w:space="0" w:color="auto"/>
        <w:bottom w:val="none" w:sz="0" w:space="0" w:color="auto"/>
        <w:right w:val="none" w:sz="0" w:space="0" w:color="auto"/>
      </w:divBdr>
    </w:div>
    <w:div w:id="458499778">
      <w:bodyDiv w:val="1"/>
      <w:marLeft w:val="0"/>
      <w:marRight w:val="0"/>
      <w:marTop w:val="0"/>
      <w:marBottom w:val="0"/>
      <w:divBdr>
        <w:top w:val="none" w:sz="0" w:space="0" w:color="auto"/>
        <w:left w:val="none" w:sz="0" w:space="0" w:color="auto"/>
        <w:bottom w:val="none" w:sz="0" w:space="0" w:color="auto"/>
        <w:right w:val="none" w:sz="0" w:space="0" w:color="auto"/>
      </w:divBdr>
    </w:div>
    <w:div w:id="462701783">
      <w:bodyDiv w:val="1"/>
      <w:marLeft w:val="0"/>
      <w:marRight w:val="0"/>
      <w:marTop w:val="0"/>
      <w:marBottom w:val="0"/>
      <w:divBdr>
        <w:top w:val="none" w:sz="0" w:space="0" w:color="auto"/>
        <w:left w:val="none" w:sz="0" w:space="0" w:color="auto"/>
        <w:bottom w:val="none" w:sz="0" w:space="0" w:color="auto"/>
        <w:right w:val="none" w:sz="0" w:space="0" w:color="auto"/>
      </w:divBdr>
    </w:div>
    <w:div w:id="467238781">
      <w:bodyDiv w:val="1"/>
      <w:marLeft w:val="0"/>
      <w:marRight w:val="0"/>
      <w:marTop w:val="0"/>
      <w:marBottom w:val="0"/>
      <w:divBdr>
        <w:top w:val="none" w:sz="0" w:space="0" w:color="auto"/>
        <w:left w:val="none" w:sz="0" w:space="0" w:color="auto"/>
        <w:bottom w:val="none" w:sz="0" w:space="0" w:color="auto"/>
        <w:right w:val="none" w:sz="0" w:space="0" w:color="auto"/>
      </w:divBdr>
    </w:div>
    <w:div w:id="473836537">
      <w:bodyDiv w:val="1"/>
      <w:marLeft w:val="0"/>
      <w:marRight w:val="0"/>
      <w:marTop w:val="0"/>
      <w:marBottom w:val="0"/>
      <w:divBdr>
        <w:top w:val="none" w:sz="0" w:space="0" w:color="auto"/>
        <w:left w:val="none" w:sz="0" w:space="0" w:color="auto"/>
        <w:bottom w:val="none" w:sz="0" w:space="0" w:color="auto"/>
        <w:right w:val="none" w:sz="0" w:space="0" w:color="auto"/>
      </w:divBdr>
    </w:div>
    <w:div w:id="473989100">
      <w:bodyDiv w:val="1"/>
      <w:marLeft w:val="0"/>
      <w:marRight w:val="0"/>
      <w:marTop w:val="0"/>
      <w:marBottom w:val="0"/>
      <w:divBdr>
        <w:top w:val="none" w:sz="0" w:space="0" w:color="auto"/>
        <w:left w:val="none" w:sz="0" w:space="0" w:color="auto"/>
        <w:bottom w:val="none" w:sz="0" w:space="0" w:color="auto"/>
        <w:right w:val="none" w:sz="0" w:space="0" w:color="auto"/>
      </w:divBdr>
    </w:div>
    <w:div w:id="476843470">
      <w:bodyDiv w:val="1"/>
      <w:marLeft w:val="0"/>
      <w:marRight w:val="0"/>
      <w:marTop w:val="0"/>
      <w:marBottom w:val="0"/>
      <w:divBdr>
        <w:top w:val="none" w:sz="0" w:space="0" w:color="auto"/>
        <w:left w:val="none" w:sz="0" w:space="0" w:color="auto"/>
        <w:bottom w:val="none" w:sz="0" w:space="0" w:color="auto"/>
        <w:right w:val="none" w:sz="0" w:space="0" w:color="auto"/>
      </w:divBdr>
    </w:div>
    <w:div w:id="477772526">
      <w:bodyDiv w:val="1"/>
      <w:marLeft w:val="0"/>
      <w:marRight w:val="0"/>
      <w:marTop w:val="0"/>
      <w:marBottom w:val="0"/>
      <w:divBdr>
        <w:top w:val="none" w:sz="0" w:space="0" w:color="auto"/>
        <w:left w:val="none" w:sz="0" w:space="0" w:color="auto"/>
        <w:bottom w:val="none" w:sz="0" w:space="0" w:color="auto"/>
        <w:right w:val="none" w:sz="0" w:space="0" w:color="auto"/>
      </w:divBdr>
    </w:div>
    <w:div w:id="479881899">
      <w:bodyDiv w:val="1"/>
      <w:marLeft w:val="0"/>
      <w:marRight w:val="0"/>
      <w:marTop w:val="0"/>
      <w:marBottom w:val="0"/>
      <w:divBdr>
        <w:top w:val="none" w:sz="0" w:space="0" w:color="auto"/>
        <w:left w:val="none" w:sz="0" w:space="0" w:color="auto"/>
        <w:bottom w:val="none" w:sz="0" w:space="0" w:color="auto"/>
        <w:right w:val="none" w:sz="0" w:space="0" w:color="auto"/>
      </w:divBdr>
    </w:div>
    <w:div w:id="486944947">
      <w:bodyDiv w:val="1"/>
      <w:marLeft w:val="0"/>
      <w:marRight w:val="0"/>
      <w:marTop w:val="0"/>
      <w:marBottom w:val="0"/>
      <w:divBdr>
        <w:top w:val="none" w:sz="0" w:space="0" w:color="auto"/>
        <w:left w:val="none" w:sz="0" w:space="0" w:color="auto"/>
        <w:bottom w:val="none" w:sz="0" w:space="0" w:color="auto"/>
        <w:right w:val="none" w:sz="0" w:space="0" w:color="auto"/>
      </w:divBdr>
    </w:div>
    <w:div w:id="488909008">
      <w:bodyDiv w:val="1"/>
      <w:marLeft w:val="0"/>
      <w:marRight w:val="0"/>
      <w:marTop w:val="0"/>
      <w:marBottom w:val="0"/>
      <w:divBdr>
        <w:top w:val="none" w:sz="0" w:space="0" w:color="auto"/>
        <w:left w:val="none" w:sz="0" w:space="0" w:color="auto"/>
        <w:bottom w:val="none" w:sz="0" w:space="0" w:color="auto"/>
        <w:right w:val="none" w:sz="0" w:space="0" w:color="auto"/>
      </w:divBdr>
    </w:div>
    <w:div w:id="491065183">
      <w:bodyDiv w:val="1"/>
      <w:marLeft w:val="0"/>
      <w:marRight w:val="0"/>
      <w:marTop w:val="0"/>
      <w:marBottom w:val="0"/>
      <w:divBdr>
        <w:top w:val="none" w:sz="0" w:space="0" w:color="auto"/>
        <w:left w:val="none" w:sz="0" w:space="0" w:color="auto"/>
        <w:bottom w:val="none" w:sz="0" w:space="0" w:color="auto"/>
        <w:right w:val="none" w:sz="0" w:space="0" w:color="auto"/>
      </w:divBdr>
    </w:div>
    <w:div w:id="492337720">
      <w:bodyDiv w:val="1"/>
      <w:marLeft w:val="0"/>
      <w:marRight w:val="0"/>
      <w:marTop w:val="0"/>
      <w:marBottom w:val="0"/>
      <w:divBdr>
        <w:top w:val="none" w:sz="0" w:space="0" w:color="auto"/>
        <w:left w:val="none" w:sz="0" w:space="0" w:color="auto"/>
        <w:bottom w:val="none" w:sz="0" w:space="0" w:color="auto"/>
        <w:right w:val="none" w:sz="0" w:space="0" w:color="auto"/>
      </w:divBdr>
    </w:div>
    <w:div w:id="492795573">
      <w:bodyDiv w:val="1"/>
      <w:marLeft w:val="0"/>
      <w:marRight w:val="0"/>
      <w:marTop w:val="0"/>
      <w:marBottom w:val="0"/>
      <w:divBdr>
        <w:top w:val="none" w:sz="0" w:space="0" w:color="auto"/>
        <w:left w:val="none" w:sz="0" w:space="0" w:color="auto"/>
        <w:bottom w:val="none" w:sz="0" w:space="0" w:color="auto"/>
        <w:right w:val="none" w:sz="0" w:space="0" w:color="auto"/>
      </w:divBdr>
    </w:div>
    <w:div w:id="494028118">
      <w:bodyDiv w:val="1"/>
      <w:marLeft w:val="0"/>
      <w:marRight w:val="0"/>
      <w:marTop w:val="0"/>
      <w:marBottom w:val="0"/>
      <w:divBdr>
        <w:top w:val="none" w:sz="0" w:space="0" w:color="auto"/>
        <w:left w:val="none" w:sz="0" w:space="0" w:color="auto"/>
        <w:bottom w:val="none" w:sz="0" w:space="0" w:color="auto"/>
        <w:right w:val="none" w:sz="0" w:space="0" w:color="auto"/>
      </w:divBdr>
    </w:div>
    <w:div w:id="500895033">
      <w:bodyDiv w:val="1"/>
      <w:marLeft w:val="0"/>
      <w:marRight w:val="0"/>
      <w:marTop w:val="0"/>
      <w:marBottom w:val="0"/>
      <w:divBdr>
        <w:top w:val="none" w:sz="0" w:space="0" w:color="auto"/>
        <w:left w:val="none" w:sz="0" w:space="0" w:color="auto"/>
        <w:bottom w:val="none" w:sz="0" w:space="0" w:color="auto"/>
        <w:right w:val="none" w:sz="0" w:space="0" w:color="auto"/>
      </w:divBdr>
    </w:div>
    <w:div w:id="503863169">
      <w:bodyDiv w:val="1"/>
      <w:marLeft w:val="0"/>
      <w:marRight w:val="0"/>
      <w:marTop w:val="0"/>
      <w:marBottom w:val="0"/>
      <w:divBdr>
        <w:top w:val="none" w:sz="0" w:space="0" w:color="auto"/>
        <w:left w:val="none" w:sz="0" w:space="0" w:color="auto"/>
        <w:bottom w:val="none" w:sz="0" w:space="0" w:color="auto"/>
        <w:right w:val="none" w:sz="0" w:space="0" w:color="auto"/>
      </w:divBdr>
    </w:div>
    <w:div w:id="505561828">
      <w:bodyDiv w:val="1"/>
      <w:marLeft w:val="0"/>
      <w:marRight w:val="0"/>
      <w:marTop w:val="0"/>
      <w:marBottom w:val="0"/>
      <w:divBdr>
        <w:top w:val="none" w:sz="0" w:space="0" w:color="auto"/>
        <w:left w:val="none" w:sz="0" w:space="0" w:color="auto"/>
        <w:bottom w:val="none" w:sz="0" w:space="0" w:color="auto"/>
        <w:right w:val="none" w:sz="0" w:space="0" w:color="auto"/>
      </w:divBdr>
    </w:div>
    <w:div w:id="519974951">
      <w:bodyDiv w:val="1"/>
      <w:marLeft w:val="0"/>
      <w:marRight w:val="0"/>
      <w:marTop w:val="0"/>
      <w:marBottom w:val="0"/>
      <w:divBdr>
        <w:top w:val="none" w:sz="0" w:space="0" w:color="auto"/>
        <w:left w:val="none" w:sz="0" w:space="0" w:color="auto"/>
        <w:bottom w:val="none" w:sz="0" w:space="0" w:color="auto"/>
        <w:right w:val="none" w:sz="0" w:space="0" w:color="auto"/>
      </w:divBdr>
    </w:div>
    <w:div w:id="525101194">
      <w:bodyDiv w:val="1"/>
      <w:marLeft w:val="0"/>
      <w:marRight w:val="0"/>
      <w:marTop w:val="0"/>
      <w:marBottom w:val="0"/>
      <w:divBdr>
        <w:top w:val="none" w:sz="0" w:space="0" w:color="auto"/>
        <w:left w:val="none" w:sz="0" w:space="0" w:color="auto"/>
        <w:bottom w:val="none" w:sz="0" w:space="0" w:color="auto"/>
        <w:right w:val="none" w:sz="0" w:space="0" w:color="auto"/>
      </w:divBdr>
    </w:div>
    <w:div w:id="527379197">
      <w:bodyDiv w:val="1"/>
      <w:marLeft w:val="0"/>
      <w:marRight w:val="0"/>
      <w:marTop w:val="0"/>
      <w:marBottom w:val="0"/>
      <w:divBdr>
        <w:top w:val="none" w:sz="0" w:space="0" w:color="auto"/>
        <w:left w:val="none" w:sz="0" w:space="0" w:color="auto"/>
        <w:bottom w:val="none" w:sz="0" w:space="0" w:color="auto"/>
        <w:right w:val="none" w:sz="0" w:space="0" w:color="auto"/>
      </w:divBdr>
    </w:div>
    <w:div w:id="528445743">
      <w:bodyDiv w:val="1"/>
      <w:marLeft w:val="0"/>
      <w:marRight w:val="0"/>
      <w:marTop w:val="0"/>
      <w:marBottom w:val="0"/>
      <w:divBdr>
        <w:top w:val="none" w:sz="0" w:space="0" w:color="auto"/>
        <w:left w:val="none" w:sz="0" w:space="0" w:color="auto"/>
        <w:bottom w:val="none" w:sz="0" w:space="0" w:color="auto"/>
        <w:right w:val="none" w:sz="0" w:space="0" w:color="auto"/>
      </w:divBdr>
    </w:div>
    <w:div w:id="529146381">
      <w:bodyDiv w:val="1"/>
      <w:marLeft w:val="0"/>
      <w:marRight w:val="0"/>
      <w:marTop w:val="0"/>
      <w:marBottom w:val="0"/>
      <w:divBdr>
        <w:top w:val="none" w:sz="0" w:space="0" w:color="auto"/>
        <w:left w:val="none" w:sz="0" w:space="0" w:color="auto"/>
        <w:bottom w:val="none" w:sz="0" w:space="0" w:color="auto"/>
        <w:right w:val="none" w:sz="0" w:space="0" w:color="auto"/>
      </w:divBdr>
    </w:div>
    <w:div w:id="529297072">
      <w:bodyDiv w:val="1"/>
      <w:marLeft w:val="0"/>
      <w:marRight w:val="0"/>
      <w:marTop w:val="0"/>
      <w:marBottom w:val="0"/>
      <w:divBdr>
        <w:top w:val="none" w:sz="0" w:space="0" w:color="auto"/>
        <w:left w:val="none" w:sz="0" w:space="0" w:color="auto"/>
        <w:bottom w:val="none" w:sz="0" w:space="0" w:color="auto"/>
        <w:right w:val="none" w:sz="0" w:space="0" w:color="auto"/>
      </w:divBdr>
    </w:div>
    <w:div w:id="531381137">
      <w:bodyDiv w:val="1"/>
      <w:marLeft w:val="0"/>
      <w:marRight w:val="0"/>
      <w:marTop w:val="0"/>
      <w:marBottom w:val="0"/>
      <w:divBdr>
        <w:top w:val="none" w:sz="0" w:space="0" w:color="auto"/>
        <w:left w:val="none" w:sz="0" w:space="0" w:color="auto"/>
        <w:bottom w:val="none" w:sz="0" w:space="0" w:color="auto"/>
        <w:right w:val="none" w:sz="0" w:space="0" w:color="auto"/>
      </w:divBdr>
    </w:div>
    <w:div w:id="534118894">
      <w:bodyDiv w:val="1"/>
      <w:marLeft w:val="0"/>
      <w:marRight w:val="0"/>
      <w:marTop w:val="0"/>
      <w:marBottom w:val="0"/>
      <w:divBdr>
        <w:top w:val="none" w:sz="0" w:space="0" w:color="auto"/>
        <w:left w:val="none" w:sz="0" w:space="0" w:color="auto"/>
        <w:bottom w:val="none" w:sz="0" w:space="0" w:color="auto"/>
        <w:right w:val="none" w:sz="0" w:space="0" w:color="auto"/>
      </w:divBdr>
    </w:div>
    <w:div w:id="535313371">
      <w:bodyDiv w:val="1"/>
      <w:marLeft w:val="0"/>
      <w:marRight w:val="0"/>
      <w:marTop w:val="0"/>
      <w:marBottom w:val="0"/>
      <w:divBdr>
        <w:top w:val="none" w:sz="0" w:space="0" w:color="auto"/>
        <w:left w:val="none" w:sz="0" w:space="0" w:color="auto"/>
        <w:bottom w:val="none" w:sz="0" w:space="0" w:color="auto"/>
        <w:right w:val="none" w:sz="0" w:space="0" w:color="auto"/>
      </w:divBdr>
    </w:div>
    <w:div w:id="536047497">
      <w:bodyDiv w:val="1"/>
      <w:marLeft w:val="0"/>
      <w:marRight w:val="0"/>
      <w:marTop w:val="0"/>
      <w:marBottom w:val="0"/>
      <w:divBdr>
        <w:top w:val="none" w:sz="0" w:space="0" w:color="auto"/>
        <w:left w:val="none" w:sz="0" w:space="0" w:color="auto"/>
        <w:bottom w:val="none" w:sz="0" w:space="0" w:color="auto"/>
        <w:right w:val="none" w:sz="0" w:space="0" w:color="auto"/>
      </w:divBdr>
    </w:div>
    <w:div w:id="540361088">
      <w:bodyDiv w:val="1"/>
      <w:marLeft w:val="0"/>
      <w:marRight w:val="0"/>
      <w:marTop w:val="0"/>
      <w:marBottom w:val="0"/>
      <w:divBdr>
        <w:top w:val="none" w:sz="0" w:space="0" w:color="auto"/>
        <w:left w:val="none" w:sz="0" w:space="0" w:color="auto"/>
        <w:bottom w:val="none" w:sz="0" w:space="0" w:color="auto"/>
        <w:right w:val="none" w:sz="0" w:space="0" w:color="auto"/>
      </w:divBdr>
    </w:div>
    <w:div w:id="540752401">
      <w:bodyDiv w:val="1"/>
      <w:marLeft w:val="0"/>
      <w:marRight w:val="0"/>
      <w:marTop w:val="0"/>
      <w:marBottom w:val="0"/>
      <w:divBdr>
        <w:top w:val="none" w:sz="0" w:space="0" w:color="auto"/>
        <w:left w:val="none" w:sz="0" w:space="0" w:color="auto"/>
        <w:bottom w:val="none" w:sz="0" w:space="0" w:color="auto"/>
        <w:right w:val="none" w:sz="0" w:space="0" w:color="auto"/>
      </w:divBdr>
    </w:div>
    <w:div w:id="541786793">
      <w:bodyDiv w:val="1"/>
      <w:marLeft w:val="0"/>
      <w:marRight w:val="0"/>
      <w:marTop w:val="0"/>
      <w:marBottom w:val="0"/>
      <w:divBdr>
        <w:top w:val="none" w:sz="0" w:space="0" w:color="auto"/>
        <w:left w:val="none" w:sz="0" w:space="0" w:color="auto"/>
        <w:bottom w:val="none" w:sz="0" w:space="0" w:color="auto"/>
        <w:right w:val="none" w:sz="0" w:space="0" w:color="auto"/>
      </w:divBdr>
    </w:div>
    <w:div w:id="543367008">
      <w:bodyDiv w:val="1"/>
      <w:marLeft w:val="0"/>
      <w:marRight w:val="0"/>
      <w:marTop w:val="0"/>
      <w:marBottom w:val="0"/>
      <w:divBdr>
        <w:top w:val="none" w:sz="0" w:space="0" w:color="auto"/>
        <w:left w:val="none" w:sz="0" w:space="0" w:color="auto"/>
        <w:bottom w:val="none" w:sz="0" w:space="0" w:color="auto"/>
        <w:right w:val="none" w:sz="0" w:space="0" w:color="auto"/>
      </w:divBdr>
    </w:div>
    <w:div w:id="543716932">
      <w:bodyDiv w:val="1"/>
      <w:marLeft w:val="0"/>
      <w:marRight w:val="0"/>
      <w:marTop w:val="0"/>
      <w:marBottom w:val="0"/>
      <w:divBdr>
        <w:top w:val="none" w:sz="0" w:space="0" w:color="auto"/>
        <w:left w:val="none" w:sz="0" w:space="0" w:color="auto"/>
        <w:bottom w:val="none" w:sz="0" w:space="0" w:color="auto"/>
        <w:right w:val="none" w:sz="0" w:space="0" w:color="auto"/>
      </w:divBdr>
    </w:div>
    <w:div w:id="544219301">
      <w:bodyDiv w:val="1"/>
      <w:marLeft w:val="0"/>
      <w:marRight w:val="0"/>
      <w:marTop w:val="0"/>
      <w:marBottom w:val="0"/>
      <w:divBdr>
        <w:top w:val="none" w:sz="0" w:space="0" w:color="auto"/>
        <w:left w:val="none" w:sz="0" w:space="0" w:color="auto"/>
        <w:bottom w:val="none" w:sz="0" w:space="0" w:color="auto"/>
        <w:right w:val="none" w:sz="0" w:space="0" w:color="auto"/>
      </w:divBdr>
    </w:div>
    <w:div w:id="548152877">
      <w:bodyDiv w:val="1"/>
      <w:marLeft w:val="0"/>
      <w:marRight w:val="0"/>
      <w:marTop w:val="0"/>
      <w:marBottom w:val="0"/>
      <w:divBdr>
        <w:top w:val="none" w:sz="0" w:space="0" w:color="auto"/>
        <w:left w:val="none" w:sz="0" w:space="0" w:color="auto"/>
        <w:bottom w:val="none" w:sz="0" w:space="0" w:color="auto"/>
        <w:right w:val="none" w:sz="0" w:space="0" w:color="auto"/>
      </w:divBdr>
    </w:div>
    <w:div w:id="548419722">
      <w:bodyDiv w:val="1"/>
      <w:marLeft w:val="0"/>
      <w:marRight w:val="0"/>
      <w:marTop w:val="0"/>
      <w:marBottom w:val="0"/>
      <w:divBdr>
        <w:top w:val="none" w:sz="0" w:space="0" w:color="auto"/>
        <w:left w:val="none" w:sz="0" w:space="0" w:color="auto"/>
        <w:bottom w:val="none" w:sz="0" w:space="0" w:color="auto"/>
        <w:right w:val="none" w:sz="0" w:space="0" w:color="auto"/>
      </w:divBdr>
    </w:div>
    <w:div w:id="550964285">
      <w:bodyDiv w:val="1"/>
      <w:marLeft w:val="0"/>
      <w:marRight w:val="0"/>
      <w:marTop w:val="0"/>
      <w:marBottom w:val="0"/>
      <w:divBdr>
        <w:top w:val="none" w:sz="0" w:space="0" w:color="auto"/>
        <w:left w:val="none" w:sz="0" w:space="0" w:color="auto"/>
        <w:bottom w:val="none" w:sz="0" w:space="0" w:color="auto"/>
        <w:right w:val="none" w:sz="0" w:space="0" w:color="auto"/>
      </w:divBdr>
    </w:div>
    <w:div w:id="557715913">
      <w:bodyDiv w:val="1"/>
      <w:marLeft w:val="0"/>
      <w:marRight w:val="0"/>
      <w:marTop w:val="0"/>
      <w:marBottom w:val="0"/>
      <w:divBdr>
        <w:top w:val="none" w:sz="0" w:space="0" w:color="auto"/>
        <w:left w:val="none" w:sz="0" w:space="0" w:color="auto"/>
        <w:bottom w:val="none" w:sz="0" w:space="0" w:color="auto"/>
        <w:right w:val="none" w:sz="0" w:space="0" w:color="auto"/>
      </w:divBdr>
    </w:div>
    <w:div w:id="560822444">
      <w:bodyDiv w:val="1"/>
      <w:marLeft w:val="0"/>
      <w:marRight w:val="0"/>
      <w:marTop w:val="0"/>
      <w:marBottom w:val="0"/>
      <w:divBdr>
        <w:top w:val="none" w:sz="0" w:space="0" w:color="auto"/>
        <w:left w:val="none" w:sz="0" w:space="0" w:color="auto"/>
        <w:bottom w:val="none" w:sz="0" w:space="0" w:color="auto"/>
        <w:right w:val="none" w:sz="0" w:space="0" w:color="auto"/>
      </w:divBdr>
    </w:div>
    <w:div w:id="564756184">
      <w:bodyDiv w:val="1"/>
      <w:marLeft w:val="0"/>
      <w:marRight w:val="0"/>
      <w:marTop w:val="0"/>
      <w:marBottom w:val="0"/>
      <w:divBdr>
        <w:top w:val="none" w:sz="0" w:space="0" w:color="auto"/>
        <w:left w:val="none" w:sz="0" w:space="0" w:color="auto"/>
        <w:bottom w:val="none" w:sz="0" w:space="0" w:color="auto"/>
        <w:right w:val="none" w:sz="0" w:space="0" w:color="auto"/>
      </w:divBdr>
    </w:div>
    <w:div w:id="565727860">
      <w:bodyDiv w:val="1"/>
      <w:marLeft w:val="0"/>
      <w:marRight w:val="0"/>
      <w:marTop w:val="0"/>
      <w:marBottom w:val="0"/>
      <w:divBdr>
        <w:top w:val="none" w:sz="0" w:space="0" w:color="auto"/>
        <w:left w:val="none" w:sz="0" w:space="0" w:color="auto"/>
        <w:bottom w:val="none" w:sz="0" w:space="0" w:color="auto"/>
        <w:right w:val="none" w:sz="0" w:space="0" w:color="auto"/>
      </w:divBdr>
    </w:div>
    <w:div w:id="567039309">
      <w:bodyDiv w:val="1"/>
      <w:marLeft w:val="0"/>
      <w:marRight w:val="0"/>
      <w:marTop w:val="0"/>
      <w:marBottom w:val="0"/>
      <w:divBdr>
        <w:top w:val="none" w:sz="0" w:space="0" w:color="auto"/>
        <w:left w:val="none" w:sz="0" w:space="0" w:color="auto"/>
        <w:bottom w:val="none" w:sz="0" w:space="0" w:color="auto"/>
        <w:right w:val="none" w:sz="0" w:space="0" w:color="auto"/>
      </w:divBdr>
    </w:div>
    <w:div w:id="568928933">
      <w:bodyDiv w:val="1"/>
      <w:marLeft w:val="0"/>
      <w:marRight w:val="0"/>
      <w:marTop w:val="0"/>
      <w:marBottom w:val="0"/>
      <w:divBdr>
        <w:top w:val="none" w:sz="0" w:space="0" w:color="auto"/>
        <w:left w:val="none" w:sz="0" w:space="0" w:color="auto"/>
        <w:bottom w:val="none" w:sz="0" w:space="0" w:color="auto"/>
        <w:right w:val="none" w:sz="0" w:space="0" w:color="auto"/>
      </w:divBdr>
    </w:div>
    <w:div w:id="577132731">
      <w:bodyDiv w:val="1"/>
      <w:marLeft w:val="0"/>
      <w:marRight w:val="0"/>
      <w:marTop w:val="0"/>
      <w:marBottom w:val="0"/>
      <w:divBdr>
        <w:top w:val="none" w:sz="0" w:space="0" w:color="auto"/>
        <w:left w:val="none" w:sz="0" w:space="0" w:color="auto"/>
        <w:bottom w:val="none" w:sz="0" w:space="0" w:color="auto"/>
        <w:right w:val="none" w:sz="0" w:space="0" w:color="auto"/>
      </w:divBdr>
    </w:div>
    <w:div w:id="582026959">
      <w:bodyDiv w:val="1"/>
      <w:marLeft w:val="0"/>
      <w:marRight w:val="0"/>
      <w:marTop w:val="0"/>
      <w:marBottom w:val="0"/>
      <w:divBdr>
        <w:top w:val="none" w:sz="0" w:space="0" w:color="auto"/>
        <w:left w:val="none" w:sz="0" w:space="0" w:color="auto"/>
        <w:bottom w:val="none" w:sz="0" w:space="0" w:color="auto"/>
        <w:right w:val="none" w:sz="0" w:space="0" w:color="auto"/>
      </w:divBdr>
    </w:div>
    <w:div w:id="587234015">
      <w:bodyDiv w:val="1"/>
      <w:marLeft w:val="0"/>
      <w:marRight w:val="0"/>
      <w:marTop w:val="0"/>
      <w:marBottom w:val="0"/>
      <w:divBdr>
        <w:top w:val="none" w:sz="0" w:space="0" w:color="auto"/>
        <w:left w:val="none" w:sz="0" w:space="0" w:color="auto"/>
        <w:bottom w:val="none" w:sz="0" w:space="0" w:color="auto"/>
        <w:right w:val="none" w:sz="0" w:space="0" w:color="auto"/>
      </w:divBdr>
    </w:div>
    <w:div w:id="588734211">
      <w:bodyDiv w:val="1"/>
      <w:marLeft w:val="0"/>
      <w:marRight w:val="0"/>
      <w:marTop w:val="0"/>
      <w:marBottom w:val="0"/>
      <w:divBdr>
        <w:top w:val="none" w:sz="0" w:space="0" w:color="auto"/>
        <w:left w:val="none" w:sz="0" w:space="0" w:color="auto"/>
        <w:bottom w:val="none" w:sz="0" w:space="0" w:color="auto"/>
        <w:right w:val="none" w:sz="0" w:space="0" w:color="auto"/>
      </w:divBdr>
    </w:div>
    <w:div w:id="588806707">
      <w:bodyDiv w:val="1"/>
      <w:marLeft w:val="0"/>
      <w:marRight w:val="0"/>
      <w:marTop w:val="0"/>
      <w:marBottom w:val="0"/>
      <w:divBdr>
        <w:top w:val="none" w:sz="0" w:space="0" w:color="auto"/>
        <w:left w:val="none" w:sz="0" w:space="0" w:color="auto"/>
        <w:bottom w:val="none" w:sz="0" w:space="0" w:color="auto"/>
        <w:right w:val="none" w:sz="0" w:space="0" w:color="auto"/>
      </w:divBdr>
    </w:div>
    <w:div w:id="590045318">
      <w:bodyDiv w:val="1"/>
      <w:marLeft w:val="0"/>
      <w:marRight w:val="0"/>
      <w:marTop w:val="0"/>
      <w:marBottom w:val="0"/>
      <w:divBdr>
        <w:top w:val="none" w:sz="0" w:space="0" w:color="auto"/>
        <w:left w:val="none" w:sz="0" w:space="0" w:color="auto"/>
        <w:bottom w:val="none" w:sz="0" w:space="0" w:color="auto"/>
        <w:right w:val="none" w:sz="0" w:space="0" w:color="auto"/>
      </w:divBdr>
    </w:div>
    <w:div w:id="591546528">
      <w:bodyDiv w:val="1"/>
      <w:marLeft w:val="0"/>
      <w:marRight w:val="0"/>
      <w:marTop w:val="0"/>
      <w:marBottom w:val="0"/>
      <w:divBdr>
        <w:top w:val="none" w:sz="0" w:space="0" w:color="auto"/>
        <w:left w:val="none" w:sz="0" w:space="0" w:color="auto"/>
        <w:bottom w:val="none" w:sz="0" w:space="0" w:color="auto"/>
        <w:right w:val="none" w:sz="0" w:space="0" w:color="auto"/>
      </w:divBdr>
    </w:div>
    <w:div w:id="594097990">
      <w:bodyDiv w:val="1"/>
      <w:marLeft w:val="0"/>
      <w:marRight w:val="0"/>
      <w:marTop w:val="0"/>
      <w:marBottom w:val="0"/>
      <w:divBdr>
        <w:top w:val="none" w:sz="0" w:space="0" w:color="auto"/>
        <w:left w:val="none" w:sz="0" w:space="0" w:color="auto"/>
        <w:bottom w:val="none" w:sz="0" w:space="0" w:color="auto"/>
        <w:right w:val="none" w:sz="0" w:space="0" w:color="auto"/>
      </w:divBdr>
    </w:div>
    <w:div w:id="597101165">
      <w:bodyDiv w:val="1"/>
      <w:marLeft w:val="0"/>
      <w:marRight w:val="0"/>
      <w:marTop w:val="0"/>
      <w:marBottom w:val="0"/>
      <w:divBdr>
        <w:top w:val="none" w:sz="0" w:space="0" w:color="auto"/>
        <w:left w:val="none" w:sz="0" w:space="0" w:color="auto"/>
        <w:bottom w:val="none" w:sz="0" w:space="0" w:color="auto"/>
        <w:right w:val="none" w:sz="0" w:space="0" w:color="auto"/>
      </w:divBdr>
    </w:div>
    <w:div w:id="603463368">
      <w:bodyDiv w:val="1"/>
      <w:marLeft w:val="0"/>
      <w:marRight w:val="0"/>
      <w:marTop w:val="0"/>
      <w:marBottom w:val="0"/>
      <w:divBdr>
        <w:top w:val="none" w:sz="0" w:space="0" w:color="auto"/>
        <w:left w:val="none" w:sz="0" w:space="0" w:color="auto"/>
        <w:bottom w:val="none" w:sz="0" w:space="0" w:color="auto"/>
        <w:right w:val="none" w:sz="0" w:space="0" w:color="auto"/>
      </w:divBdr>
    </w:div>
    <w:div w:id="604390597">
      <w:bodyDiv w:val="1"/>
      <w:marLeft w:val="0"/>
      <w:marRight w:val="0"/>
      <w:marTop w:val="0"/>
      <w:marBottom w:val="0"/>
      <w:divBdr>
        <w:top w:val="none" w:sz="0" w:space="0" w:color="auto"/>
        <w:left w:val="none" w:sz="0" w:space="0" w:color="auto"/>
        <w:bottom w:val="none" w:sz="0" w:space="0" w:color="auto"/>
        <w:right w:val="none" w:sz="0" w:space="0" w:color="auto"/>
      </w:divBdr>
    </w:div>
    <w:div w:id="606546658">
      <w:bodyDiv w:val="1"/>
      <w:marLeft w:val="0"/>
      <w:marRight w:val="0"/>
      <w:marTop w:val="0"/>
      <w:marBottom w:val="0"/>
      <w:divBdr>
        <w:top w:val="none" w:sz="0" w:space="0" w:color="auto"/>
        <w:left w:val="none" w:sz="0" w:space="0" w:color="auto"/>
        <w:bottom w:val="none" w:sz="0" w:space="0" w:color="auto"/>
        <w:right w:val="none" w:sz="0" w:space="0" w:color="auto"/>
      </w:divBdr>
    </w:div>
    <w:div w:id="606817676">
      <w:bodyDiv w:val="1"/>
      <w:marLeft w:val="0"/>
      <w:marRight w:val="0"/>
      <w:marTop w:val="0"/>
      <w:marBottom w:val="0"/>
      <w:divBdr>
        <w:top w:val="none" w:sz="0" w:space="0" w:color="auto"/>
        <w:left w:val="none" w:sz="0" w:space="0" w:color="auto"/>
        <w:bottom w:val="none" w:sz="0" w:space="0" w:color="auto"/>
        <w:right w:val="none" w:sz="0" w:space="0" w:color="auto"/>
      </w:divBdr>
    </w:div>
    <w:div w:id="607351822">
      <w:bodyDiv w:val="1"/>
      <w:marLeft w:val="0"/>
      <w:marRight w:val="0"/>
      <w:marTop w:val="0"/>
      <w:marBottom w:val="0"/>
      <w:divBdr>
        <w:top w:val="none" w:sz="0" w:space="0" w:color="auto"/>
        <w:left w:val="none" w:sz="0" w:space="0" w:color="auto"/>
        <w:bottom w:val="none" w:sz="0" w:space="0" w:color="auto"/>
        <w:right w:val="none" w:sz="0" w:space="0" w:color="auto"/>
      </w:divBdr>
    </w:div>
    <w:div w:id="607541359">
      <w:bodyDiv w:val="1"/>
      <w:marLeft w:val="0"/>
      <w:marRight w:val="0"/>
      <w:marTop w:val="0"/>
      <w:marBottom w:val="0"/>
      <w:divBdr>
        <w:top w:val="none" w:sz="0" w:space="0" w:color="auto"/>
        <w:left w:val="none" w:sz="0" w:space="0" w:color="auto"/>
        <w:bottom w:val="none" w:sz="0" w:space="0" w:color="auto"/>
        <w:right w:val="none" w:sz="0" w:space="0" w:color="auto"/>
      </w:divBdr>
    </w:div>
    <w:div w:id="610550933">
      <w:bodyDiv w:val="1"/>
      <w:marLeft w:val="0"/>
      <w:marRight w:val="0"/>
      <w:marTop w:val="0"/>
      <w:marBottom w:val="0"/>
      <w:divBdr>
        <w:top w:val="none" w:sz="0" w:space="0" w:color="auto"/>
        <w:left w:val="none" w:sz="0" w:space="0" w:color="auto"/>
        <w:bottom w:val="none" w:sz="0" w:space="0" w:color="auto"/>
        <w:right w:val="none" w:sz="0" w:space="0" w:color="auto"/>
      </w:divBdr>
    </w:div>
    <w:div w:id="611285754">
      <w:bodyDiv w:val="1"/>
      <w:marLeft w:val="0"/>
      <w:marRight w:val="0"/>
      <w:marTop w:val="0"/>
      <w:marBottom w:val="0"/>
      <w:divBdr>
        <w:top w:val="none" w:sz="0" w:space="0" w:color="auto"/>
        <w:left w:val="none" w:sz="0" w:space="0" w:color="auto"/>
        <w:bottom w:val="none" w:sz="0" w:space="0" w:color="auto"/>
        <w:right w:val="none" w:sz="0" w:space="0" w:color="auto"/>
      </w:divBdr>
    </w:div>
    <w:div w:id="611938355">
      <w:bodyDiv w:val="1"/>
      <w:marLeft w:val="0"/>
      <w:marRight w:val="0"/>
      <w:marTop w:val="0"/>
      <w:marBottom w:val="0"/>
      <w:divBdr>
        <w:top w:val="none" w:sz="0" w:space="0" w:color="auto"/>
        <w:left w:val="none" w:sz="0" w:space="0" w:color="auto"/>
        <w:bottom w:val="none" w:sz="0" w:space="0" w:color="auto"/>
        <w:right w:val="none" w:sz="0" w:space="0" w:color="auto"/>
      </w:divBdr>
    </w:div>
    <w:div w:id="620303055">
      <w:bodyDiv w:val="1"/>
      <w:marLeft w:val="0"/>
      <w:marRight w:val="0"/>
      <w:marTop w:val="0"/>
      <w:marBottom w:val="0"/>
      <w:divBdr>
        <w:top w:val="none" w:sz="0" w:space="0" w:color="auto"/>
        <w:left w:val="none" w:sz="0" w:space="0" w:color="auto"/>
        <w:bottom w:val="none" w:sz="0" w:space="0" w:color="auto"/>
        <w:right w:val="none" w:sz="0" w:space="0" w:color="auto"/>
      </w:divBdr>
    </w:div>
    <w:div w:id="620766488">
      <w:bodyDiv w:val="1"/>
      <w:marLeft w:val="0"/>
      <w:marRight w:val="0"/>
      <w:marTop w:val="0"/>
      <w:marBottom w:val="0"/>
      <w:divBdr>
        <w:top w:val="none" w:sz="0" w:space="0" w:color="auto"/>
        <w:left w:val="none" w:sz="0" w:space="0" w:color="auto"/>
        <w:bottom w:val="none" w:sz="0" w:space="0" w:color="auto"/>
        <w:right w:val="none" w:sz="0" w:space="0" w:color="auto"/>
      </w:divBdr>
    </w:div>
    <w:div w:id="625815372">
      <w:bodyDiv w:val="1"/>
      <w:marLeft w:val="0"/>
      <w:marRight w:val="0"/>
      <w:marTop w:val="0"/>
      <w:marBottom w:val="0"/>
      <w:divBdr>
        <w:top w:val="none" w:sz="0" w:space="0" w:color="auto"/>
        <w:left w:val="none" w:sz="0" w:space="0" w:color="auto"/>
        <w:bottom w:val="none" w:sz="0" w:space="0" w:color="auto"/>
        <w:right w:val="none" w:sz="0" w:space="0" w:color="auto"/>
      </w:divBdr>
    </w:div>
    <w:div w:id="628166756">
      <w:bodyDiv w:val="1"/>
      <w:marLeft w:val="0"/>
      <w:marRight w:val="0"/>
      <w:marTop w:val="0"/>
      <w:marBottom w:val="0"/>
      <w:divBdr>
        <w:top w:val="none" w:sz="0" w:space="0" w:color="auto"/>
        <w:left w:val="none" w:sz="0" w:space="0" w:color="auto"/>
        <w:bottom w:val="none" w:sz="0" w:space="0" w:color="auto"/>
        <w:right w:val="none" w:sz="0" w:space="0" w:color="auto"/>
      </w:divBdr>
    </w:div>
    <w:div w:id="637031323">
      <w:bodyDiv w:val="1"/>
      <w:marLeft w:val="0"/>
      <w:marRight w:val="0"/>
      <w:marTop w:val="0"/>
      <w:marBottom w:val="0"/>
      <w:divBdr>
        <w:top w:val="none" w:sz="0" w:space="0" w:color="auto"/>
        <w:left w:val="none" w:sz="0" w:space="0" w:color="auto"/>
        <w:bottom w:val="none" w:sz="0" w:space="0" w:color="auto"/>
        <w:right w:val="none" w:sz="0" w:space="0" w:color="auto"/>
      </w:divBdr>
    </w:div>
    <w:div w:id="637346976">
      <w:bodyDiv w:val="1"/>
      <w:marLeft w:val="0"/>
      <w:marRight w:val="0"/>
      <w:marTop w:val="0"/>
      <w:marBottom w:val="0"/>
      <w:divBdr>
        <w:top w:val="none" w:sz="0" w:space="0" w:color="auto"/>
        <w:left w:val="none" w:sz="0" w:space="0" w:color="auto"/>
        <w:bottom w:val="none" w:sz="0" w:space="0" w:color="auto"/>
        <w:right w:val="none" w:sz="0" w:space="0" w:color="auto"/>
      </w:divBdr>
    </w:div>
    <w:div w:id="642272215">
      <w:bodyDiv w:val="1"/>
      <w:marLeft w:val="0"/>
      <w:marRight w:val="0"/>
      <w:marTop w:val="0"/>
      <w:marBottom w:val="0"/>
      <w:divBdr>
        <w:top w:val="none" w:sz="0" w:space="0" w:color="auto"/>
        <w:left w:val="none" w:sz="0" w:space="0" w:color="auto"/>
        <w:bottom w:val="none" w:sz="0" w:space="0" w:color="auto"/>
        <w:right w:val="none" w:sz="0" w:space="0" w:color="auto"/>
      </w:divBdr>
    </w:div>
    <w:div w:id="650597097">
      <w:bodyDiv w:val="1"/>
      <w:marLeft w:val="0"/>
      <w:marRight w:val="0"/>
      <w:marTop w:val="0"/>
      <w:marBottom w:val="0"/>
      <w:divBdr>
        <w:top w:val="none" w:sz="0" w:space="0" w:color="auto"/>
        <w:left w:val="none" w:sz="0" w:space="0" w:color="auto"/>
        <w:bottom w:val="none" w:sz="0" w:space="0" w:color="auto"/>
        <w:right w:val="none" w:sz="0" w:space="0" w:color="auto"/>
      </w:divBdr>
    </w:div>
    <w:div w:id="657346447">
      <w:bodyDiv w:val="1"/>
      <w:marLeft w:val="0"/>
      <w:marRight w:val="0"/>
      <w:marTop w:val="0"/>
      <w:marBottom w:val="0"/>
      <w:divBdr>
        <w:top w:val="none" w:sz="0" w:space="0" w:color="auto"/>
        <w:left w:val="none" w:sz="0" w:space="0" w:color="auto"/>
        <w:bottom w:val="none" w:sz="0" w:space="0" w:color="auto"/>
        <w:right w:val="none" w:sz="0" w:space="0" w:color="auto"/>
      </w:divBdr>
    </w:div>
    <w:div w:id="659623002">
      <w:bodyDiv w:val="1"/>
      <w:marLeft w:val="0"/>
      <w:marRight w:val="0"/>
      <w:marTop w:val="0"/>
      <w:marBottom w:val="0"/>
      <w:divBdr>
        <w:top w:val="none" w:sz="0" w:space="0" w:color="auto"/>
        <w:left w:val="none" w:sz="0" w:space="0" w:color="auto"/>
        <w:bottom w:val="none" w:sz="0" w:space="0" w:color="auto"/>
        <w:right w:val="none" w:sz="0" w:space="0" w:color="auto"/>
      </w:divBdr>
    </w:div>
    <w:div w:id="660541460">
      <w:bodyDiv w:val="1"/>
      <w:marLeft w:val="0"/>
      <w:marRight w:val="0"/>
      <w:marTop w:val="0"/>
      <w:marBottom w:val="0"/>
      <w:divBdr>
        <w:top w:val="none" w:sz="0" w:space="0" w:color="auto"/>
        <w:left w:val="none" w:sz="0" w:space="0" w:color="auto"/>
        <w:bottom w:val="none" w:sz="0" w:space="0" w:color="auto"/>
        <w:right w:val="none" w:sz="0" w:space="0" w:color="auto"/>
      </w:divBdr>
    </w:div>
    <w:div w:id="661927488">
      <w:bodyDiv w:val="1"/>
      <w:marLeft w:val="0"/>
      <w:marRight w:val="0"/>
      <w:marTop w:val="0"/>
      <w:marBottom w:val="0"/>
      <w:divBdr>
        <w:top w:val="none" w:sz="0" w:space="0" w:color="auto"/>
        <w:left w:val="none" w:sz="0" w:space="0" w:color="auto"/>
        <w:bottom w:val="none" w:sz="0" w:space="0" w:color="auto"/>
        <w:right w:val="none" w:sz="0" w:space="0" w:color="auto"/>
      </w:divBdr>
    </w:div>
    <w:div w:id="669676483">
      <w:bodyDiv w:val="1"/>
      <w:marLeft w:val="0"/>
      <w:marRight w:val="0"/>
      <w:marTop w:val="0"/>
      <w:marBottom w:val="0"/>
      <w:divBdr>
        <w:top w:val="none" w:sz="0" w:space="0" w:color="auto"/>
        <w:left w:val="none" w:sz="0" w:space="0" w:color="auto"/>
        <w:bottom w:val="none" w:sz="0" w:space="0" w:color="auto"/>
        <w:right w:val="none" w:sz="0" w:space="0" w:color="auto"/>
      </w:divBdr>
    </w:div>
    <w:div w:id="674040138">
      <w:bodyDiv w:val="1"/>
      <w:marLeft w:val="0"/>
      <w:marRight w:val="0"/>
      <w:marTop w:val="0"/>
      <w:marBottom w:val="0"/>
      <w:divBdr>
        <w:top w:val="none" w:sz="0" w:space="0" w:color="auto"/>
        <w:left w:val="none" w:sz="0" w:space="0" w:color="auto"/>
        <w:bottom w:val="none" w:sz="0" w:space="0" w:color="auto"/>
        <w:right w:val="none" w:sz="0" w:space="0" w:color="auto"/>
      </w:divBdr>
    </w:div>
    <w:div w:id="675156232">
      <w:bodyDiv w:val="1"/>
      <w:marLeft w:val="0"/>
      <w:marRight w:val="0"/>
      <w:marTop w:val="0"/>
      <w:marBottom w:val="0"/>
      <w:divBdr>
        <w:top w:val="none" w:sz="0" w:space="0" w:color="auto"/>
        <w:left w:val="none" w:sz="0" w:space="0" w:color="auto"/>
        <w:bottom w:val="none" w:sz="0" w:space="0" w:color="auto"/>
        <w:right w:val="none" w:sz="0" w:space="0" w:color="auto"/>
      </w:divBdr>
    </w:div>
    <w:div w:id="686561386">
      <w:bodyDiv w:val="1"/>
      <w:marLeft w:val="0"/>
      <w:marRight w:val="0"/>
      <w:marTop w:val="0"/>
      <w:marBottom w:val="0"/>
      <w:divBdr>
        <w:top w:val="none" w:sz="0" w:space="0" w:color="auto"/>
        <w:left w:val="none" w:sz="0" w:space="0" w:color="auto"/>
        <w:bottom w:val="none" w:sz="0" w:space="0" w:color="auto"/>
        <w:right w:val="none" w:sz="0" w:space="0" w:color="auto"/>
      </w:divBdr>
    </w:div>
    <w:div w:id="687759725">
      <w:bodyDiv w:val="1"/>
      <w:marLeft w:val="0"/>
      <w:marRight w:val="0"/>
      <w:marTop w:val="0"/>
      <w:marBottom w:val="0"/>
      <w:divBdr>
        <w:top w:val="none" w:sz="0" w:space="0" w:color="auto"/>
        <w:left w:val="none" w:sz="0" w:space="0" w:color="auto"/>
        <w:bottom w:val="none" w:sz="0" w:space="0" w:color="auto"/>
        <w:right w:val="none" w:sz="0" w:space="0" w:color="auto"/>
      </w:divBdr>
    </w:div>
    <w:div w:id="696471189">
      <w:bodyDiv w:val="1"/>
      <w:marLeft w:val="0"/>
      <w:marRight w:val="0"/>
      <w:marTop w:val="0"/>
      <w:marBottom w:val="0"/>
      <w:divBdr>
        <w:top w:val="none" w:sz="0" w:space="0" w:color="auto"/>
        <w:left w:val="none" w:sz="0" w:space="0" w:color="auto"/>
        <w:bottom w:val="none" w:sz="0" w:space="0" w:color="auto"/>
        <w:right w:val="none" w:sz="0" w:space="0" w:color="auto"/>
      </w:divBdr>
    </w:div>
    <w:div w:id="702364422">
      <w:bodyDiv w:val="1"/>
      <w:marLeft w:val="0"/>
      <w:marRight w:val="0"/>
      <w:marTop w:val="0"/>
      <w:marBottom w:val="0"/>
      <w:divBdr>
        <w:top w:val="none" w:sz="0" w:space="0" w:color="auto"/>
        <w:left w:val="none" w:sz="0" w:space="0" w:color="auto"/>
        <w:bottom w:val="none" w:sz="0" w:space="0" w:color="auto"/>
        <w:right w:val="none" w:sz="0" w:space="0" w:color="auto"/>
      </w:divBdr>
    </w:div>
    <w:div w:id="706371747">
      <w:bodyDiv w:val="1"/>
      <w:marLeft w:val="0"/>
      <w:marRight w:val="0"/>
      <w:marTop w:val="0"/>
      <w:marBottom w:val="0"/>
      <w:divBdr>
        <w:top w:val="none" w:sz="0" w:space="0" w:color="auto"/>
        <w:left w:val="none" w:sz="0" w:space="0" w:color="auto"/>
        <w:bottom w:val="none" w:sz="0" w:space="0" w:color="auto"/>
        <w:right w:val="none" w:sz="0" w:space="0" w:color="auto"/>
      </w:divBdr>
    </w:div>
    <w:div w:id="708145713">
      <w:bodyDiv w:val="1"/>
      <w:marLeft w:val="0"/>
      <w:marRight w:val="0"/>
      <w:marTop w:val="0"/>
      <w:marBottom w:val="0"/>
      <w:divBdr>
        <w:top w:val="none" w:sz="0" w:space="0" w:color="auto"/>
        <w:left w:val="none" w:sz="0" w:space="0" w:color="auto"/>
        <w:bottom w:val="none" w:sz="0" w:space="0" w:color="auto"/>
        <w:right w:val="none" w:sz="0" w:space="0" w:color="auto"/>
      </w:divBdr>
    </w:div>
    <w:div w:id="708798185">
      <w:bodyDiv w:val="1"/>
      <w:marLeft w:val="0"/>
      <w:marRight w:val="0"/>
      <w:marTop w:val="0"/>
      <w:marBottom w:val="0"/>
      <w:divBdr>
        <w:top w:val="none" w:sz="0" w:space="0" w:color="auto"/>
        <w:left w:val="none" w:sz="0" w:space="0" w:color="auto"/>
        <w:bottom w:val="none" w:sz="0" w:space="0" w:color="auto"/>
        <w:right w:val="none" w:sz="0" w:space="0" w:color="auto"/>
      </w:divBdr>
    </w:div>
    <w:div w:id="711611983">
      <w:bodyDiv w:val="1"/>
      <w:marLeft w:val="0"/>
      <w:marRight w:val="0"/>
      <w:marTop w:val="0"/>
      <w:marBottom w:val="0"/>
      <w:divBdr>
        <w:top w:val="none" w:sz="0" w:space="0" w:color="auto"/>
        <w:left w:val="none" w:sz="0" w:space="0" w:color="auto"/>
        <w:bottom w:val="none" w:sz="0" w:space="0" w:color="auto"/>
        <w:right w:val="none" w:sz="0" w:space="0" w:color="auto"/>
      </w:divBdr>
    </w:div>
    <w:div w:id="714736828">
      <w:bodyDiv w:val="1"/>
      <w:marLeft w:val="0"/>
      <w:marRight w:val="0"/>
      <w:marTop w:val="0"/>
      <w:marBottom w:val="0"/>
      <w:divBdr>
        <w:top w:val="none" w:sz="0" w:space="0" w:color="auto"/>
        <w:left w:val="none" w:sz="0" w:space="0" w:color="auto"/>
        <w:bottom w:val="none" w:sz="0" w:space="0" w:color="auto"/>
        <w:right w:val="none" w:sz="0" w:space="0" w:color="auto"/>
      </w:divBdr>
    </w:div>
    <w:div w:id="714963999">
      <w:bodyDiv w:val="1"/>
      <w:marLeft w:val="0"/>
      <w:marRight w:val="0"/>
      <w:marTop w:val="0"/>
      <w:marBottom w:val="0"/>
      <w:divBdr>
        <w:top w:val="none" w:sz="0" w:space="0" w:color="auto"/>
        <w:left w:val="none" w:sz="0" w:space="0" w:color="auto"/>
        <w:bottom w:val="none" w:sz="0" w:space="0" w:color="auto"/>
        <w:right w:val="none" w:sz="0" w:space="0" w:color="auto"/>
      </w:divBdr>
    </w:div>
    <w:div w:id="716783588">
      <w:bodyDiv w:val="1"/>
      <w:marLeft w:val="0"/>
      <w:marRight w:val="0"/>
      <w:marTop w:val="0"/>
      <w:marBottom w:val="0"/>
      <w:divBdr>
        <w:top w:val="none" w:sz="0" w:space="0" w:color="auto"/>
        <w:left w:val="none" w:sz="0" w:space="0" w:color="auto"/>
        <w:bottom w:val="none" w:sz="0" w:space="0" w:color="auto"/>
        <w:right w:val="none" w:sz="0" w:space="0" w:color="auto"/>
      </w:divBdr>
    </w:div>
    <w:div w:id="720178898">
      <w:bodyDiv w:val="1"/>
      <w:marLeft w:val="0"/>
      <w:marRight w:val="0"/>
      <w:marTop w:val="0"/>
      <w:marBottom w:val="0"/>
      <w:divBdr>
        <w:top w:val="none" w:sz="0" w:space="0" w:color="auto"/>
        <w:left w:val="none" w:sz="0" w:space="0" w:color="auto"/>
        <w:bottom w:val="none" w:sz="0" w:space="0" w:color="auto"/>
        <w:right w:val="none" w:sz="0" w:space="0" w:color="auto"/>
      </w:divBdr>
    </w:div>
    <w:div w:id="723332269">
      <w:bodyDiv w:val="1"/>
      <w:marLeft w:val="0"/>
      <w:marRight w:val="0"/>
      <w:marTop w:val="0"/>
      <w:marBottom w:val="0"/>
      <w:divBdr>
        <w:top w:val="none" w:sz="0" w:space="0" w:color="auto"/>
        <w:left w:val="none" w:sz="0" w:space="0" w:color="auto"/>
        <w:bottom w:val="none" w:sz="0" w:space="0" w:color="auto"/>
        <w:right w:val="none" w:sz="0" w:space="0" w:color="auto"/>
      </w:divBdr>
    </w:div>
    <w:div w:id="726877264">
      <w:bodyDiv w:val="1"/>
      <w:marLeft w:val="0"/>
      <w:marRight w:val="0"/>
      <w:marTop w:val="0"/>
      <w:marBottom w:val="0"/>
      <w:divBdr>
        <w:top w:val="none" w:sz="0" w:space="0" w:color="auto"/>
        <w:left w:val="none" w:sz="0" w:space="0" w:color="auto"/>
        <w:bottom w:val="none" w:sz="0" w:space="0" w:color="auto"/>
        <w:right w:val="none" w:sz="0" w:space="0" w:color="auto"/>
      </w:divBdr>
    </w:div>
    <w:div w:id="729814463">
      <w:bodyDiv w:val="1"/>
      <w:marLeft w:val="0"/>
      <w:marRight w:val="0"/>
      <w:marTop w:val="0"/>
      <w:marBottom w:val="0"/>
      <w:divBdr>
        <w:top w:val="none" w:sz="0" w:space="0" w:color="auto"/>
        <w:left w:val="none" w:sz="0" w:space="0" w:color="auto"/>
        <w:bottom w:val="none" w:sz="0" w:space="0" w:color="auto"/>
        <w:right w:val="none" w:sz="0" w:space="0" w:color="auto"/>
      </w:divBdr>
      <w:divsChild>
        <w:div w:id="103234409">
          <w:marLeft w:val="0"/>
          <w:marRight w:val="0"/>
          <w:marTop w:val="0"/>
          <w:marBottom w:val="0"/>
          <w:divBdr>
            <w:top w:val="none" w:sz="0" w:space="0" w:color="auto"/>
            <w:left w:val="none" w:sz="0" w:space="0" w:color="auto"/>
            <w:bottom w:val="none" w:sz="0" w:space="0" w:color="auto"/>
            <w:right w:val="none" w:sz="0" w:space="0" w:color="auto"/>
          </w:divBdr>
        </w:div>
        <w:div w:id="1059591984">
          <w:marLeft w:val="0"/>
          <w:marRight w:val="0"/>
          <w:marTop w:val="0"/>
          <w:marBottom w:val="0"/>
          <w:divBdr>
            <w:top w:val="none" w:sz="0" w:space="0" w:color="auto"/>
            <w:left w:val="none" w:sz="0" w:space="0" w:color="auto"/>
            <w:bottom w:val="none" w:sz="0" w:space="0" w:color="auto"/>
            <w:right w:val="none" w:sz="0" w:space="0" w:color="auto"/>
          </w:divBdr>
        </w:div>
        <w:div w:id="1217082043">
          <w:marLeft w:val="0"/>
          <w:marRight w:val="0"/>
          <w:marTop w:val="0"/>
          <w:marBottom w:val="0"/>
          <w:divBdr>
            <w:top w:val="none" w:sz="0" w:space="0" w:color="auto"/>
            <w:left w:val="none" w:sz="0" w:space="0" w:color="auto"/>
            <w:bottom w:val="none" w:sz="0" w:space="0" w:color="auto"/>
            <w:right w:val="none" w:sz="0" w:space="0" w:color="auto"/>
          </w:divBdr>
        </w:div>
      </w:divsChild>
    </w:div>
    <w:div w:id="731343053">
      <w:bodyDiv w:val="1"/>
      <w:marLeft w:val="0"/>
      <w:marRight w:val="0"/>
      <w:marTop w:val="0"/>
      <w:marBottom w:val="0"/>
      <w:divBdr>
        <w:top w:val="none" w:sz="0" w:space="0" w:color="auto"/>
        <w:left w:val="none" w:sz="0" w:space="0" w:color="auto"/>
        <w:bottom w:val="none" w:sz="0" w:space="0" w:color="auto"/>
        <w:right w:val="none" w:sz="0" w:space="0" w:color="auto"/>
      </w:divBdr>
    </w:div>
    <w:div w:id="744185538">
      <w:bodyDiv w:val="1"/>
      <w:marLeft w:val="0"/>
      <w:marRight w:val="0"/>
      <w:marTop w:val="0"/>
      <w:marBottom w:val="0"/>
      <w:divBdr>
        <w:top w:val="none" w:sz="0" w:space="0" w:color="auto"/>
        <w:left w:val="none" w:sz="0" w:space="0" w:color="auto"/>
        <w:bottom w:val="none" w:sz="0" w:space="0" w:color="auto"/>
        <w:right w:val="none" w:sz="0" w:space="0" w:color="auto"/>
      </w:divBdr>
    </w:div>
    <w:div w:id="750658838">
      <w:bodyDiv w:val="1"/>
      <w:marLeft w:val="0"/>
      <w:marRight w:val="0"/>
      <w:marTop w:val="0"/>
      <w:marBottom w:val="0"/>
      <w:divBdr>
        <w:top w:val="none" w:sz="0" w:space="0" w:color="auto"/>
        <w:left w:val="none" w:sz="0" w:space="0" w:color="auto"/>
        <w:bottom w:val="none" w:sz="0" w:space="0" w:color="auto"/>
        <w:right w:val="none" w:sz="0" w:space="0" w:color="auto"/>
      </w:divBdr>
    </w:div>
    <w:div w:id="753162017">
      <w:bodyDiv w:val="1"/>
      <w:marLeft w:val="0"/>
      <w:marRight w:val="0"/>
      <w:marTop w:val="0"/>
      <w:marBottom w:val="0"/>
      <w:divBdr>
        <w:top w:val="none" w:sz="0" w:space="0" w:color="auto"/>
        <w:left w:val="none" w:sz="0" w:space="0" w:color="auto"/>
        <w:bottom w:val="none" w:sz="0" w:space="0" w:color="auto"/>
        <w:right w:val="none" w:sz="0" w:space="0" w:color="auto"/>
      </w:divBdr>
    </w:div>
    <w:div w:id="756511944">
      <w:bodyDiv w:val="1"/>
      <w:marLeft w:val="0"/>
      <w:marRight w:val="0"/>
      <w:marTop w:val="0"/>
      <w:marBottom w:val="0"/>
      <w:divBdr>
        <w:top w:val="none" w:sz="0" w:space="0" w:color="auto"/>
        <w:left w:val="none" w:sz="0" w:space="0" w:color="auto"/>
        <w:bottom w:val="none" w:sz="0" w:space="0" w:color="auto"/>
        <w:right w:val="none" w:sz="0" w:space="0" w:color="auto"/>
      </w:divBdr>
    </w:div>
    <w:div w:id="763956975">
      <w:bodyDiv w:val="1"/>
      <w:marLeft w:val="0"/>
      <w:marRight w:val="0"/>
      <w:marTop w:val="0"/>
      <w:marBottom w:val="0"/>
      <w:divBdr>
        <w:top w:val="none" w:sz="0" w:space="0" w:color="auto"/>
        <w:left w:val="none" w:sz="0" w:space="0" w:color="auto"/>
        <w:bottom w:val="none" w:sz="0" w:space="0" w:color="auto"/>
        <w:right w:val="none" w:sz="0" w:space="0" w:color="auto"/>
      </w:divBdr>
    </w:div>
    <w:div w:id="766121391">
      <w:bodyDiv w:val="1"/>
      <w:marLeft w:val="0"/>
      <w:marRight w:val="0"/>
      <w:marTop w:val="0"/>
      <w:marBottom w:val="0"/>
      <w:divBdr>
        <w:top w:val="none" w:sz="0" w:space="0" w:color="auto"/>
        <w:left w:val="none" w:sz="0" w:space="0" w:color="auto"/>
        <w:bottom w:val="none" w:sz="0" w:space="0" w:color="auto"/>
        <w:right w:val="none" w:sz="0" w:space="0" w:color="auto"/>
      </w:divBdr>
    </w:div>
    <w:div w:id="766122561">
      <w:bodyDiv w:val="1"/>
      <w:marLeft w:val="0"/>
      <w:marRight w:val="0"/>
      <w:marTop w:val="0"/>
      <w:marBottom w:val="0"/>
      <w:divBdr>
        <w:top w:val="none" w:sz="0" w:space="0" w:color="auto"/>
        <w:left w:val="none" w:sz="0" w:space="0" w:color="auto"/>
        <w:bottom w:val="none" w:sz="0" w:space="0" w:color="auto"/>
        <w:right w:val="none" w:sz="0" w:space="0" w:color="auto"/>
      </w:divBdr>
    </w:div>
    <w:div w:id="767503701">
      <w:bodyDiv w:val="1"/>
      <w:marLeft w:val="0"/>
      <w:marRight w:val="0"/>
      <w:marTop w:val="0"/>
      <w:marBottom w:val="0"/>
      <w:divBdr>
        <w:top w:val="none" w:sz="0" w:space="0" w:color="auto"/>
        <w:left w:val="none" w:sz="0" w:space="0" w:color="auto"/>
        <w:bottom w:val="none" w:sz="0" w:space="0" w:color="auto"/>
        <w:right w:val="none" w:sz="0" w:space="0" w:color="auto"/>
      </w:divBdr>
    </w:div>
    <w:div w:id="774791764">
      <w:bodyDiv w:val="1"/>
      <w:marLeft w:val="0"/>
      <w:marRight w:val="0"/>
      <w:marTop w:val="0"/>
      <w:marBottom w:val="0"/>
      <w:divBdr>
        <w:top w:val="none" w:sz="0" w:space="0" w:color="auto"/>
        <w:left w:val="none" w:sz="0" w:space="0" w:color="auto"/>
        <w:bottom w:val="none" w:sz="0" w:space="0" w:color="auto"/>
        <w:right w:val="none" w:sz="0" w:space="0" w:color="auto"/>
      </w:divBdr>
    </w:div>
    <w:div w:id="775831327">
      <w:bodyDiv w:val="1"/>
      <w:marLeft w:val="0"/>
      <w:marRight w:val="0"/>
      <w:marTop w:val="0"/>
      <w:marBottom w:val="0"/>
      <w:divBdr>
        <w:top w:val="none" w:sz="0" w:space="0" w:color="auto"/>
        <w:left w:val="none" w:sz="0" w:space="0" w:color="auto"/>
        <w:bottom w:val="none" w:sz="0" w:space="0" w:color="auto"/>
        <w:right w:val="none" w:sz="0" w:space="0" w:color="auto"/>
      </w:divBdr>
    </w:div>
    <w:div w:id="776216864">
      <w:bodyDiv w:val="1"/>
      <w:marLeft w:val="0"/>
      <w:marRight w:val="0"/>
      <w:marTop w:val="0"/>
      <w:marBottom w:val="0"/>
      <w:divBdr>
        <w:top w:val="none" w:sz="0" w:space="0" w:color="auto"/>
        <w:left w:val="none" w:sz="0" w:space="0" w:color="auto"/>
        <w:bottom w:val="none" w:sz="0" w:space="0" w:color="auto"/>
        <w:right w:val="none" w:sz="0" w:space="0" w:color="auto"/>
      </w:divBdr>
    </w:div>
    <w:div w:id="778767587">
      <w:bodyDiv w:val="1"/>
      <w:marLeft w:val="0"/>
      <w:marRight w:val="0"/>
      <w:marTop w:val="0"/>
      <w:marBottom w:val="0"/>
      <w:divBdr>
        <w:top w:val="none" w:sz="0" w:space="0" w:color="auto"/>
        <w:left w:val="none" w:sz="0" w:space="0" w:color="auto"/>
        <w:bottom w:val="none" w:sz="0" w:space="0" w:color="auto"/>
        <w:right w:val="none" w:sz="0" w:space="0" w:color="auto"/>
      </w:divBdr>
    </w:div>
    <w:div w:id="781850473">
      <w:bodyDiv w:val="1"/>
      <w:marLeft w:val="0"/>
      <w:marRight w:val="0"/>
      <w:marTop w:val="0"/>
      <w:marBottom w:val="0"/>
      <w:divBdr>
        <w:top w:val="none" w:sz="0" w:space="0" w:color="auto"/>
        <w:left w:val="none" w:sz="0" w:space="0" w:color="auto"/>
        <w:bottom w:val="none" w:sz="0" w:space="0" w:color="auto"/>
        <w:right w:val="none" w:sz="0" w:space="0" w:color="auto"/>
      </w:divBdr>
    </w:div>
    <w:div w:id="782728828">
      <w:bodyDiv w:val="1"/>
      <w:marLeft w:val="0"/>
      <w:marRight w:val="0"/>
      <w:marTop w:val="0"/>
      <w:marBottom w:val="0"/>
      <w:divBdr>
        <w:top w:val="none" w:sz="0" w:space="0" w:color="auto"/>
        <w:left w:val="none" w:sz="0" w:space="0" w:color="auto"/>
        <w:bottom w:val="none" w:sz="0" w:space="0" w:color="auto"/>
        <w:right w:val="none" w:sz="0" w:space="0" w:color="auto"/>
      </w:divBdr>
    </w:div>
    <w:div w:id="785538266">
      <w:bodyDiv w:val="1"/>
      <w:marLeft w:val="0"/>
      <w:marRight w:val="0"/>
      <w:marTop w:val="0"/>
      <w:marBottom w:val="0"/>
      <w:divBdr>
        <w:top w:val="none" w:sz="0" w:space="0" w:color="auto"/>
        <w:left w:val="none" w:sz="0" w:space="0" w:color="auto"/>
        <w:bottom w:val="none" w:sz="0" w:space="0" w:color="auto"/>
        <w:right w:val="none" w:sz="0" w:space="0" w:color="auto"/>
      </w:divBdr>
    </w:div>
    <w:div w:id="787968795">
      <w:bodyDiv w:val="1"/>
      <w:marLeft w:val="0"/>
      <w:marRight w:val="0"/>
      <w:marTop w:val="0"/>
      <w:marBottom w:val="0"/>
      <w:divBdr>
        <w:top w:val="none" w:sz="0" w:space="0" w:color="auto"/>
        <w:left w:val="none" w:sz="0" w:space="0" w:color="auto"/>
        <w:bottom w:val="none" w:sz="0" w:space="0" w:color="auto"/>
        <w:right w:val="none" w:sz="0" w:space="0" w:color="auto"/>
      </w:divBdr>
    </w:div>
    <w:div w:id="790511427">
      <w:bodyDiv w:val="1"/>
      <w:marLeft w:val="0"/>
      <w:marRight w:val="0"/>
      <w:marTop w:val="0"/>
      <w:marBottom w:val="0"/>
      <w:divBdr>
        <w:top w:val="none" w:sz="0" w:space="0" w:color="auto"/>
        <w:left w:val="none" w:sz="0" w:space="0" w:color="auto"/>
        <w:bottom w:val="none" w:sz="0" w:space="0" w:color="auto"/>
        <w:right w:val="none" w:sz="0" w:space="0" w:color="auto"/>
      </w:divBdr>
    </w:div>
    <w:div w:id="791286948">
      <w:bodyDiv w:val="1"/>
      <w:marLeft w:val="0"/>
      <w:marRight w:val="0"/>
      <w:marTop w:val="0"/>
      <w:marBottom w:val="0"/>
      <w:divBdr>
        <w:top w:val="none" w:sz="0" w:space="0" w:color="auto"/>
        <w:left w:val="none" w:sz="0" w:space="0" w:color="auto"/>
        <w:bottom w:val="none" w:sz="0" w:space="0" w:color="auto"/>
        <w:right w:val="none" w:sz="0" w:space="0" w:color="auto"/>
      </w:divBdr>
    </w:div>
    <w:div w:id="791444038">
      <w:bodyDiv w:val="1"/>
      <w:marLeft w:val="0"/>
      <w:marRight w:val="0"/>
      <w:marTop w:val="0"/>
      <w:marBottom w:val="0"/>
      <w:divBdr>
        <w:top w:val="none" w:sz="0" w:space="0" w:color="auto"/>
        <w:left w:val="none" w:sz="0" w:space="0" w:color="auto"/>
        <w:bottom w:val="none" w:sz="0" w:space="0" w:color="auto"/>
        <w:right w:val="none" w:sz="0" w:space="0" w:color="auto"/>
      </w:divBdr>
    </w:div>
    <w:div w:id="795442163">
      <w:bodyDiv w:val="1"/>
      <w:marLeft w:val="0"/>
      <w:marRight w:val="0"/>
      <w:marTop w:val="0"/>
      <w:marBottom w:val="0"/>
      <w:divBdr>
        <w:top w:val="none" w:sz="0" w:space="0" w:color="auto"/>
        <w:left w:val="none" w:sz="0" w:space="0" w:color="auto"/>
        <w:bottom w:val="none" w:sz="0" w:space="0" w:color="auto"/>
        <w:right w:val="none" w:sz="0" w:space="0" w:color="auto"/>
      </w:divBdr>
    </w:div>
    <w:div w:id="796069519">
      <w:bodyDiv w:val="1"/>
      <w:marLeft w:val="0"/>
      <w:marRight w:val="0"/>
      <w:marTop w:val="0"/>
      <w:marBottom w:val="0"/>
      <w:divBdr>
        <w:top w:val="none" w:sz="0" w:space="0" w:color="auto"/>
        <w:left w:val="none" w:sz="0" w:space="0" w:color="auto"/>
        <w:bottom w:val="none" w:sz="0" w:space="0" w:color="auto"/>
        <w:right w:val="none" w:sz="0" w:space="0" w:color="auto"/>
      </w:divBdr>
    </w:div>
    <w:div w:id="797531019">
      <w:bodyDiv w:val="1"/>
      <w:marLeft w:val="0"/>
      <w:marRight w:val="0"/>
      <w:marTop w:val="0"/>
      <w:marBottom w:val="0"/>
      <w:divBdr>
        <w:top w:val="none" w:sz="0" w:space="0" w:color="auto"/>
        <w:left w:val="none" w:sz="0" w:space="0" w:color="auto"/>
        <w:bottom w:val="none" w:sz="0" w:space="0" w:color="auto"/>
        <w:right w:val="none" w:sz="0" w:space="0" w:color="auto"/>
      </w:divBdr>
    </w:div>
    <w:div w:id="803473464">
      <w:bodyDiv w:val="1"/>
      <w:marLeft w:val="0"/>
      <w:marRight w:val="0"/>
      <w:marTop w:val="0"/>
      <w:marBottom w:val="0"/>
      <w:divBdr>
        <w:top w:val="none" w:sz="0" w:space="0" w:color="auto"/>
        <w:left w:val="none" w:sz="0" w:space="0" w:color="auto"/>
        <w:bottom w:val="none" w:sz="0" w:space="0" w:color="auto"/>
        <w:right w:val="none" w:sz="0" w:space="0" w:color="auto"/>
      </w:divBdr>
    </w:div>
    <w:div w:id="805508132">
      <w:bodyDiv w:val="1"/>
      <w:marLeft w:val="0"/>
      <w:marRight w:val="0"/>
      <w:marTop w:val="0"/>
      <w:marBottom w:val="0"/>
      <w:divBdr>
        <w:top w:val="none" w:sz="0" w:space="0" w:color="auto"/>
        <w:left w:val="none" w:sz="0" w:space="0" w:color="auto"/>
        <w:bottom w:val="none" w:sz="0" w:space="0" w:color="auto"/>
        <w:right w:val="none" w:sz="0" w:space="0" w:color="auto"/>
      </w:divBdr>
    </w:div>
    <w:div w:id="805706525">
      <w:bodyDiv w:val="1"/>
      <w:marLeft w:val="0"/>
      <w:marRight w:val="0"/>
      <w:marTop w:val="0"/>
      <w:marBottom w:val="0"/>
      <w:divBdr>
        <w:top w:val="none" w:sz="0" w:space="0" w:color="auto"/>
        <w:left w:val="none" w:sz="0" w:space="0" w:color="auto"/>
        <w:bottom w:val="none" w:sz="0" w:space="0" w:color="auto"/>
        <w:right w:val="none" w:sz="0" w:space="0" w:color="auto"/>
      </w:divBdr>
    </w:div>
    <w:div w:id="806162946">
      <w:bodyDiv w:val="1"/>
      <w:marLeft w:val="0"/>
      <w:marRight w:val="0"/>
      <w:marTop w:val="0"/>
      <w:marBottom w:val="0"/>
      <w:divBdr>
        <w:top w:val="none" w:sz="0" w:space="0" w:color="auto"/>
        <w:left w:val="none" w:sz="0" w:space="0" w:color="auto"/>
        <w:bottom w:val="none" w:sz="0" w:space="0" w:color="auto"/>
        <w:right w:val="none" w:sz="0" w:space="0" w:color="auto"/>
      </w:divBdr>
    </w:div>
    <w:div w:id="810441304">
      <w:bodyDiv w:val="1"/>
      <w:marLeft w:val="0"/>
      <w:marRight w:val="0"/>
      <w:marTop w:val="0"/>
      <w:marBottom w:val="0"/>
      <w:divBdr>
        <w:top w:val="none" w:sz="0" w:space="0" w:color="auto"/>
        <w:left w:val="none" w:sz="0" w:space="0" w:color="auto"/>
        <w:bottom w:val="none" w:sz="0" w:space="0" w:color="auto"/>
        <w:right w:val="none" w:sz="0" w:space="0" w:color="auto"/>
      </w:divBdr>
    </w:div>
    <w:div w:id="810830428">
      <w:bodyDiv w:val="1"/>
      <w:marLeft w:val="0"/>
      <w:marRight w:val="0"/>
      <w:marTop w:val="0"/>
      <w:marBottom w:val="0"/>
      <w:divBdr>
        <w:top w:val="none" w:sz="0" w:space="0" w:color="auto"/>
        <w:left w:val="none" w:sz="0" w:space="0" w:color="auto"/>
        <w:bottom w:val="none" w:sz="0" w:space="0" w:color="auto"/>
        <w:right w:val="none" w:sz="0" w:space="0" w:color="auto"/>
      </w:divBdr>
    </w:div>
    <w:div w:id="811364880">
      <w:bodyDiv w:val="1"/>
      <w:marLeft w:val="0"/>
      <w:marRight w:val="0"/>
      <w:marTop w:val="0"/>
      <w:marBottom w:val="0"/>
      <w:divBdr>
        <w:top w:val="none" w:sz="0" w:space="0" w:color="auto"/>
        <w:left w:val="none" w:sz="0" w:space="0" w:color="auto"/>
        <w:bottom w:val="none" w:sz="0" w:space="0" w:color="auto"/>
        <w:right w:val="none" w:sz="0" w:space="0" w:color="auto"/>
      </w:divBdr>
    </w:div>
    <w:div w:id="816142284">
      <w:bodyDiv w:val="1"/>
      <w:marLeft w:val="0"/>
      <w:marRight w:val="0"/>
      <w:marTop w:val="0"/>
      <w:marBottom w:val="0"/>
      <w:divBdr>
        <w:top w:val="none" w:sz="0" w:space="0" w:color="auto"/>
        <w:left w:val="none" w:sz="0" w:space="0" w:color="auto"/>
        <w:bottom w:val="none" w:sz="0" w:space="0" w:color="auto"/>
        <w:right w:val="none" w:sz="0" w:space="0" w:color="auto"/>
      </w:divBdr>
    </w:div>
    <w:div w:id="820931001">
      <w:bodyDiv w:val="1"/>
      <w:marLeft w:val="0"/>
      <w:marRight w:val="0"/>
      <w:marTop w:val="0"/>
      <w:marBottom w:val="0"/>
      <w:divBdr>
        <w:top w:val="none" w:sz="0" w:space="0" w:color="auto"/>
        <w:left w:val="none" w:sz="0" w:space="0" w:color="auto"/>
        <w:bottom w:val="none" w:sz="0" w:space="0" w:color="auto"/>
        <w:right w:val="none" w:sz="0" w:space="0" w:color="auto"/>
      </w:divBdr>
    </w:div>
    <w:div w:id="822240091">
      <w:bodyDiv w:val="1"/>
      <w:marLeft w:val="0"/>
      <w:marRight w:val="0"/>
      <w:marTop w:val="0"/>
      <w:marBottom w:val="0"/>
      <w:divBdr>
        <w:top w:val="none" w:sz="0" w:space="0" w:color="auto"/>
        <w:left w:val="none" w:sz="0" w:space="0" w:color="auto"/>
        <w:bottom w:val="none" w:sz="0" w:space="0" w:color="auto"/>
        <w:right w:val="none" w:sz="0" w:space="0" w:color="auto"/>
      </w:divBdr>
    </w:div>
    <w:div w:id="829099999">
      <w:bodyDiv w:val="1"/>
      <w:marLeft w:val="0"/>
      <w:marRight w:val="0"/>
      <w:marTop w:val="0"/>
      <w:marBottom w:val="0"/>
      <w:divBdr>
        <w:top w:val="none" w:sz="0" w:space="0" w:color="auto"/>
        <w:left w:val="none" w:sz="0" w:space="0" w:color="auto"/>
        <w:bottom w:val="none" w:sz="0" w:space="0" w:color="auto"/>
        <w:right w:val="none" w:sz="0" w:space="0" w:color="auto"/>
      </w:divBdr>
    </w:div>
    <w:div w:id="833958589">
      <w:bodyDiv w:val="1"/>
      <w:marLeft w:val="0"/>
      <w:marRight w:val="0"/>
      <w:marTop w:val="0"/>
      <w:marBottom w:val="0"/>
      <w:divBdr>
        <w:top w:val="none" w:sz="0" w:space="0" w:color="auto"/>
        <w:left w:val="none" w:sz="0" w:space="0" w:color="auto"/>
        <w:bottom w:val="none" w:sz="0" w:space="0" w:color="auto"/>
        <w:right w:val="none" w:sz="0" w:space="0" w:color="auto"/>
      </w:divBdr>
    </w:div>
    <w:div w:id="834421976">
      <w:bodyDiv w:val="1"/>
      <w:marLeft w:val="0"/>
      <w:marRight w:val="0"/>
      <w:marTop w:val="0"/>
      <w:marBottom w:val="0"/>
      <w:divBdr>
        <w:top w:val="none" w:sz="0" w:space="0" w:color="auto"/>
        <w:left w:val="none" w:sz="0" w:space="0" w:color="auto"/>
        <w:bottom w:val="none" w:sz="0" w:space="0" w:color="auto"/>
        <w:right w:val="none" w:sz="0" w:space="0" w:color="auto"/>
      </w:divBdr>
    </w:div>
    <w:div w:id="836072497">
      <w:bodyDiv w:val="1"/>
      <w:marLeft w:val="0"/>
      <w:marRight w:val="0"/>
      <w:marTop w:val="0"/>
      <w:marBottom w:val="0"/>
      <w:divBdr>
        <w:top w:val="none" w:sz="0" w:space="0" w:color="auto"/>
        <w:left w:val="none" w:sz="0" w:space="0" w:color="auto"/>
        <w:bottom w:val="none" w:sz="0" w:space="0" w:color="auto"/>
        <w:right w:val="none" w:sz="0" w:space="0" w:color="auto"/>
      </w:divBdr>
    </w:div>
    <w:div w:id="836503433">
      <w:bodyDiv w:val="1"/>
      <w:marLeft w:val="0"/>
      <w:marRight w:val="0"/>
      <w:marTop w:val="0"/>
      <w:marBottom w:val="0"/>
      <w:divBdr>
        <w:top w:val="none" w:sz="0" w:space="0" w:color="auto"/>
        <w:left w:val="none" w:sz="0" w:space="0" w:color="auto"/>
        <w:bottom w:val="none" w:sz="0" w:space="0" w:color="auto"/>
        <w:right w:val="none" w:sz="0" w:space="0" w:color="auto"/>
      </w:divBdr>
    </w:div>
    <w:div w:id="837574366">
      <w:bodyDiv w:val="1"/>
      <w:marLeft w:val="0"/>
      <w:marRight w:val="0"/>
      <w:marTop w:val="0"/>
      <w:marBottom w:val="0"/>
      <w:divBdr>
        <w:top w:val="none" w:sz="0" w:space="0" w:color="auto"/>
        <w:left w:val="none" w:sz="0" w:space="0" w:color="auto"/>
        <w:bottom w:val="none" w:sz="0" w:space="0" w:color="auto"/>
        <w:right w:val="none" w:sz="0" w:space="0" w:color="auto"/>
      </w:divBdr>
    </w:div>
    <w:div w:id="839778972">
      <w:bodyDiv w:val="1"/>
      <w:marLeft w:val="0"/>
      <w:marRight w:val="0"/>
      <w:marTop w:val="0"/>
      <w:marBottom w:val="0"/>
      <w:divBdr>
        <w:top w:val="none" w:sz="0" w:space="0" w:color="auto"/>
        <w:left w:val="none" w:sz="0" w:space="0" w:color="auto"/>
        <w:bottom w:val="none" w:sz="0" w:space="0" w:color="auto"/>
        <w:right w:val="none" w:sz="0" w:space="0" w:color="auto"/>
      </w:divBdr>
    </w:div>
    <w:div w:id="841773675">
      <w:bodyDiv w:val="1"/>
      <w:marLeft w:val="0"/>
      <w:marRight w:val="0"/>
      <w:marTop w:val="0"/>
      <w:marBottom w:val="0"/>
      <w:divBdr>
        <w:top w:val="none" w:sz="0" w:space="0" w:color="auto"/>
        <w:left w:val="none" w:sz="0" w:space="0" w:color="auto"/>
        <w:bottom w:val="none" w:sz="0" w:space="0" w:color="auto"/>
        <w:right w:val="none" w:sz="0" w:space="0" w:color="auto"/>
      </w:divBdr>
    </w:div>
    <w:div w:id="845284683">
      <w:bodyDiv w:val="1"/>
      <w:marLeft w:val="0"/>
      <w:marRight w:val="0"/>
      <w:marTop w:val="0"/>
      <w:marBottom w:val="0"/>
      <w:divBdr>
        <w:top w:val="none" w:sz="0" w:space="0" w:color="auto"/>
        <w:left w:val="none" w:sz="0" w:space="0" w:color="auto"/>
        <w:bottom w:val="none" w:sz="0" w:space="0" w:color="auto"/>
        <w:right w:val="none" w:sz="0" w:space="0" w:color="auto"/>
      </w:divBdr>
    </w:div>
    <w:div w:id="846097092">
      <w:bodyDiv w:val="1"/>
      <w:marLeft w:val="0"/>
      <w:marRight w:val="0"/>
      <w:marTop w:val="0"/>
      <w:marBottom w:val="0"/>
      <w:divBdr>
        <w:top w:val="none" w:sz="0" w:space="0" w:color="auto"/>
        <w:left w:val="none" w:sz="0" w:space="0" w:color="auto"/>
        <w:bottom w:val="none" w:sz="0" w:space="0" w:color="auto"/>
        <w:right w:val="none" w:sz="0" w:space="0" w:color="auto"/>
      </w:divBdr>
    </w:div>
    <w:div w:id="848639350">
      <w:bodyDiv w:val="1"/>
      <w:marLeft w:val="0"/>
      <w:marRight w:val="0"/>
      <w:marTop w:val="0"/>
      <w:marBottom w:val="0"/>
      <w:divBdr>
        <w:top w:val="none" w:sz="0" w:space="0" w:color="auto"/>
        <w:left w:val="none" w:sz="0" w:space="0" w:color="auto"/>
        <w:bottom w:val="none" w:sz="0" w:space="0" w:color="auto"/>
        <w:right w:val="none" w:sz="0" w:space="0" w:color="auto"/>
      </w:divBdr>
    </w:div>
    <w:div w:id="848909947">
      <w:bodyDiv w:val="1"/>
      <w:marLeft w:val="0"/>
      <w:marRight w:val="0"/>
      <w:marTop w:val="0"/>
      <w:marBottom w:val="0"/>
      <w:divBdr>
        <w:top w:val="none" w:sz="0" w:space="0" w:color="auto"/>
        <w:left w:val="none" w:sz="0" w:space="0" w:color="auto"/>
        <w:bottom w:val="none" w:sz="0" w:space="0" w:color="auto"/>
        <w:right w:val="none" w:sz="0" w:space="0" w:color="auto"/>
      </w:divBdr>
    </w:div>
    <w:div w:id="849762606">
      <w:bodyDiv w:val="1"/>
      <w:marLeft w:val="0"/>
      <w:marRight w:val="0"/>
      <w:marTop w:val="0"/>
      <w:marBottom w:val="0"/>
      <w:divBdr>
        <w:top w:val="none" w:sz="0" w:space="0" w:color="auto"/>
        <w:left w:val="none" w:sz="0" w:space="0" w:color="auto"/>
        <w:bottom w:val="none" w:sz="0" w:space="0" w:color="auto"/>
        <w:right w:val="none" w:sz="0" w:space="0" w:color="auto"/>
      </w:divBdr>
    </w:div>
    <w:div w:id="850486753">
      <w:bodyDiv w:val="1"/>
      <w:marLeft w:val="0"/>
      <w:marRight w:val="0"/>
      <w:marTop w:val="0"/>
      <w:marBottom w:val="0"/>
      <w:divBdr>
        <w:top w:val="none" w:sz="0" w:space="0" w:color="auto"/>
        <w:left w:val="none" w:sz="0" w:space="0" w:color="auto"/>
        <w:bottom w:val="none" w:sz="0" w:space="0" w:color="auto"/>
        <w:right w:val="none" w:sz="0" w:space="0" w:color="auto"/>
      </w:divBdr>
    </w:div>
    <w:div w:id="854540877">
      <w:bodyDiv w:val="1"/>
      <w:marLeft w:val="0"/>
      <w:marRight w:val="0"/>
      <w:marTop w:val="0"/>
      <w:marBottom w:val="0"/>
      <w:divBdr>
        <w:top w:val="none" w:sz="0" w:space="0" w:color="auto"/>
        <w:left w:val="none" w:sz="0" w:space="0" w:color="auto"/>
        <w:bottom w:val="none" w:sz="0" w:space="0" w:color="auto"/>
        <w:right w:val="none" w:sz="0" w:space="0" w:color="auto"/>
      </w:divBdr>
    </w:div>
    <w:div w:id="855118944">
      <w:bodyDiv w:val="1"/>
      <w:marLeft w:val="0"/>
      <w:marRight w:val="0"/>
      <w:marTop w:val="0"/>
      <w:marBottom w:val="0"/>
      <w:divBdr>
        <w:top w:val="none" w:sz="0" w:space="0" w:color="auto"/>
        <w:left w:val="none" w:sz="0" w:space="0" w:color="auto"/>
        <w:bottom w:val="none" w:sz="0" w:space="0" w:color="auto"/>
        <w:right w:val="none" w:sz="0" w:space="0" w:color="auto"/>
      </w:divBdr>
    </w:div>
    <w:div w:id="855926242">
      <w:bodyDiv w:val="1"/>
      <w:marLeft w:val="0"/>
      <w:marRight w:val="0"/>
      <w:marTop w:val="0"/>
      <w:marBottom w:val="0"/>
      <w:divBdr>
        <w:top w:val="none" w:sz="0" w:space="0" w:color="auto"/>
        <w:left w:val="none" w:sz="0" w:space="0" w:color="auto"/>
        <w:bottom w:val="none" w:sz="0" w:space="0" w:color="auto"/>
        <w:right w:val="none" w:sz="0" w:space="0" w:color="auto"/>
      </w:divBdr>
    </w:div>
    <w:div w:id="856114308">
      <w:bodyDiv w:val="1"/>
      <w:marLeft w:val="0"/>
      <w:marRight w:val="0"/>
      <w:marTop w:val="0"/>
      <w:marBottom w:val="0"/>
      <w:divBdr>
        <w:top w:val="none" w:sz="0" w:space="0" w:color="auto"/>
        <w:left w:val="none" w:sz="0" w:space="0" w:color="auto"/>
        <w:bottom w:val="none" w:sz="0" w:space="0" w:color="auto"/>
        <w:right w:val="none" w:sz="0" w:space="0" w:color="auto"/>
      </w:divBdr>
    </w:div>
    <w:div w:id="857961578">
      <w:bodyDiv w:val="1"/>
      <w:marLeft w:val="0"/>
      <w:marRight w:val="0"/>
      <w:marTop w:val="0"/>
      <w:marBottom w:val="0"/>
      <w:divBdr>
        <w:top w:val="none" w:sz="0" w:space="0" w:color="auto"/>
        <w:left w:val="none" w:sz="0" w:space="0" w:color="auto"/>
        <w:bottom w:val="none" w:sz="0" w:space="0" w:color="auto"/>
        <w:right w:val="none" w:sz="0" w:space="0" w:color="auto"/>
      </w:divBdr>
    </w:div>
    <w:div w:id="862133059">
      <w:bodyDiv w:val="1"/>
      <w:marLeft w:val="0"/>
      <w:marRight w:val="0"/>
      <w:marTop w:val="0"/>
      <w:marBottom w:val="0"/>
      <w:divBdr>
        <w:top w:val="none" w:sz="0" w:space="0" w:color="auto"/>
        <w:left w:val="none" w:sz="0" w:space="0" w:color="auto"/>
        <w:bottom w:val="none" w:sz="0" w:space="0" w:color="auto"/>
        <w:right w:val="none" w:sz="0" w:space="0" w:color="auto"/>
      </w:divBdr>
    </w:div>
    <w:div w:id="864634352">
      <w:bodyDiv w:val="1"/>
      <w:marLeft w:val="0"/>
      <w:marRight w:val="0"/>
      <w:marTop w:val="0"/>
      <w:marBottom w:val="0"/>
      <w:divBdr>
        <w:top w:val="none" w:sz="0" w:space="0" w:color="auto"/>
        <w:left w:val="none" w:sz="0" w:space="0" w:color="auto"/>
        <w:bottom w:val="none" w:sz="0" w:space="0" w:color="auto"/>
        <w:right w:val="none" w:sz="0" w:space="0" w:color="auto"/>
      </w:divBdr>
    </w:div>
    <w:div w:id="866337972">
      <w:bodyDiv w:val="1"/>
      <w:marLeft w:val="0"/>
      <w:marRight w:val="0"/>
      <w:marTop w:val="0"/>
      <w:marBottom w:val="0"/>
      <w:divBdr>
        <w:top w:val="none" w:sz="0" w:space="0" w:color="auto"/>
        <w:left w:val="none" w:sz="0" w:space="0" w:color="auto"/>
        <w:bottom w:val="none" w:sz="0" w:space="0" w:color="auto"/>
        <w:right w:val="none" w:sz="0" w:space="0" w:color="auto"/>
      </w:divBdr>
    </w:div>
    <w:div w:id="871460083">
      <w:bodyDiv w:val="1"/>
      <w:marLeft w:val="0"/>
      <w:marRight w:val="0"/>
      <w:marTop w:val="0"/>
      <w:marBottom w:val="0"/>
      <w:divBdr>
        <w:top w:val="none" w:sz="0" w:space="0" w:color="auto"/>
        <w:left w:val="none" w:sz="0" w:space="0" w:color="auto"/>
        <w:bottom w:val="none" w:sz="0" w:space="0" w:color="auto"/>
        <w:right w:val="none" w:sz="0" w:space="0" w:color="auto"/>
      </w:divBdr>
    </w:div>
    <w:div w:id="875891784">
      <w:bodyDiv w:val="1"/>
      <w:marLeft w:val="0"/>
      <w:marRight w:val="0"/>
      <w:marTop w:val="0"/>
      <w:marBottom w:val="0"/>
      <w:divBdr>
        <w:top w:val="none" w:sz="0" w:space="0" w:color="auto"/>
        <w:left w:val="none" w:sz="0" w:space="0" w:color="auto"/>
        <w:bottom w:val="none" w:sz="0" w:space="0" w:color="auto"/>
        <w:right w:val="none" w:sz="0" w:space="0" w:color="auto"/>
      </w:divBdr>
    </w:div>
    <w:div w:id="876770100">
      <w:bodyDiv w:val="1"/>
      <w:marLeft w:val="0"/>
      <w:marRight w:val="0"/>
      <w:marTop w:val="0"/>
      <w:marBottom w:val="0"/>
      <w:divBdr>
        <w:top w:val="none" w:sz="0" w:space="0" w:color="auto"/>
        <w:left w:val="none" w:sz="0" w:space="0" w:color="auto"/>
        <w:bottom w:val="none" w:sz="0" w:space="0" w:color="auto"/>
        <w:right w:val="none" w:sz="0" w:space="0" w:color="auto"/>
      </w:divBdr>
    </w:div>
    <w:div w:id="880820638">
      <w:bodyDiv w:val="1"/>
      <w:marLeft w:val="0"/>
      <w:marRight w:val="0"/>
      <w:marTop w:val="0"/>
      <w:marBottom w:val="0"/>
      <w:divBdr>
        <w:top w:val="none" w:sz="0" w:space="0" w:color="auto"/>
        <w:left w:val="none" w:sz="0" w:space="0" w:color="auto"/>
        <w:bottom w:val="none" w:sz="0" w:space="0" w:color="auto"/>
        <w:right w:val="none" w:sz="0" w:space="0" w:color="auto"/>
      </w:divBdr>
    </w:div>
    <w:div w:id="887450990">
      <w:bodyDiv w:val="1"/>
      <w:marLeft w:val="0"/>
      <w:marRight w:val="0"/>
      <w:marTop w:val="0"/>
      <w:marBottom w:val="0"/>
      <w:divBdr>
        <w:top w:val="none" w:sz="0" w:space="0" w:color="auto"/>
        <w:left w:val="none" w:sz="0" w:space="0" w:color="auto"/>
        <w:bottom w:val="none" w:sz="0" w:space="0" w:color="auto"/>
        <w:right w:val="none" w:sz="0" w:space="0" w:color="auto"/>
      </w:divBdr>
    </w:div>
    <w:div w:id="891426497">
      <w:bodyDiv w:val="1"/>
      <w:marLeft w:val="0"/>
      <w:marRight w:val="0"/>
      <w:marTop w:val="0"/>
      <w:marBottom w:val="0"/>
      <w:divBdr>
        <w:top w:val="none" w:sz="0" w:space="0" w:color="auto"/>
        <w:left w:val="none" w:sz="0" w:space="0" w:color="auto"/>
        <w:bottom w:val="none" w:sz="0" w:space="0" w:color="auto"/>
        <w:right w:val="none" w:sz="0" w:space="0" w:color="auto"/>
      </w:divBdr>
    </w:div>
    <w:div w:id="894850820">
      <w:bodyDiv w:val="1"/>
      <w:marLeft w:val="0"/>
      <w:marRight w:val="0"/>
      <w:marTop w:val="0"/>
      <w:marBottom w:val="0"/>
      <w:divBdr>
        <w:top w:val="none" w:sz="0" w:space="0" w:color="auto"/>
        <w:left w:val="none" w:sz="0" w:space="0" w:color="auto"/>
        <w:bottom w:val="none" w:sz="0" w:space="0" w:color="auto"/>
        <w:right w:val="none" w:sz="0" w:space="0" w:color="auto"/>
      </w:divBdr>
    </w:div>
    <w:div w:id="896864968">
      <w:bodyDiv w:val="1"/>
      <w:marLeft w:val="0"/>
      <w:marRight w:val="0"/>
      <w:marTop w:val="0"/>
      <w:marBottom w:val="0"/>
      <w:divBdr>
        <w:top w:val="none" w:sz="0" w:space="0" w:color="auto"/>
        <w:left w:val="none" w:sz="0" w:space="0" w:color="auto"/>
        <w:bottom w:val="none" w:sz="0" w:space="0" w:color="auto"/>
        <w:right w:val="none" w:sz="0" w:space="0" w:color="auto"/>
      </w:divBdr>
    </w:div>
    <w:div w:id="898520614">
      <w:bodyDiv w:val="1"/>
      <w:marLeft w:val="0"/>
      <w:marRight w:val="0"/>
      <w:marTop w:val="0"/>
      <w:marBottom w:val="0"/>
      <w:divBdr>
        <w:top w:val="none" w:sz="0" w:space="0" w:color="auto"/>
        <w:left w:val="none" w:sz="0" w:space="0" w:color="auto"/>
        <w:bottom w:val="none" w:sz="0" w:space="0" w:color="auto"/>
        <w:right w:val="none" w:sz="0" w:space="0" w:color="auto"/>
      </w:divBdr>
    </w:div>
    <w:div w:id="905412533">
      <w:bodyDiv w:val="1"/>
      <w:marLeft w:val="0"/>
      <w:marRight w:val="0"/>
      <w:marTop w:val="0"/>
      <w:marBottom w:val="0"/>
      <w:divBdr>
        <w:top w:val="none" w:sz="0" w:space="0" w:color="auto"/>
        <w:left w:val="none" w:sz="0" w:space="0" w:color="auto"/>
        <w:bottom w:val="none" w:sz="0" w:space="0" w:color="auto"/>
        <w:right w:val="none" w:sz="0" w:space="0" w:color="auto"/>
      </w:divBdr>
    </w:div>
    <w:div w:id="905648778">
      <w:bodyDiv w:val="1"/>
      <w:marLeft w:val="0"/>
      <w:marRight w:val="0"/>
      <w:marTop w:val="0"/>
      <w:marBottom w:val="0"/>
      <w:divBdr>
        <w:top w:val="none" w:sz="0" w:space="0" w:color="auto"/>
        <w:left w:val="none" w:sz="0" w:space="0" w:color="auto"/>
        <w:bottom w:val="none" w:sz="0" w:space="0" w:color="auto"/>
        <w:right w:val="none" w:sz="0" w:space="0" w:color="auto"/>
      </w:divBdr>
    </w:div>
    <w:div w:id="905722204">
      <w:bodyDiv w:val="1"/>
      <w:marLeft w:val="0"/>
      <w:marRight w:val="0"/>
      <w:marTop w:val="0"/>
      <w:marBottom w:val="0"/>
      <w:divBdr>
        <w:top w:val="none" w:sz="0" w:space="0" w:color="auto"/>
        <w:left w:val="none" w:sz="0" w:space="0" w:color="auto"/>
        <w:bottom w:val="none" w:sz="0" w:space="0" w:color="auto"/>
        <w:right w:val="none" w:sz="0" w:space="0" w:color="auto"/>
      </w:divBdr>
    </w:div>
    <w:div w:id="906569555">
      <w:bodyDiv w:val="1"/>
      <w:marLeft w:val="0"/>
      <w:marRight w:val="0"/>
      <w:marTop w:val="0"/>
      <w:marBottom w:val="0"/>
      <w:divBdr>
        <w:top w:val="none" w:sz="0" w:space="0" w:color="auto"/>
        <w:left w:val="none" w:sz="0" w:space="0" w:color="auto"/>
        <w:bottom w:val="none" w:sz="0" w:space="0" w:color="auto"/>
        <w:right w:val="none" w:sz="0" w:space="0" w:color="auto"/>
      </w:divBdr>
    </w:div>
    <w:div w:id="907956510">
      <w:bodyDiv w:val="1"/>
      <w:marLeft w:val="0"/>
      <w:marRight w:val="0"/>
      <w:marTop w:val="0"/>
      <w:marBottom w:val="0"/>
      <w:divBdr>
        <w:top w:val="none" w:sz="0" w:space="0" w:color="auto"/>
        <w:left w:val="none" w:sz="0" w:space="0" w:color="auto"/>
        <w:bottom w:val="none" w:sz="0" w:space="0" w:color="auto"/>
        <w:right w:val="none" w:sz="0" w:space="0" w:color="auto"/>
      </w:divBdr>
    </w:div>
    <w:div w:id="910850973">
      <w:bodyDiv w:val="1"/>
      <w:marLeft w:val="0"/>
      <w:marRight w:val="0"/>
      <w:marTop w:val="0"/>
      <w:marBottom w:val="0"/>
      <w:divBdr>
        <w:top w:val="none" w:sz="0" w:space="0" w:color="auto"/>
        <w:left w:val="none" w:sz="0" w:space="0" w:color="auto"/>
        <w:bottom w:val="none" w:sz="0" w:space="0" w:color="auto"/>
        <w:right w:val="none" w:sz="0" w:space="0" w:color="auto"/>
      </w:divBdr>
    </w:div>
    <w:div w:id="912661174">
      <w:bodyDiv w:val="1"/>
      <w:marLeft w:val="0"/>
      <w:marRight w:val="0"/>
      <w:marTop w:val="0"/>
      <w:marBottom w:val="0"/>
      <w:divBdr>
        <w:top w:val="none" w:sz="0" w:space="0" w:color="auto"/>
        <w:left w:val="none" w:sz="0" w:space="0" w:color="auto"/>
        <w:bottom w:val="none" w:sz="0" w:space="0" w:color="auto"/>
        <w:right w:val="none" w:sz="0" w:space="0" w:color="auto"/>
      </w:divBdr>
    </w:div>
    <w:div w:id="918053112">
      <w:bodyDiv w:val="1"/>
      <w:marLeft w:val="0"/>
      <w:marRight w:val="0"/>
      <w:marTop w:val="0"/>
      <w:marBottom w:val="0"/>
      <w:divBdr>
        <w:top w:val="none" w:sz="0" w:space="0" w:color="auto"/>
        <w:left w:val="none" w:sz="0" w:space="0" w:color="auto"/>
        <w:bottom w:val="none" w:sz="0" w:space="0" w:color="auto"/>
        <w:right w:val="none" w:sz="0" w:space="0" w:color="auto"/>
      </w:divBdr>
    </w:div>
    <w:div w:id="918952765">
      <w:bodyDiv w:val="1"/>
      <w:marLeft w:val="0"/>
      <w:marRight w:val="0"/>
      <w:marTop w:val="0"/>
      <w:marBottom w:val="0"/>
      <w:divBdr>
        <w:top w:val="none" w:sz="0" w:space="0" w:color="auto"/>
        <w:left w:val="none" w:sz="0" w:space="0" w:color="auto"/>
        <w:bottom w:val="none" w:sz="0" w:space="0" w:color="auto"/>
        <w:right w:val="none" w:sz="0" w:space="0" w:color="auto"/>
      </w:divBdr>
    </w:div>
    <w:div w:id="919369411">
      <w:bodyDiv w:val="1"/>
      <w:marLeft w:val="0"/>
      <w:marRight w:val="0"/>
      <w:marTop w:val="0"/>
      <w:marBottom w:val="0"/>
      <w:divBdr>
        <w:top w:val="none" w:sz="0" w:space="0" w:color="auto"/>
        <w:left w:val="none" w:sz="0" w:space="0" w:color="auto"/>
        <w:bottom w:val="none" w:sz="0" w:space="0" w:color="auto"/>
        <w:right w:val="none" w:sz="0" w:space="0" w:color="auto"/>
      </w:divBdr>
    </w:div>
    <w:div w:id="924537688">
      <w:bodyDiv w:val="1"/>
      <w:marLeft w:val="0"/>
      <w:marRight w:val="0"/>
      <w:marTop w:val="0"/>
      <w:marBottom w:val="0"/>
      <w:divBdr>
        <w:top w:val="none" w:sz="0" w:space="0" w:color="auto"/>
        <w:left w:val="none" w:sz="0" w:space="0" w:color="auto"/>
        <w:bottom w:val="none" w:sz="0" w:space="0" w:color="auto"/>
        <w:right w:val="none" w:sz="0" w:space="0" w:color="auto"/>
      </w:divBdr>
    </w:div>
    <w:div w:id="927036845">
      <w:bodyDiv w:val="1"/>
      <w:marLeft w:val="0"/>
      <w:marRight w:val="0"/>
      <w:marTop w:val="0"/>
      <w:marBottom w:val="0"/>
      <w:divBdr>
        <w:top w:val="none" w:sz="0" w:space="0" w:color="auto"/>
        <w:left w:val="none" w:sz="0" w:space="0" w:color="auto"/>
        <w:bottom w:val="none" w:sz="0" w:space="0" w:color="auto"/>
        <w:right w:val="none" w:sz="0" w:space="0" w:color="auto"/>
      </w:divBdr>
    </w:div>
    <w:div w:id="928272316">
      <w:bodyDiv w:val="1"/>
      <w:marLeft w:val="0"/>
      <w:marRight w:val="0"/>
      <w:marTop w:val="0"/>
      <w:marBottom w:val="0"/>
      <w:divBdr>
        <w:top w:val="none" w:sz="0" w:space="0" w:color="auto"/>
        <w:left w:val="none" w:sz="0" w:space="0" w:color="auto"/>
        <w:bottom w:val="none" w:sz="0" w:space="0" w:color="auto"/>
        <w:right w:val="none" w:sz="0" w:space="0" w:color="auto"/>
      </w:divBdr>
    </w:div>
    <w:div w:id="930233523">
      <w:bodyDiv w:val="1"/>
      <w:marLeft w:val="0"/>
      <w:marRight w:val="0"/>
      <w:marTop w:val="0"/>
      <w:marBottom w:val="0"/>
      <w:divBdr>
        <w:top w:val="none" w:sz="0" w:space="0" w:color="auto"/>
        <w:left w:val="none" w:sz="0" w:space="0" w:color="auto"/>
        <w:bottom w:val="none" w:sz="0" w:space="0" w:color="auto"/>
        <w:right w:val="none" w:sz="0" w:space="0" w:color="auto"/>
      </w:divBdr>
    </w:div>
    <w:div w:id="930772803">
      <w:bodyDiv w:val="1"/>
      <w:marLeft w:val="0"/>
      <w:marRight w:val="0"/>
      <w:marTop w:val="0"/>
      <w:marBottom w:val="0"/>
      <w:divBdr>
        <w:top w:val="none" w:sz="0" w:space="0" w:color="auto"/>
        <w:left w:val="none" w:sz="0" w:space="0" w:color="auto"/>
        <w:bottom w:val="none" w:sz="0" w:space="0" w:color="auto"/>
        <w:right w:val="none" w:sz="0" w:space="0" w:color="auto"/>
      </w:divBdr>
    </w:div>
    <w:div w:id="931203246">
      <w:bodyDiv w:val="1"/>
      <w:marLeft w:val="0"/>
      <w:marRight w:val="0"/>
      <w:marTop w:val="0"/>
      <w:marBottom w:val="0"/>
      <w:divBdr>
        <w:top w:val="none" w:sz="0" w:space="0" w:color="auto"/>
        <w:left w:val="none" w:sz="0" w:space="0" w:color="auto"/>
        <w:bottom w:val="none" w:sz="0" w:space="0" w:color="auto"/>
        <w:right w:val="none" w:sz="0" w:space="0" w:color="auto"/>
      </w:divBdr>
    </w:div>
    <w:div w:id="932130718">
      <w:bodyDiv w:val="1"/>
      <w:marLeft w:val="0"/>
      <w:marRight w:val="0"/>
      <w:marTop w:val="0"/>
      <w:marBottom w:val="0"/>
      <w:divBdr>
        <w:top w:val="none" w:sz="0" w:space="0" w:color="auto"/>
        <w:left w:val="none" w:sz="0" w:space="0" w:color="auto"/>
        <w:bottom w:val="none" w:sz="0" w:space="0" w:color="auto"/>
        <w:right w:val="none" w:sz="0" w:space="0" w:color="auto"/>
      </w:divBdr>
    </w:div>
    <w:div w:id="934675117">
      <w:bodyDiv w:val="1"/>
      <w:marLeft w:val="0"/>
      <w:marRight w:val="0"/>
      <w:marTop w:val="0"/>
      <w:marBottom w:val="0"/>
      <w:divBdr>
        <w:top w:val="none" w:sz="0" w:space="0" w:color="auto"/>
        <w:left w:val="none" w:sz="0" w:space="0" w:color="auto"/>
        <w:bottom w:val="none" w:sz="0" w:space="0" w:color="auto"/>
        <w:right w:val="none" w:sz="0" w:space="0" w:color="auto"/>
      </w:divBdr>
    </w:div>
    <w:div w:id="937567581">
      <w:bodyDiv w:val="1"/>
      <w:marLeft w:val="0"/>
      <w:marRight w:val="0"/>
      <w:marTop w:val="0"/>
      <w:marBottom w:val="0"/>
      <w:divBdr>
        <w:top w:val="none" w:sz="0" w:space="0" w:color="auto"/>
        <w:left w:val="none" w:sz="0" w:space="0" w:color="auto"/>
        <w:bottom w:val="none" w:sz="0" w:space="0" w:color="auto"/>
        <w:right w:val="none" w:sz="0" w:space="0" w:color="auto"/>
      </w:divBdr>
    </w:div>
    <w:div w:id="938024084">
      <w:bodyDiv w:val="1"/>
      <w:marLeft w:val="0"/>
      <w:marRight w:val="0"/>
      <w:marTop w:val="0"/>
      <w:marBottom w:val="0"/>
      <w:divBdr>
        <w:top w:val="none" w:sz="0" w:space="0" w:color="auto"/>
        <w:left w:val="none" w:sz="0" w:space="0" w:color="auto"/>
        <w:bottom w:val="none" w:sz="0" w:space="0" w:color="auto"/>
        <w:right w:val="none" w:sz="0" w:space="0" w:color="auto"/>
      </w:divBdr>
    </w:div>
    <w:div w:id="939338884">
      <w:bodyDiv w:val="1"/>
      <w:marLeft w:val="0"/>
      <w:marRight w:val="0"/>
      <w:marTop w:val="0"/>
      <w:marBottom w:val="0"/>
      <w:divBdr>
        <w:top w:val="none" w:sz="0" w:space="0" w:color="auto"/>
        <w:left w:val="none" w:sz="0" w:space="0" w:color="auto"/>
        <w:bottom w:val="none" w:sz="0" w:space="0" w:color="auto"/>
        <w:right w:val="none" w:sz="0" w:space="0" w:color="auto"/>
      </w:divBdr>
    </w:div>
    <w:div w:id="940724693">
      <w:bodyDiv w:val="1"/>
      <w:marLeft w:val="0"/>
      <w:marRight w:val="0"/>
      <w:marTop w:val="0"/>
      <w:marBottom w:val="0"/>
      <w:divBdr>
        <w:top w:val="none" w:sz="0" w:space="0" w:color="auto"/>
        <w:left w:val="none" w:sz="0" w:space="0" w:color="auto"/>
        <w:bottom w:val="none" w:sz="0" w:space="0" w:color="auto"/>
        <w:right w:val="none" w:sz="0" w:space="0" w:color="auto"/>
      </w:divBdr>
    </w:div>
    <w:div w:id="941106240">
      <w:bodyDiv w:val="1"/>
      <w:marLeft w:val="0"/>
      <w:marRight w:val="0"/>
      <w:marTop w:val="0"/>
      <w:marBottom w:val="0"/>
      <w:divBdr>
        <w:top w:val="none" w:sz="0" w:space="0" w:color="auto"/>
        <w:left w:val="none" w:sz="0" w:space="0" w:color="auto"/>
        <w:bottom w:val="none" w:sz="0" w:space="0" w:color="auto"/>
        <w:right w:val="none" w:sz="0" w:space="0" w:color="auto"/>
      </w:divBdr>
    </w:div>
    <w:div w:id="941306303">
      <w:bodyDiv w:val="1"/>
      <w:marLeft w:val="0"/>
      <w:marRight w:val="0"/>
      <w:marTop w:val="0"/>
      <w:marBottom w:val="0"/>
      <w:divBdr>
        <w:top w:val="none" w:sz="0" w:space="0" w:color="auto"/>
        <w:left w:val="none" w:sz="0" w:space="0" w:color="auto"/>
        <w:bottom w:val="none" w:sz="0" w:space="0" w:color="auto"/>
        <w:right w:val="none" w:sz="0" w:space="0" w:color="auto"/>
      </w:divBdr>
    </w:div>
    <w:div w:id="941643352">
      <w:bodyDiv w:val="1"/>
      <w:marLeft w:val="0"/>
      <w:marRight w:val="0"/>
      <w:marTop w:val="0"/>
      <w:marBottom w:val="0"/>
      <w:divBdr>
        <w:top w:val="none" w:sz="0" w:space="0" w:color="auto"/>
        <w:left w:val="none" w:sz="0" w:space="0" w:color="auto"/>
        <w:bottom w:val="none" w:sz="0" w:space="0" w:color="auto"/>
        <w:right w:val="none" w:sz="0" w:space="0" w:color="auto"/>
      </w:divBdr>
    </w:div>
    <w:div w:id="944077028">
      <w:bodyDiv w:val="1"/>
      <w:marLeft w:val="0"/>
      <w:marRight w:val="0"/>
      <w:marTop w:val="0"/>
      <w:marBottom w:val="0"/>
      <w:divBdr>
        <w:top w:val="none" w:sz="0" w:space="0" w:color="auto"/>
        <w:left w:val="none" w:sz="0" w:space="0" w:color="auto"/>
        <w:bottom w:val="none" w:sz="0" w:space="0" w:color="auto"/>
        <w:right w:val="none" w:sz="0" w:space="0" w:color="auto"/>
      </w:divBdr>
    </w:div>
    <w:div w:id="944312234">
      <w:bodyDiv w:val="1"/>
      <w:marLeft w:val="0"/>
      <w:marRight w:val="0"/>
      <w:marTop w:val="0"/>
      <w:marBottom w:val="0"/>
      <w:divBdr>
        <w:top w:val="none" w:sz="0" w:space="0" w:color="auto"/>
        <w:left w:val="none" w:sz="0" w:space="0" w:color="auto"/>
        <w:bottom w:val="none" w:sz="0" w:space="0" w:color="auto"/>
        <w:right w:val="none" w:sz="0" w:space="0" w:color="auto"/>
      </w:divBdr>
    </w:div>
    <w:div w:id="944725429">
      <w:bodyDiv w:val="1"/>
      <w:marLeft w:val="0"/>
      <w:marRight w:val="0"/>
      <w:marTop w:val="0"/>
      <w:marBottom w:val="0"/>
      <w:divBdr>
        <w:top w:val="none" w:sz="0" w:space="0" w:color="auto"/>
        <w:left w:val="none" w:sz="0" w:space="0" w:color="auto"/>
        <w:bottom w:val="none" w:sz="0" w:space="0" w:color="auto"/>
        <w:right w:val="none" w:sz="0" w:space="0" w:color="auto"/>
      </w:divBdr>
    </w:div>
    <w:div w:id="944850598">
      <w:bodyDiv w:val="1"/>
      <w:marLeft w:val="0"/>
      <w:marRight w:val="0"/>
      <w:marTop w:val="0"/>
      <w:marBottom w:val="0"/>
      <w:divBdr>
        <w:top w:val="none" w:sz="0" w:space="0" w:color="auto"/>
        <w:left w:val="none" w:sz="0" w:space="0" w:color="auto"/>
        <w:bottom w:val="none" w:sz="0" w:space="0" w:color="auto"/>
        <w:right w:val="none" w:sz="0" w:space="0" w:color="auto"/>
      </w:divBdr>
    </w:div>
    <w:div w:id="948202121">
      <w:bodyDiv w:val="1"/>
      <w:marLeft w:val="0"/>
      <w:marRight w:val="0"/>
      <w:marTop w:val="0"/>
      <w:marBottom w:val="0"/>
      <w:divBdr>
        <w:top w:val="none" w:sz="0" w:space="0" w:color="auto"/>
        <w:left w:val="none" w:sz="0" w:space="0" w:color="auto"/>
        <w:bottom w:val="none" w:sz="0" w:space="0" w:color="auto"/>
        <w:right w:val="none" w:sz="0" w:space="0" w:color="auto"/>
      </w:divBdr>
    </w:div>
    <w:div w:id="949043461">
      <w:bodyDiv w:val="1"/>
      <w:marLeft w:val="0"/>
      <w:marRight w:val="0"/>
      <w:marTop w:val="0"/>
      <w:marBottom w:val="0"/>
      <w:divBdr>
        <w:top w:val="none" w:sz="0" w:space="0" w:color="auto"/>
        <w:left w:val="none" w:sz="0" w:space="0" w:color="auto"/>
        <w:bottom w:val="none" w:sz="0" w:space="0" w:color="auto"/>
        <w:right w:val="none" w:sz="0" w:space="0" w:color="auto"/>
      </w:divBdr>
    </w:div>
    <w:div w:id="950626673">
      <w:bodyDiv w:val="1"/>
      <w:marLeft w:val="0"/>
      <w:marRight w:val="0"/>
      <w:marTop w:val="0"/>
      <w:marBottom w:val="0"/>
      <w:divBdr>
        <w:top w:val="none" w:sz="0" w:space="0" w:color="auto"/>
        <w:left w:val="none" w:sz="0" w:space="0" w:color="auto"/>
        <w:bottom w:val="none" w:sz="0" w:space="0" w:color="auto"/>
        <w:right w:val="none" w:sz="0" w:space="0" w:color="auto"/>
      </w:divBdr>
    </w:div>
    <w:div w:id="951208911">
      <w:bodyDiv w:val="1"/>
      <w:marLeft w:val="0"/>
      <w:marRight w:val="0"/>
      <w:marTop w:val="0"/>
      <w:marBottom w:val="0"/>
      <w:divBdr>
        <w:top w:val="none" w:sz="0" w:space="0" w:color="auto"/>
        <w:left w:val="none" w:sz="0" w:space="0" w:color="auto"/>
        <w:bottom w:val="none" w:sz="0" w:space="0" w:color="auto"/>
        <w:right w:val="none" w:sz="0" w:space="0" w:color="auto"/>
      </w:divBdr>
    </w:div>
    <w:div w:id="959602691">
      <w:bodyDiv w:val="1"/>
      <w:marLeft w:val="0"/>
      <w:marRight w:val="0"/>
      <w:marTop w:val="0"/>
      <w:marBottom w:val="0"/>
      <w:divBdr>
        <w:top w:val="none" w:sz="0" w:space="0" w:color="auto"/>
        <w:left w:val="none" w:sz="0" w:space="0" w:color="auto"/>
        <w:bottom w:val="none" w:sz="0" w:space="0" w:color="auto"/>
        <w:right w:val="none" w:sz="0" w:space="0" w:color="auto"/>
      </w:divBdr>
    </w:div>
    <w:div w:id="964652680">
      <w:bodyDiv w:val="1"/>
      <w:marLeft w:val="0"/>
      <w:marRight w:val="0"/>
      <w:marTop w:val="0"/>
      <w:marBottom w:val="0"/>
      <w:divBdr>
        <w:top w:val="none" w:sz="0" w:space="0" w:color="auto"/>
        <w:left w:val="none" w:sz="0" w:space="0" w:color="auto"/>
        <w:bottom w:val="none" w:sz="0" w:space="0" w:color="auto"/>
        <w:right w:val="none" w:sz="0" w:space="0" w:color="auto"/>
      </w:divBdr>
    </w:div>
    <w:div w:id="974868091">
      <w:bodyDiv w:val="1"/>
      <w:marLeft w:val="0"/>
      <w:marRight w:val="0"/>
      <w:marTop w:val="0"/>
      <w:marBottom w:val="0"/>
      <w:divBdr>
        <w:top w:val="none" w:sz="0" w:space="0" w:color="auto"/>
        <w:left w:val="none" w:sz="0" w:space="0" w:color="auto"/>
        <w:bottom w:val="none" w:sz="0" w:space="0" w:color="auto"/>
        <w:right w:val="none" w:sz="0" w:space="0" w:color="auto"/>
      </w:divBdr>
    </w:div>
    <w:div w:id="974992856">
      <w:bodyDiv w:val="1"/>
      <w:marLeft w:val="0"/>
      <w:marRight w:val="0"/>
      <w:marTop w:val="0"/>
      <w:marBottom w:val="0"/>
      <w:divBdr>
        <w:top w:val="none" w:sz="0" w:space="0" w:color="auto"/>
        <w:left w:val="none" w:sz="0" w:space="0" w:color="auto"/>
        <w:bottom w:val="none" w:sz="0" w:space="0" w:color="auto"/>
        <w:right w:val="none" w:sz="0" w:space="0" w:color="auto"/>
      </w:divBdr>
    </w:div>
    <w:div w:id="976371900">
      <w:bodyDiv w:val="1"/>
      <w:marLeft w:val="0"/>
      <w:marRight w:val="0"/>
      <w:marTop w:val="0"/>
      <w:marBottom w:val="0"/>
      <w:divBdr>
        <w:top w:val="none" w:sz="0" w:space="0" w:color="auto"/>
        <w:left w:val="none" w:sz="0" w:space="0" w:color="auto"/>
        <w:bottom w:val="none" w:sz="0" w:space="0" w:color="auto"/>
        <w:right w:val="none" w:sz="0" w:space="0" w:color="auto"/>
      </w:divBdr>
    </w:div>
    <w:div w:id="982196219">
      <w:bodyDiv w:val="1"/>
      <w:marLeft w:val="0"/>
      <w:marRight w:val="0"/>
      <w:marTop w:val="0"/>
      <w:marBottom w:val="0"/>
      <w:divBdr>
        <w:top w:val="none" w:sz="0" w:space="0" w:color="auto"/>
        <w:left w:val="none" w:sz="0" w:space="0" w:color="auto"/>
        <w:bottom w:val="none" w:sz="0" w:space="0" w:color="auto"/>
        <w:right w:val="none" w:sz="0" w:space="0" w:color="auto"/>
      </w:divBdr>
    </w:div>
    <w:div w:id="982346709">
      <w:bodyDiv w:val="1"/>
      <w:marLeft w:val="0"/>
      <w:marRight w:val="0"/>
      <w:marTop w:val="0"/>
      <w:marBottom w:val="0"/>
      <w:divBdr>
        <w:top w:val="none" w:sz="0" w:space="0" w:color="auto"/>
        <w:left w:val="none" w:sz="0" w:space="0" w:color="auto"/>
        <w:bottom w:val="none" w:sz="0" w:space="0" w:color="auto"/>
        <w:right w:val="none" w:sz="0" w:space="0" w:color="auto"/>
      </w:divBdr>
    </w:div>
    <w:div w:id="990865844">
      <w:bodyDiv w:val="1"/>
      <w:marLeft w:val="0"/>
      <w:marRight w:val="0"/>
      <w:marTop w:val="0"/>
      <w:marBottom w:val="0"/>
      <w:divBdr>
        <w:top w:val="none" w:sz="0" w:space="0" w:color="auto"/>
        <w:left w:val="none" w:sz="0" w:space="0" w:color="auto"/>
        <w:bottom w:val="none" w:sz="0" w:space="0" w:color="auto"/>
        <w:right w:val="none" w:sz="0" w:space="0" w:color="auto"/>
      </w:divBdr>
    </w:div>
    <w:div w:id="999313731">
      <w:bodyDiv w:val="1"/>
      <w:marLeft w:val="0"/>
      <w:marRight w:val="0"/>
      <w:marTop w:val="0"/>
      <w:marBottom w:val="0"/>
      <w:divBdr>
        <w:top w:val="none" w:sz="0" w:space="0" w:color="auto"/>
        <w:left w:val="none" w:sz="0" w:space="0" w:color="auto"/>
        <w:bottom w:val="none" w:sz="0" w:space="0" w:color="auto"/>
        <w:right w:val="none" w:sz="0" w:space="0" w:color="auto"/>
      </w:divBdr>
    </w:div>
    <w:div w:id="1001273663">
      <w:bodyDiv w:val="1"/>
      <w:marLeft w:val="0"/>
      <w:marRight w:val="0"/>
      <w:marTop w:val="0"/>
      <w:marBottom w:val="0"/>
      <w:divBdr>
        <w:top w:val="none" w:sz="0" w:space="0" w:color="auto"/>
        <w:left w:val="none" w:sz="0" w:space="0" w:color="auto"/>
        <w:bottom w:val="none" w:sz="0" w:space="0" w:color="auto"/>
        <w:right w:val="none" w:sz="0" w:space="0" w:color="auto"/>
      </w:divBdr>
    </w:div>
    <w:div w:id="1001740584">
      <w:bodyDiv w:val="1"/>
      <w:marLeft w:val="0"/>
      <w:marRight w:val="0"/>
      <w:marTop w:val="0"/>
      <w:marBottom w:val="0"/>
      <w:divBdr>
        <w:top w:val="none" w:sz="0" w:space="0" w:color="auto"/>
        <w:left w:val="none" w:sz="0" w:space="0" w:color="auto"/>
        <w:bottom w:val="none" w:sz="0" w:space="0" w:color="auto"/>
        <w:right w:val="none" w:sz="0" w:space="0" w:color="auto"/>
      </w:divBdr>
    </w:div>
    <w:div w:id="1002972681">
      <w:bodyDiv w:val="1"/>
      <w:marLeft w:val="0"/>
      <w:marRight w:val="0"/>
      <w:marTop w:val="0"/>
      <w:marBottom w:val="0"/>
      <w:divBdr>
        <w:top w:val="none" w:sz="0" w:space="0" w:color="auto"/>
        <w:left w:val="none" w:sz="0" w:space="0" w:color="auto"/>
        <w:bottom w:val="none" w:sz="0" w:space="0" w:color="auto"/>
        <w:right w:val="none" w:sz="0" w:space="0" w:color="auto"/>
      </w:divBdr>
    </w:div>
    <w:div w:id="1006595407">
      <w:bodyDiv w:val="1"/>
      <w:marLeft w:val="0"/>
      <w:marRight w:val="0"/>
      <w:marTop w:val="0"/>
      <w:marBottom w:val="0"/>
      <w:divBdr>
        <w:top w:val="none" w:sz="0" w:space="0" w:color="auto"/>
        <w:left w:val="none" w:sz="0" w:space="0" w:color="auto"/>
        <w:bottom w:val="none" w:sz="0" w:space="0" w:color="auto"/>
        <w:right w:val="none" w:sz="0" w:space="0" w:color="auto"/>
      </w:divBdr>
    </w:div>
    <w:div w:id="1008561432">
      <w:bodyDiv w:val="1"/>
      <w:marLeft w:val="0"/>
      <w:marRight w:val="0"/>
      <w:marTop w:val="0"/>
      <w:marBottom w:val="0"/>
      <w:divBdr>
        <w:top w:val="none" w:sz="0" w:space="0" w:color="auto"/>
        <w:left w:val="none" w:sz="0" w:space="0" w:color="auto"/>
        <w:bottom w:val="none" w:sz="0" w:space="0" w:color="auto"/>
        <w:right w:val="none" w:sz="0" w:space="0" w:color="auto"/>
      </w:divBdr>
    </w:div>
    <w:div w:id="1013340389">
      <w:bodyDiv w:val="1"/>
      <w:marLeft w:val="0"/>
      <w:marRight w:val="0"/>
      <w:marTop w:val="0"/>
      <w:marBottom w:val="0"/>
      <w:divBdr>
        <w:top w:val="none" w:sz="0" w:space="0" w:color="auto"/>
        <w:left w:val="none" w:sz="0" w:space="0" w:color="auto"/>
        <w:bottom w:val="none" w:sz="0" w:space="0" w:color="auto"/>
        <w:right w:val="none" w:sz="0" w:space="0" w:color="auto"/>
      </w:divBdr>
    </w:div>
    <w:div w:id="1014460818">
      <w:bodyDiv w:val="1"/>
      <w:marLeft w:val="0"/>
      <w:marRight w:val="0"/>
      <w:marTop w:val="0"/>
      <w:marBottom w:val="0"/>
      <w:divBdr>
        <w:top w:val="none" w:sz="0" w:space="0" w:color="auto"/>
        <w:left w:val="none" w:sz="0" w:space="0" w:color="auto"/>
        <w:bottom w:val="none" w:sz="0" w:space="0" w:color="auto"/>
        <w:right w:val="none" w:sz="0" w:space="0" w:color="auto"/>
      </w:divBdr>
    </w:div>
    <w:div w:id="1018191351">
      <w:bodyDiv w:val="1"/>
      <w:marLeft w:val="0"/>
      <w:marRight w:val="0"/>
      <w:marTop w:val="0"/>
      <w:marBottom w:val="0"/>
      <w:divBdr>
        <w:top w:val="none" w:sz="0" w:space="0" w:color="auto"/>
        <w:left w:val="none" w:sz="0" w:space="0" w:color="auto"/>
        <w:bottom w:val="none" w:sz="0" w:space="0" w:color="auto"/>
        <w:right w:val="none" w:sz="0" w:space="0" w:color="auto"/>
      </w:divBdr>
    </w:div>
    <w:div w:id="1018387621">
      <w:bodyDiv w:val="1"/>
      <w:marLeft w:val="0"/>
      <w:marRight w:val="0"/>
      <w:marTop w:val="0"/>
      <w:marBottom w:val="0"/>
      <w:divBdr>
        <w:top w:val="none" w:sz="0" w:space="0" w:color="auto"/>
        <w:left w:val="none" w:sz="0" w:space="0" w:color="auto"/>
        <w:bottom w:val="none" w:sz="0" w:space="0" w:color="auto"/>
        <w:right w:val="none" w:sz="0" w:space="0" w:color="auto"/>
      </w:divBdr>
    </w:div>
    <w:div w:id="1020199121">
      <w:bodyDiv w:val="1"/>
      <w:marLeft w:val="0"/>
      <w:marRight w:val="0"/>
      <w:marTop w:val="0"/>
      <w:marBottom w:val="0"/>
      <w:divBdr>
        <w:top w:val="none" w:sz="0" w:space="0" w:color="auto"/>
        <w:left w:val="none" w:sz="0" w:space="0" w:color="auto"/>
        <w:bottom w:val="none" w:sz="0" w:space="0" w:color="auto"/>
        <w:right w:val="none" w:sz="0" w:space="0" w:color="auto"/>
      </w:divBdr>
    </w:div>
    <w:div w:id="1021469245">
      <w:bodyDiv w:val="1"/>
      <w:marLeft w:val="0"/>
      <w:marRight w:val="0"/>
      <w:marTop w:val="0"/>
      <w:marBottom w:val="0"/>
      <w:divBdr>
        <w:top w:val="none" w:sz="0" w:space="0" w:color="auto"/>
        <w:left w:val="none" w:sz="0" w:space="0" w:color="auto"/>
        <w:bottom w:val="none" w:sz="0" w:space="0" w:color="auto"/>
        <w:right w:val="none" w:sz="0" w:space="0" w:color="auto"/>
      </w:divBdr>
    </w:div>
    <w:div w:id="1027828657">
      <w:bodyDiv w:val="1"/>
      <w:marLeft w:val="0"/>
      <w:marRight w:val="0"/>
      <w:marTop w:val="0"/>
      <w:marBottom w:val="0"/>
      <w:divBdr>
        <w:top w:val="none" w:sz="0" w:space="0" w:color="auto"/>
        <w:left w:val="none" w:sz="0" w:space="0" w:color="auto"/>
        <w:bottom w:val="none" w:sz="0" w:space="0" w:color="auto"/>
        <w:right w:val="none" w:sz="0" w:space="0" w:color="auto"/>
      </w:divBdr>
    </w:div>
    <w:div w:id="1028994881">
      <w:bodyDiv w:val="1"/>
      <w:marLeft w:val="0"/>
      <w:marRight w:val="0"/>
      <w:marTop w:val="0"/>
      <w:marBottom w:val="0"/>
      <w:divBdr>
        <w:top w:val="none" w:sz="0" w:space="0" w:color="auto"/>
        <w:left w:val="none" w:sz="0" w:space="0" w:color="auto"/>
        <w:bottom w:val="none" w:sz="0" w:space="0" w:color="auto"/>
        <w:right w:val="none" w:sz="0" w:space="0" w:color="auto"/>
      </w:divBdr>
    </w:div>
    <w:div w:id="1029254792">
      <w:bodyDiv w:val="1"/>
      <w:marLeft w:val="0"/>
      <w:marRight w:val="0"/>
      <w:marTop w:val="0"/>
      <w:marBottom w:val="0"/>
      <w:divBdr>
        <w:top w:val="none" w:sz="0" w:space="0" w:color="auto"/>
        <w:left w:val="none" w:sz="0" w:space="0" w:color="auto"/>
        <w:bottom w:val="none" w:sz="0" w:space="0" w:color="auto"/>
        <w:right w:val="none" w:sz="0" w:space="0" w:color="auto"/>
      </w:divBdr>
    </w:div>
    <w:div w:id="1032262189">
      <w:bodyDiv w:val="1"/>
      <w:marLeft w:val="0"/>
      <w:marRight w:val="0"/>
      <w:marTop w:val="0"/>
      <w:marBottom w:val="0"/>
      <w:divBdr>
        <w:top w:val="none" w:sz="0" w:space="0" w:color="auto"/>
        <w:left w:val="none" w:sz="0" w:space="0" w:color="auto"/>
        <w:bottom w:val="none" w:sz="0" w:space="0" w:color="auto"/>
        <w:right w:val="none" w:sz="0" w:space="0" w:color="auto"/>
      </w:divBdr>
    </w:div>
    <w:div w:id="1038045943">
      <w:bodyDiv w:val="1"/>
      <w:marLeft w:val="0"/>
      <w:marRight w:val="0"/>
      <w:marTop w:val="0"/>
      <w:marBottom w:val="0"/>
      <w:divBdr>
        <w:top w:val="none" w:sz="0" w:space="0" w:color="auto"/>
        <w:left w:val="none" w:sz="0" w:space="0" w:color="auto"/>
        <w:bottom w:val="none" w:sz="0" w:space="0" w:color="auto"/>
        <w:right w:val="none" w:sz="0" w:space="0" w:color="auto"/>
      </w:divBdr>
    </w:div>
    <w:div w:id="1038772488">
      <w:bodyDiv w:val="1"/>
      <w:marLeft w:val="0"/>
      <w:marRight w:val="0"/>
      <w:marTop w:val="0"/>
      <w:marBottom w:val="0"/>
      <w:divBdr>
        <w:top w:val="none" w:sz="0" w:space="0" w:color="auto"/>
        <w:left w:val="none" w:sz="0" w:space="0" w:color="auto"/>
        <w:bottom w:val="none" w:sz="0" w:space="0" w:color="auto"/>
        <w:right w:val="none" w:sz="0" w:space="0" w:color="auto"/>
      </w:divBdr>
    </w:div>
    <w:div w:id="1039159989">
      <w:bodyDiv w:val="1"/>
      <w:marLeft w:val="0"/>
      <w:marRight w:val="0"/>
      <w:marTop w:val="0"/>
      <w:marBottom w:val="0"/>
      <w:divBdr>
        <w:top w:val="none" w:sz="0" w:space="0" w:color="auto"/>
        <w:left w:val="none" w:sz="0" w:space="0" w:color="auto"/>
        <w:bottom w:val="none" w:sz="0" w:space="0" w:color="auto"/>
        <w:right w:val="none" w:sz="0" w:space="0" w:color="auto"/>
      </w:divBdr>
    </w:div>
    <w:div w:id="1044909207">
      <w:bodyDiv w:val="1"/>
      <w:marLeft w:val="0"/>
      <w:marRight w:val="0"/>
      <w:marTop w:val="0"/>
      <w:marBottom w:val="0"/>
      <w:divBdr>
        <w:top w:val="none" w:sz="0" w:space="0" w:color="auto"/>
        <w:left w:val="none" w:sz="0" w:space="0" w:color="auto"/>
        <w:bottom w:val="none" w:sz="0" w:space="0" w:color="auto"/>
        <w:right w:val="none" w:sz="0" w:space="0" w:color="auto"/>
      </w:divBdr>
    </w:div>
    <w:div w:id="1048845512">
      <w:bodyDiv w:val="1"/>
      <w:marLeft w:val="0"/>
      <w:marRight w:val="0"/>
      <w:marTop w:val="0"/>
      <w:marBottom w:val="0"/>
      <w:divBdr>
        <w:top w:val="none" w:sz="0" w:space="0" w:color="auto"/>
        <w:left w:val="none" w:sz="0" w:space="0" w:color="auto"/>
        <w:bottom w:val="none" w:sz="0" w:space="0" w:color="auto"/>
        <w:right w:val="none" w:sz="0" w:space="0" w:color="auto"/>
      </w:divBdr>
    </w:div>
    <w:div w:id="1049495445">
      <w:bodyDiv w:val="1"/>
      <w:marLeft w:val="0"/>
      <w:marRight w:val="0"/>
      <w:marTop w:val="0"/>
      <w:marBottom w:val="0"/>
      <w:divBdr>
        <w:top w:val="none" w:sz="0" w:space="0" w:color="auto"/>
        <w:left w:val="none" w:sz="0" w:space="0" w:color="auto"/>
        <w:bottom w:val="none" w:sz="0" w:space="0" w:color="auto"/>
        <w:right w:val="none" w:sz="0" w:space="0" w:color="auto"/>
      </w:divBdr>
    </w:div>
    <w:div w:id="1050958833">
      <w:bodyDiv w:val="1"/>
      <w:marLeft w:val="0"/>
      <w:marRight w:val="0"/>
      <w:marTop w:val="0"/>
      <w:marBottom w:val="0"/>
      <w:divBdr>
        <w:top w:val="none" w:sz="0" w:space="0" w:color="auto"/>
        <w:left w:val="none" w:sz="0" w:space="0" w:color="auto"/>
        <w:bottom w:val="none" w:sz="0" w:space="0" w:color="auto"/>
        <w:right w:val="none" w:sz="0" w:space="0" w:color="auto"/>
      </w:divBdr>
    </w:div>
    <w:div w:id="1051884095">
      <w:bodyDiv w:val="1"/>
      <w:marLeft w:val="0"/>
      <w:marRight w:val="0"/>
      <w:marTop w:val="0"/>
      <w:marBottom w:val="0"/>
      <w:divBdr>
        <w:top w:val="none" w:sz="0" w:space="0" w:color="auto"/>
        <w:left w:val="none" w:sz="0" w:space="0" w:color="auto"/>
        <w:bottom w:val="none" w:sz="0" w:space="0" w:color="auto"/>
        <w:right w:val="none" w:sz="0" w:space="0" w:color="auto"/>
      </w:divBdr>
    </w:div>
    <w:div w:id="1054349774">
      <w:bodyDiv w:val="1"/>
      <w:marLeft w:val="0"/>
      <w:marRight w:val="0"/>
      <w:marTop w:val="0"/>
      <w:marBottom w:val="0"/>
      <w:divBdr>
        <w:top w:val="none" w:sz="0" w:space="0" w:color="auto"/>
        <w:left w:val="none" w:sz="0" w:space="0" w:color="auto"/>
        <w:bottom w:val="none" w:sz="0" w:space="0" w:color="auto"/>
        <w:right w:val="none" w:sz="0" w:space="0" w:color="auto"/>
      </w:divBdr>
    </w:div>
    <w:div w:id="1054890582">
      <w:bodyDiv w:val="1"/>
      <w:marLeft w:val="0"/>
      <w:marRight w:val="0"/>
      <w:marTop w:val="0"/>
      <w:marBottom w:val="0"/>
      <w:divBdr>
        <w:top w:val="none" w:sz="0" w:space="0" w:color="auto"/>
        <w:left w:val="none" w:sz="0" w:space="0" w:color="auto"/>
        <w:bottom w:val="none" w:sz="0" w:space="0" w:color="auto"/>
        <w:right w:val="none" w:sz="0" w:space="0" w:color="auto"/>
      </w:divBdr>
    </w:div>
    <w:div w:id="1057245516">
      <w:bodyDiv w:val="1"/>
      <w:marLeft w:val="0"/>
      <w:marRight w:val="0"/>
      <w:marTop w:val="0"/>
      <w:marBottom w:val="0"/>
      <w:divBdr>
        <w:top w:val="none" w:sz="0" w:space="0" w:color="auto"/>
        <w:left w:val="none" w:sz="0" w:space="0" w:color="auto"/>
        <w:bottom w:val="none" w:sz="0" w:space="0" w:color="auto"/>
        <w:right w:val="none" w:sz="0" w:space="0" w:color="auto"/>
      </w:divBdr>
    </w:div>
    <w:div w:id="1058477109">
      <w:bodyDiv w:val="1"/>
      <w:marLeft w:val="0"/>
      <w:marRight w:val="0"/>
      <w:marTop w:val="0"/>
      <w:marBottom w:val="0"/>
      <w:divBdr>
        <w:top w:val="none" w:sz="0" w:space="0" w:color="auto"/>
        <w:left w:val="none" w:sz="0" w:space="0" w:color="auto"/>
        <w:bottom w:val="none" w:sz="0" w:space="0" w:color="auto"/>
        <w:right w:val="none" w:sz="0" w:space="0" w:color="auto"/>
      </w:divBdr>
    </w:div>
    <w:div w:id="1059399618">
      <w:bodyDiv w:val="1"/>
      <w:marLeft w:val="0"/>
      <w:marRight w:val="0"/>
      <w:marTop w:val="0"/>
      <w:marBottom w:val="0"/>
      <w:divBdr>
        <w:top w:val="none" w:sz="0" w:space="0" w:color="auto"/>
        <w:left w:val="none" w:sz="0" w:space="0" w:color="auto"/>
        <w:bottom w:val="none" w:sz="0" w:space="0" w:color="auto"/>
        <w:right w:val="none" w:sz="0" w:space="0" w:color="auto"/>
      </w:divBdr>
    </w:div>
    <w:div w:id="1064907611">
      <w:bodyDiv w:val="1"/>
      <w:marLeft w:val="0"/>
      <w:marRight w:val="0"/>
      <w:marTop w:val="0"/>
      <w:marBottom w:val="0"/>
      <w:divBdr>
        <w:top w:val="none" w:sz="0" w:space="0" w:color="auto"/>
        <w:left w:val="none" w:sz="0" w:space="0" w:color="auto"/>
        <w:bottom w:val="none" w:sz="0" w:space="0" w:color="auto"/>
        <w:right w:val="none" w:sz="0" w:space="0" w:color="auto"/>
      </w:divBdr>
    </w:div>
    <w:div w:id="1065225890">
      <w:bodyDiv w:val="1"/>
      <w:marLeft w:val="0"/>
      <w:marRight w:val="0"/>
      <w:marTop w:val="0"/>
      <w:marBottom w:val="0"/>
      <w:divBdr>
        <w:top w:val="none" w:sz="0" w:space="0" w:color="auto"/>
        <w:left w:val="none" w:sz="0" w:space="0" w:color="auto"/>
        <w:bottom w:val="none" w:sz="0" w:space="0" w:color="auto"/>
        <w:right w:val="none" w:sz="0" w:space="0" w:color="auto"/>
      </w:divBdr>
    </w:div>
    <w:div w:id="1066487677">
      <w:bodyDiv w:val="1"/>
      <w:marLeft w:val="0"/>
      <w:marRight w:val="0"/>
      <w:marTop w:val="0"/>
      <w:marBottom w:val="0"/>
      <w:divBdr>
        <w:top w:val="none" w:sz="0" w:space="0" w:color="auto"/>
        <w:left w:val="none" w:sz="0" w:space="0" w:color="auto"/>
        <w:bottom w:val="none" w:sz="0" w:space="0" w:color="auto"/>
        <w:right w:val="none" w:sz="0" w:space="0" w:color="auto"/>
      </w:divBdr>
    </w:div>
    <w:div w:id="1069957315">
      <w:bodyDiv w:val="1"/>
      <w:marLeft w:val="0"/>
      <w:marRight w:val="0"/>
      <w:marTop w:val="0"/>
      <w:marBottom w:val="0"/>
      <w:divBdr>
        <w:top w:val="none" w:sz="0" w:space="0" w:color="auto"/>
        <w:left w:val="none" w:sz="0" w:space="0" w:color="auto"/>
        <w:bottom w:val="none" w:sz="0" w:space="0" w:color="auto"/>
        <w:right w:val="none" w:sz="0" w:space="0" w:color="auto"/>
      </w:divBdr>
    </w:div>
    <w:div w:id="1070735133">
      <w:bodyDiv w:val="1"/>
      <w:marLeft w:val="0"/>
      <w:marRight w:val="0"/>
      <w:marTop w:val="0"/>
      <w:marBottom w:val="0"/>
      <w:divBdr>
        <w:top w:val="none" w:sz="0" w:space="0" w:color="auto"/>
        <w:left w:val="none" w:sz="0" w:space="0" w:color="auto"/>
        <w:bottom w:val="none" w:sz="0" w:space="0" w:color="auto"/>
        <w:right w:val="none" w:sz="0" w:space="0" w:color="auto"/>
      </w:divBdr>
    </w:div>
    <w:div w:id="1077633006">
      <w:bodyDiv w:val="1"/>
      <w:marLeft w:val="0"/>
      <w:marRight w:val="0"/>
      <w:marTop w:val="0"/>
      <w:marBottom w:val="0"/>
      <w:divBdr>
        <w:top w:val="none" w:sz="0" w:space="0" w:color="auto"/>
        <w:left w:val="none" w:sz="0" w:space="0" w:color="auto"/>
        <w:bottom w:val="none" w:sz="0" w:space="0" w:color="auto"/>
        <w:right w:val="none" w:sz="0" w:space="0" w:color="auto"/>
      </w:divBdr>
    </w:div>
    <w:div w:id="1077896392">
      <w:bodyDiv w:val="1"/>
      <w:marLeft w:val="0"/>
      <w:marRight w:val="0"/>
      <w:marTop w:val="0"/>
      <w:marBottom w:val="0"/>
      <w:divBdr>
        <w:top w:val="none" w:sz="0" w:space="0" w:color="auto"/>
        <w:left w:val="none" w:sz="0" w:space="0" w:color="auto"/>
        <w:bottom w:val="none" w:sz="0" w:space="0" w:color="auto"/>
        <w:right w:val="none" w:sz="0" w:space="0" w:color="auto"/>
      </w:divBdr>
    </w:div>
    <w:div w:id="1084302944">
      <w:bodyDiv w:val="1"/>
      <w:marLeft w:val="0"/>
      <w:marRight w:val="0"/>
      <w:marTop w:val="0"/>
      <w:marBottom w:val="0"/>
      <w:divBdr>
        <w:top w:val="none" w:sz="0" w:space="0" w:color="auto"/>
        <w:left w:val="none" w:sz="0" w:space="0" w:color="auto"/>
        <w:bottom w:val="none" w:sz="0" w:space="0" w:color="auto"/>
        <w:right w:val="none" w:sz="0" w:space="0" w:color="auto"/>
      </w:divBdr>
    </w:div>
    <w:div w:id="1087069690">
      <w:bodyDiv w:val="1"/>
      <w:marLeft w:val="0"/>
      <w:marRight w:val="0"/>
      <w:marTop w:val="0"/>
      <w:marBottom w:val="0"/>
      <w:divBdr>
        <w:top w:val="none" w:sz="0" w:space="0" w:color="auto"/>
        <w:left w:val="none" w:sz="0" w:space="0" w:color="auto"/>
        <w:bottom w:val="none" w:sz="0" w:space="0" w:color="auto"/>
        <w:right w:val="none" w:sz="0" w:space="0" w:color="auto"/>
      </w:divBdr>
    </w:div>
    <w:div w:id="1089082041">
      <w:bodyDiv w:val="1"/>
      <w:marLeft w:val="0"/>
      <w:marRight w:val="0"/>
      <w:marTop w:val="0"/>
      <w:marBottom w:val="0"/>
      <w:divBdr>
        <w:top w:val="none" w:sz="0" w:space="0" w:color="auto"/>
        <w:left w:val="none" w:sz="0" w:space="0" w:color="auto"/>
        <w:bottom w:val="none" w:sz="0" w:space="0" w:color="auto"/>
        <w:right w:val="none" w:sz="0" w:space="0" w:color="auto"/>
      </w:divBdr>
    </w:div>
    <w:div w:id="1096176276">
      <w:bodyDiv w:val="1"/>
      <w:marLeft w:val="0"/>
      <w:marRight w:val="0"/>
      <w:marTop w:val="0"/>
      <w:marBottom w:val="0"/>
      <w:divBdr>
        <w:top w:val="none" w:sz="0" w:space="0" w:color="auto"/>
        <w:left w:val="none" w:sz="0" w:space="0" w:color="auto"/>
        <w:bottom w:val="none" w:sz="0" w:space="0" w:color="auto"/>
        <w:right w:val="none" w:sz="0" w:space="0" w:color="auto"/>
      </w:divBdr>
    </w:div>
    <w:div w:id="1096511657">
      <w:bodyDiv w:val="1"/>
      <w:marLeft w:val="0"/>
      <w:marRight w:val="0"/>
      <w:marTop w:val="0"/>
      <w:marBottom w:val="0"/>
      <w:divBdr>
        <w:top w:val="none" w:sz="0" w:space="0" w:color="auto"/>
        <w:left w:val="none" w:sz="0" w:space="0" w:color="auto"/>
        <w:bottom w:val="none" w:sz="0" w:space="0" w:color="auto"/>
        <w:right w:val="none" w:sz="0" w:space="0" w:color="auto"/>
      </w:divBdr>
    </w:div>
    <w:div w:id="1098331741">
      <w:bodyDiv w:val="1"/>
      <w:marLeft w:val="0"/>
      <w:marRight w:val="0"/>
      <w:marTop w:val="0"/>
      <w:marBottom w:val="0"/>
      <w:divBdr>
        <w:top w:val="none" w:sz="0" w:space="0" w:color="auto"/>
        <w:left w:val="none" w:sz="0" w:space="0" w:color="auto"/>
        <w:bottom w:val="none" w:sz="0" w:space="0" w:color="auto"/>
        <w:right w:val="none" w:sz="0" w:space="0" w:color="auto"/>
      </w:divBdr>
    </w:div>
    <w:div w:id="1100183566">
      <w:bodyDiv w:val="1"/>
      <w:marLeft w:val="0"/>
      <w:marRight w:val="0"/>
      <w:marTop w:val="0"/>
      <w:marBottom w:val="0"/>
      <w:divBdr>
        <w:top w:val="none" w:sz="0" w:space="0" w:color="auto"/>
        <w:left w:val="none" w:sz="0" w:space="0" w:color="auto"/>
        <w:bottom w:val="none" w:sz="0" w:space="0" w:color="auto"/>
        <w:right w:val="none" w:sz="0" w:space="0" w:color="auto"/>
      </w:divBdr>
    </w:div>
    <w:div w:id="1101685166">
      <w:bodyDiv w:val="1"/>
      <w:marLeft w:val="0"/>
      <w:marRight w:val="0"/>
      <w:marTop w:val="0"/>
      <w:marBottom w:val="0"/>
      <w:divBdr>
        <w:top w:val="none" w:sz="0" w:space="0" w:color="auto"/>
        <w:left w:val="none" w:sz="0" w:space="0" w:color="auto"/>
        <w:bottom w:val="none" w:sz="0" w:space="0" w:color="auto"/>
        <w:right w:val="none" w:sz="0" w:space="0" w:color="auto"/>
      </w:divBdr>
    </w:div>
    <w:div w:id="1105541526">
      <w:bodyDiv w:val="1"/>
      <w:marLeft w:val="0"/>
      <w:marRight w:val="0"/>
      <w:marTop w:val="0"/>
      <w:marBottom w:val="0"/>
      <w:divBdr>
        <w:top w:val="none" w:sz="0" w:space="0" w:color="auto"/>
        <w:left w:val="none" w:sz="0" w:space="0" w:color="auto"/>
        <w:bottom w:val="none" w:sz="0" w:space="0" w:color="auto"/>
        <w:right w:val="none" w:sz="0" w:space="0" w:color="auto"/>
      </w:divBdr>
    </w:div>
    <w:div w:id="1107888748">
      <w:bodyDiv w:val="1"/>
      <w:marLeft w:val="0"/>
      <w:marRight w:val="0"/>
      <w:marTop w:val="0"/>
      <w:marBottom w:val="0"/>
      <w:divBdr>
        <w:top w:val="none" w:sz="0" w:space="0" w:color="auto"/>
        <w:left w:val="none" w:sz="0" w:space="0" w:color="auto"/>
        <w:bottom w:val="none" w:sz="0" w:space="0" w:color="auto"/>
        <w:right w:val="none" w:sz="0" w:space="0" w:color="auto"/>
      </w:divBdr>
    </w:div>
    <w:div w:id="1108232772">
      <w:bodyDiv w:val="1"/>
      <w:marLeft w:val="0"/>
      <w:marRight w:val="0"/>
      <w:marTop w:val="0"/>
      <w:marBottom w:val="0"/>
      <w:divBdr>
        <w:top w:val="none" w:sz="0" w:space="0" w:color="auto"/>
        <w:left w:val="none" w:sz="0" w:space="0" w:color="auto"/>
        <w:bottom w:val="none" w:sz="0" w:space="0" w:color="auto"/>
        <w:right w:val="none" w:sz="0" w:space="0" w:color="auto"/>
      </w:divBdr>
    </w:div>
    <w:div w:id="1111120472">
      <w:bodyDiv w:val="1"/>
      <w:marLeft w:val="0"/>
      <w:marRight w:val="0"/>
      <w:marTop w:val="0"/>
      <w:marBottom w:val="0"/>
      <w:divBdr>
        <w:top w:val="none" w:sz="0" w:space="0" w:color="auto"/>
        <w:left w:val="none" w:sz="0" w:space="0" w:color="auto"/>
        <w:bottom w:val="none" w:sz="0" w:space="0" w:color="auto"/>
        <w:right w:val="none" w:sz="0" w:space="0" w:color="auto"/>
      </w:divBdr>
    </w:div>
    <w:div w:id="1113982950">
      <w:bodyDiv w:val="1"/>
      <w:marLeft w:val="0"/>
      <w:marRight w:val="0"/>
      <w:marTop w:val="0"/>
      <w:marBottom w:val="0"/>
      <w:divBdr>
        <w:top w:val="none" w:sz="0" w:space="0" w:color="auto"/>
        <w:left w:val="none" w:sz="0" w:space="0" w:color="auto"/>
        <w:bottom w:val="none" w:sz="0" w:space="0" w:color="auto"/>
        <w:right w:val="none" w:sz="0" w:space="0" w:color="auto"/>
      </w:divBdr>
    </w:div>
    <w:div w:id="1115712588">
      <w:bodyDiv w:val="1"/>
      <w:marLeft w:val="0"/>
      <w:marRight w:val="0"/>
      <w:marTop w:val="0"/>
      <w:marBottom w:val="0"/>
      <w:divBdr>
        <w:top w:val="none" w:sz="0" w:space="0" w:color="auto"/>
        <w:left w:val="none" w:sz="0" w:space="0" w:color="auto"/>
        <w:bottom w:val="none" w:sz="0" w:space="0" w:color="auto"/>
        <w:right w:val="none" w:sz="0" w:space="0" w:color="auto"/>
      </w:divBdr>
    </w:div>
    <w:div w:id="1115752443">
      <w:bodyDiv w:val="1"/>
      <w:marLeft w:val="0"/>
      <w:marRight w:val="0"/>
      <w:marTop w:val="0"/>
      <w:marBottom w:val="0"/>
      <w:divBdr>
        <w:top w:val="none" w:sz="0" w:space="0" w:color="auto"/>
        <w:left w:val="none" w:sz="0" w:space="0" w:color="auto"/>
        <w:bottom w:val="none" w:sz="0" w:space="0" w:color="auto"/>
        <w:right w:val="none" w:sz="0" w:space="0" w:color="auto"/>
      </w:divBdr>
    </w:div>
    <w:div w:id="1116095545">
      <w:bodyDiv w:val="1"/>
      <w:marLeft w:val="0"/>
      <w:marRight w:val="0"/>
      <w:marTop w:val="0"/>
      <w:marBottom w:val="0"/>
      <w:divBdr>
        <w:top w:val="none" w:sz="0" w:space="0" w:color="auto"/>
        <w:left w:val="none" w:sz="0" w:space="0" w:color="auto"/>
        <w:bottom w:val="none" w:sz="0" w:space="0" w:color="auto"/>
        <w:right w:val="none" w:sz="0" w:space="0" w:color="auto"/>
      </w:divBdr>
    </w:div>
    <w:div w:id="1124425240">
      <w:bodyDiv w:val="1"/>
      <w:marLeft w:val="0"/>
      <w:marRight w:val="0"/>
      <w:marTop w:val="0"/>
      <w:marBottom w:val="0"/>
      <w:divBdr>
        <w:top w:val="none" w:sz="0" w:space="0" w:color="auto"/>
        <w:left w:val="none" w:sz="0" w:space="0" w:color="auto"/>
        <w:bottom w:val="none" w:sz="0" w:space="0" w:color="auto"/>
        <w:right w:val="none" w:sz="0" w:space="0" w:color="auto"/>
      </w:divBdr>
    </w:div>
    <w:div w:id="1129782356">
      <w:bodyDiv w:val="1"/>
      <w:marLeft w:val="0"/>
      <w:marRight w:val="0"/>
      <w:marTop w:val="0"/>
      <w:marBottom w:val="0"/>
      <w:divBdr>
        <w:top w:val="none" w:sz="0" w:space="0" w:color="auto"/>
        <w:left w:val="none" w:sz="0" w:space="0" w:color="auto"/>
        <w:bottom w:val="none" w:sz="0" w:space="0" w:color="auto"/>
        <w:right w:val="none" w:sz="0" w:space="0" w:color="auto"/>
      </w:divBdr>
    </w:div>
    <w:div w:id="1138497779">
      <w:bodyDiv w:val="1"/>
      <w:marLeft w:val="0"/>
      <w:marRight w:val="0"/>
      <w:marTop w:val="0"/>
      <w:marBottom w:val="0"/>
      <w:divBdr>
        <w:top w:val="none" w:sz="0" w:space="0" w:color="auto"/>
        <w:left w:val="none" w:sz="0" w:space="0" w:color="auto"/>
        <w:bottom w:val="none" w:sz="0" w:space="0" w:color="auto"/>
        <w:right w:val="none" w:sz="0" w:space="0" w:color="auto"/>
      </w:divBdr>
    </w:div>
    <w:div w:id="1141078956">
      <w:bodyDiv w:val="1"/>
      <w:marLeft w:val="0"/>
      <w:marRight w:val="0"/>
      <w:marTop w:val="0"/>
      <w:marBottom w:val="0"/>
      <w:divBdr>
        <w:top w:val="none" w:sz="0" w:space="0" w:color="auto"/>
        <w:left w:val="none" w:sz="0" w:space="0" w:color="auto"/>
        <w:bottom w:val="none" w:sz="0" w:space="0" w:color="auto"/>
        <w:right w:val="none" w:sz="0" w:space="0" w:color="auto"/>
      </w:divBdr>
    </w:div>
    <w:div w:id="1144128540">
      <w:bodyDiv w:val="1"/>
      <w:marLeft w:val="0"/>
      <w:marRight w:val="0"/>
      <w:marTop w:val="0"/>
      <w:marBottom w:val="0"/>
      <w:divBdr>
        <w:top w:val="none" w:sz="0" w:space="0" w:color="auto"/>
        <w:left w:val="none" w:sz="0" w:space="0" w:color="auto"/>
        <w:bottom w:val="none" w:sz="0" w:space="0" w:color="auto"/>
        <w:right w:val="none" w:sz="0" w:space="0" w:color="auto"/>
      </w:divBdr>
    </w:div>
    <w:div w:id="1151481503">
      <w:bodyDiv w:val="1"/>
      <w:marLeft w:val="0"/>
      <w:marRight w:val="0"/>
      <w:marTop w:val="0"/>
      <w:marBottom w:val="0"/>
      <w:divBdr>
        <w:top w:val="none" w:sz="0" w:space="0" w:color="auto"/>
        <w:left w:val="none" w:sz="0" w:space="0" w:color="auto"/>
        <w:bottom w:val="none" w:sz="0" w:space="0" w:color="auto"/>
        <w:right w:val="none" w:sz="0" w:space="0" w:color="auto"/>
      </w:divBdr>
    </w:div>
    <w:div w:id="1152478319">
      <w:bodyDiv w:val="1"/>
      <w:marLeft w:val="0"/>
      <w:marRight w:val="0"/>
      <w:marTop w:val="0"/>
      <w:marBottom w:val="0"/>
      <w:divBdr>
        <w:top w:val="none" w:sz="0" w:space="0" w:color="auto"/>
        <w:left w:val="none" w:sz="0" w:space="0" w:color="auto"/>
        <w:bottom w:val="none" w:sz="0" w:space="0" w:color="auto"/>
        <w:right w:val="none" w:sz="0" w:space="0" w:color="auto"/>
      </w:divBdr>
    </w:div>
    <w:div w:id="1154838102">
      <w:bodyDiv w:val="1"/>
      <w:marLeft w:val="0"/>
      <w:marRight w:val="0"/>
      <w:marTop w:val="0"/>
      <w:marBottom w:val="0"/>
      <w:divBdr>
        <w:top w:val="none" w:sz="0" w:space="0" w:color="auto"/>
        <w:left w:val="none" w:sz="0" w:space="0" w:color="auto"/>
        <w:bottom w:val="none" w:sz="0" w:space="0" w:color="auto"/>
        <w:right w:val="none" w:sz="0" w:space="0" w:color="auto"/>
      </w:divBdr>
    </w:div>
    <w:div w:id="1155495078">
      <w:bodyDiv w:val="1"/>
      <w:marLeft w:val="0"/>
      <w:marRight w:val="0"/>
      <w:marTop w:val="0"/>
      <w:marBottom w:val="0"/>
      <w:divBdr>
        <w:top w:val="none" w:sz="0" w:space="0" w:color="auto"/>
        <w:left w:val="none" w:sz="0" w:space="0" w:color="auto"/>
        <w:bottom w:val="none" w:sz="0" w:space="0" w:color="auto"/>
        <w:right w:val="none" w:sz="0" w:space="0" w:color="auto"/>
      </w:divBdr>
    </w:div>
    <w:div w:id="1155796919">
      <w:bodyDiv w:val="1"/>
      <w:marLeft w:val="0"/>
      <w:marRight w:val="0"/>
      <w:marTop w:val="0"/>
      <w:marBottom w:val="0"/>
      <w:divBdr>
        <w:top w:val="none" w:sz="0" w:space="0" w:color="auto"/>
        <w:left w:val="none" w:sz="0" w:space="0" w:color="auto"/>
        <w:bottom w:val="none" w:sz="0" w:space="0" w:color="auto"/>
        <w:right w:val="none" w:sz="0" w:space="0" w:color="auto"/>
      </w:divBdr>
    </w:div>
    <w:div w:id="1157108763">
      <w:bodyDiv w:val="1"/>
      <w:marLeft w:val="0"/>
      <w:marRight w:val="0"/>
      <w:marTop w:val="0"/>
      <w:marBottom w:val="0"/>
      <w:divBdr>
        <w:top w:val="none" w:sz="0" w:space="0" w:color="auto"/>
        <w:left w:val="none" w:sz="0" w:space="0" w:color="auto"/>
        <w:bottom w:val="none" w:sz="0" w:space="0" w:color="auto"/>
        <w:right w:val="none" w:sz="0" w:space="0" w:color="auto"/>
      </w:divBdr>
    </w:div>
    <w:div w:id="1157766712">
      <w:bodyDiv w:val="1"/>
      <w:marLeft w:val="0"/>
      <w:marRight w:val="0"/>
      <w:marTop w:val="0"/>
      <w:marBottom w:val="0"/>
      <w:divBdr>
        <w:top w:val="none" w:sz="0" w:space="0" w:color="auto"/>
        <w:left w:val="none" w:sz="0" w:space="0" w:color="auto"/>
        <w:bottom w:val="none" w:sz="0" w:space="0" w:color="auto"/>
        <w:right w:val="none" w:sz="0" w:space="0" w:color="auto"/>
      </w:divBdr>
    </w:div>
    <w:div w:id="1157771459">
      <w:bodyDiv w:val="1"/>
      <w:marLeft w:val="0"/>
      <w:marRight w:val="0"/>
      <w:marTop w:val="0"/>
      <w:marBottom w:val="0"/>
      <w:divBdr>
        <w:top w:val="none" w:sz="0" w:space="0" w:color="auto"/>
        <w:left w:val="none" w:sz="0" w:space="0" w:color="auto"/>
        <w:bottom w:val="none" w:sz="0" w:space="0" w:color="auto"/>
        <w:right w:val="none" w:sz="0" w:space="0" w:color="auto"/>
      </w:divBdr>
    </w:div>
    <w:div w:id="1157845318">
      <w:bodyDiv w:val="1"/>
      <w:marLeft w:val="0"/>
      <w:marRight w:val="0"/>
      <w:marTop w:val="0"/>
      <w:marBottom w:val="0"/>
      <w:divBdr>
        <w:top w:val="none" w:sz="0" w:space="0" w:color="auto"/>
        <w:left w:val="none" w:sz="0" w:space="0" w:color="auto"/>
        <w:bottom w:val="none" w:sz="0" w:space="0" w:color="auto"/>
        <w:right w:val="none" w:sz="0" w:space="0" w:color="auto"/>
      </w:divBdr>
    </w:div>
    <w:div w:id="1158350419">
      <w:bodyDiv w:val="1"/>
      <w:marLeft w:val="0"/>
      <w:marRight w:val="0"/>
      <w:marTop w:val="0"/>
      <w:marBottom w:val="0"/>
      <w:divBdr>
        <w:top w:val="none" w:sz="0" w:space="0" w:color="auto"/>
        <w:left w:val="none" w:sz="0" w:space="0" w:color="auto"/>
        <w:bottom w:val="none" w:sz="0" w:space="0" w:color="auto"/>
        <w:right w:val="none" w:sz="0" w:space="0" w:color="auto"/>
      </w:divBdr>
    </w:div>
    <w:div w:id="1160852809">
      <w:bodyDiv w:val="1"/>
      <w:marLeft w:val="0"/>
      <w:marRight w:val="0"/>
      <w:marTop w:val="0"/>
      <w:marBottom w:val="0"/>
      <w:divBdr>
        <w:top w:val="none" w:sz="0" w:space="0" w:color="auto"/>
        <w:left w:val="none" w:sz="0" w:space="0" w:color="auto"/>
        <w:bottom w:val="none" w:sz="0" w:space="0" w:color="auto"/>
        <w:right w:val="none" w:sz="0" w:space="0" w:color="auto"/>
      </w:divBdr>
    </w:div>
    <w:div w:id="1162551201">
      <w:bodyDiv w:val="1"/>
      <w:marLeft w:val="0"/>
      <w:marRight w:val="0"/>
      <w:marTop w:val="0"/>
      <w:marBottom w:val="0"/>
      <w:divBdr>
        <w:top w:val="none" w:sz="0" w:space="0" w:color="auto"/>
        <w:left w:val="none" w:sz="0" w:space="0" w:color="auto"/>
        <w:bottom w:val="none" w:sz="0" w:space="0" w:color="auto"/>
        <w:right w:val="none" w:sz="0" w:space="0" w:color="auto"/>
      </w:divBdr>
    </w:div>
    <w:div w:id="1163861236">
      <w:bodyDiv w:val="1"/>
      <w:marLeft w:val="0"/>
      <w:marRight w:val="0"/>
      <w:marTop w:val="0"/>
      <w:marBottom w:val="0"/>
      <w:divBdr>
        <w:top w:val="none" w:sz="0" w:space="0" w:color="auto"/>
        <w:left w:val="none" w:sz="0" w:space="0" w:color="auto"/>
        <w:bottom w:val="none" w:sz="0" w:space="0" w:color="auto"/>
        <w:right w:val="none" w:sz="0" w:space="0" w:color="auto"/>
      </w:divBdr>
    </w:div>
    <w:div w:id="1176849570">
      <w:bodyDiv w:val="1"/>
      <w:marLeft w:val="0"/>
      <w:marRight w:val="0"/>
      <w:marTop w:val="0"/>
      <w:marBottom w:val="0"/>
      <w:divBdr>
        <w:top w:val="none" w:sz="0" w:space="0" w:color="auto"/>
        <w:left w:val="none" w:sz="0" w:space="0" w:color="auto"/>
        <w:bottom w:val="none" w:sz="0" w:space="0" w:color="auto"/>
        <w:right w:val="none" w:sz="0" w:space="0" w:color="auto"/>
      </w:divBdr>
    </w:div>
    <w:div w:id="1176961312">
      <w:bodyDiv w:val="1"/>
      <w:marLeft w:val="0"/>
      <w:marRight w:val="0"/>
      <w:marTop w:val="0"/>
      <w:marBottom w:val="0"/>
      <w:divBdr>
        <w:top w:val="none" w:sz="0" w:space="0" w:color="auto"/>
        <w:left w:val="none" w:sz="0" w:space="0" w:color="auto"/>
        <w:bottom w:val="none" w:sz="0" w:space="0" w:color="auto"/>
        <w:right w:val="none" w:sz="0" w:space="0" w:color="auto"/>
      </w:divBdr>
    </w:div>
    <w:div w:id="1177231696">
      <w:bodyDiv w:val="1"/>
      <w:marLeft w:val="0"/>
      <w:marRight w:val="0"/>
      <w:marTop w:val="0"/>
      <w:marBottom w:val="0"/>
      <w:divBdr>
        <w:top w:val="none" w:sz="0" w:space="0" w:color="auto"/>
        <w:left w:val="none" w:sz="0" w:space="0" w:color="auto"/>
        <w:bottom w:val="none" w:sz="0" w:space="0" w:color="auto"/>
        <w:right w:val="none" w:sz="0" w:space="0" w:color="auto"/>
      </w:divBdr>
    </w:div>
    <w:div w:id="1179780072">
      <w:bodyDiv w:val="1"/>
      <w:marLeft w:val="0"/>
      <w:marRight w:val="0"/>
      <w:marTop w:val="0"/>
      <w:marBottom w:val="0"/>
      <w:divBdr>
        <w:top w:val="none" w:sz="0" w:space="0" w:color="auto"/>
        <w:left w:val="none" w:sz="0" w:space="0" w:color="auto"/>
        <w:bottom w:val="none" w:sz="0" w:space="0" w:color="auto"/>
        <w:right w:val="none" w:sz="0" w:space="0" w:color="auto"/>
      </w:divBdr>
    </w:div>
    <w:div w:id="1184052121">
      <w:bodyDiv w:val="1"/>
      <w:marLeft w:val="0"/>
      <w:marRight w:val="0"/>
      <w:marTop w:val="0"/>
      <w:marBottom w:val="0"/>
      <w:divBdr>
        <w:top w:val="none" w:sz="0" w:space="0" w:color="auto"/>
        <w:left w:val="none" w:sz="0" w:space="0" w:color="auto"/>
        <w:bottom w:val="none" w:sz="0" w:space="0" w:color="auto"/>
        <w:right w:val="none" w:sz="0" w:space="0" w:color="auto"/>
      </w:divBdr>
    </w:div>
    <w:div w:id="1184972623">
      <w:bodyDiv w:val="1"/>
      <w:marLeft w:val="0"/>
      <w:marRight w:val="0"/>
      <w:marTop w:val="0"/>
      <w:marBottom w:val="0"/>
      <w:divBdr>
        <w:top w:val="none" w:sz="0" w:space="0" w:color="auto"/>
        <w:left w:val="none" w:sz="0" w:space="0" w:color="auto"/>
        <w:bottom w:val="none" w:sz="0" w:space="0" w:color="auto"/>
        <w:right w:val="none" w:sz="0" w:space="0" w:color="auto"/>
      </w:divBdr>
    </w:div>
    <w:div w:id="1187448949">
      <w:bodyDiv w:val="1"/>
      <w:marLeft w:val="0"/>
      <w:marRight w:val="0"/>
      <w:marTop w:val="0"/>
      <w:marBottom w:val="0"/>
      <w:divBdr>
        <w:top w:val="none" w:sz="0" w:space="0" w:color="auto"/>
        <w:left w:val="none" w:sz="0" w:space="0" w:color="auto"/>
        <w:bottom w:val="none" w:sz="0" w:space="0" w:color="auto"/>
        <w:right w:val="none" w:sz="0" w:space="0" w:color="auto"/>
      </w:divBdr>
    </w:div>
    <w:div w:id="1188593497">
      <w:bodyDiv w:val="1"/>
      <w:marLeft w:val="0"/>
      <w:marRight w:val="0"/>
      <w:marTop w:val="0"/>
      <w:marBottom w:val="0"/>
      <w:divBdr>
        <w:top w:val="none" w:sz="0" w:space="0" w:color="auto"/>
        <w:left w:val="none" w:sz="0" w:space="0" w:color="auto"/>
        <w:bottom w:val="none" w:sz="0" w:space="0" w:color="auto"/>
        <w:right w:val="none" w:sz="0" w:space="0" w:color="auto"/>
      </w:divBdr>
    </w:div>
    <w:div w:id="1194268859">
      <w:bodyDiv w:val="1"/>
      <w:marLeft w:val="0"/>
      <w:marRight w:val="0"/>
      <w:marTop w:val="0"/>
      <w:marBottom w:val="0"/>
      <w:divBdr>
        <w:top w:val="none" w:sz="0" w:space="0" w:color="auto"/>
        <w:left w:val="none" w:sz="0" w:space="0" w:color="auto"/>
        <w:bottom w:val="none" w:sz="0" w:space="0" w:color="auto"/>
        <w:right w:val="none" w:sz="0" w:space="0" w:color="auto"/>
      </w:divBdr>
    </w:div>
    <w:div w:id="1195070791">
      <w:bodyDiv w:val="1"/>
      <w:marLeft w:val="0"/>
      <w:marRight w:val="0"/>
      <w:marTop w:val="0"/>
      <w:marBottom w:val="0"/>
      <w:divBdr>
        <w:top w:val="none" w:sz="0" w:space="0" w:color="auto"/>
        <w:left w:val="none" w:sz="0" w:space="0" w:color="auto"/>
        <w:bottom w:val="none" w:sz="0" w:space="0" w:color="auto"/>
        <w:right w:val="none" w:sz="0" w:space="0" w:color="auto"/>
      </w:divBdr>
    </w:div>
    <w:div w:id="1195846871">
      <w:bodyDiv w:val="1"/>
      <w:marLeft w:val="0"/>
      <w:marRight w:val="0"/>
      <w:marTop w:val="0"/>
      <w:marBottom w:val="0"/>
      <w:divBdr>
        <w:top w:val="none" w:sz="0" w:space="0" w:color="auto"/>
        <w:left w:val="none" w:sz="0" w:space="0" w:color="auto"/>
        <w:bottom w:val="none" w:sz="0" w:space="0" w:color="auto"/>
        <w:right w:val="none" w:sz="0" w:space="0" w:color="auto"/>
      </w:divBdr>
    </w:div>
    <w:div w:id="1196578306">
      <w:bodyDiv w:val="1"/>
      <w:marLeft w:val="0"/>
      <w:marRight w:val="0"/>
      <w:marTop w:val="0"/>
      <w:marBottom w:val="0"/>
      <w:divBdr>
        <w:top w:val="none" w:sz="0" w:space="0" w:color="auto"/>
        <w:left w:val="none" w:sz="0" w:space="0" w:color="auto"/>
        <w:bottom w:val="none" w:sz="0" w:space="0" w:color="auto"/>
        <w:right w:val="none" w:sz="0" w:space="0" w:color="auto"/>
      </w:divBdr>
    </w:div>
    <w:div w:id="1197506258">
      <w:bodyDiv w:val="1"/>
      <w:marLeft w:val="0"/>
      <w:marRight w:val="0"/>
      <w:marTop w:val="0"/>
      <w:marBottom w:val="0"/>
      <w:divBdr>
        <w:top w:val="none" w:sz="0" w:space="0" w:color="auto"/>
        <w:left w:val="none" w:sz="0" w:space="0" w:color="auto"/>
        <w:bottom w:val="none" w:sz="0" w:space="0" w:color="auto"/>
        <w:right w:val="none" w:sz="0" w:space="0" w:color="auto"/>
      </w:divBdr>
    </w:div>
    <w:div w:id="1202859721">
      <w:bodyDiv w:val="1"/>
      <w:marLeft w:val="0"/>
      <w:marRight w:val="0"/>
      <w:marTop w:val="0"/>
      <w:marBottom w:val="0"/>
      <w:divBdr>
        <w:top w:val="none" w:sz="0" w:space="0" w:color="auto"/>
        <w:left w:val="none" w:sz="0" w:space="0" w:color="auto"/>
        <w:bottom w:val="none" w:sz="0" w:space="0" w:color="auto"/>
        <w:right w:val="none" w:sz="0" w:space="0" w:color="auto"/>
      </w:divBdr>
    </w:div>
    <w:div w:id="1207252659">
      <w:bodyDiv w:val="1"/>
      <w:marLeft w:val="0"/>
      <w:marRight w:val="0"/>
      <w:marTop w:val="0"/>
      <w:marBottom w:val="0"/>
      <w:divBdr>
        <w:top w:val="none" w:sz="0" w:space="0" w:color="auto"/>
        <w:left w:val="none" w:sz="0" w:space="0" w:color="auto"/>
        <w:bottom w:val="none" w:sz="0" w:space="0" w:color="auto"/>
        <w:right w:val="none" w:sz="0" w:space="0" w:color="auto"/>
      </w:divBdr>
    </w:div>
    <w:div w:id="1207371047">
      <w:bodyDiv w:val="1"/>
      <w:marLeft w:val="0"/>
      <w:marRight w:val="0"/>
      <w:marTop w:val="0"/>
      <w:marBottom w:val="0"/>
      <w:divBdr>
        <w:top w:val="none" w:sz="0" w:space="0" w:color="auto"/>
        <w:left w:val="none" w:sz="0" w:space="0" w:color="auto"/>
        <w:bottom w:val="none" w:sz="0" w:space="0" w:color="auto"/>
        <w:right w:val="none" w:sz="0" w:space="0" w:color="auto"/>
      </w:divBdr>
    </w:div>
    <w:div w:id="1207643424">
      <w:bodyDiv w:val="1"/>
      <w:marLeft w:val="0"/>
      <w:marRight w:val="0"/>
      <w:marTop w:val="0"/>
      <w:marBottom w:val="0"/>
      <w:divBdr>
        <w:top w:val="none" w:sz="0" w:space="0" w:color="auto"/>
        <w:left w:val="none" w:sz="0" w:space="0" w:color="auto"/>
        <w:bottom w:val="none" w:sz="0" w:space="0" w:color="auto"/>
        <w:right w:val="none" w:sz="0" w:space="0" w:color="auto"/>
      </w:divBdr>
    </w:div>
    <w:div w:id="1209957770">
      <w:bodyDiv w:val="1"/>
      <w:marLeft w:val="0"/>
      <w:marRight w:val="0"/>
      <w:marTop w:val="0"/>
      <w:marBottom w:val="0"/>
      <w:divBdr>
        <w:top w:val="none" w:sz="0" w:space="0" w:color="auto"/>
        <w:left w:val="none" w:sz="0" w:space="0" w:color="auto"/>
        <w:bottom w:val="none" w:sz="0" w:space="0" w:color="auto"/>
        <w:right w:val="none" w:sz="0" w:space="0" w:color="auto"/>
      </w:divBdr>
    </w:div>
    <w:div w:id="1210460812">
      <w:bodyDiv w:val="1"/>
      <w:marLeft w:val="0"/>
      <w:marRight w:val="0"/>
      <w:marTop w:val="0"/>
      <w:marBottom w:val="0"/>
      <w:divBdr>
        <w:top w:val="none" w:sz="0" w:space="0" w:color="auto"/>
        <w:left w:val="none" w:sz="0" w:space="0" w:color="auto"/>
        <w:bottom w:val="none" w:sz="0" w:space="0" w:color="auto"/>
        <w:right w:val="none" w:sz="0" w:space="0" w:color="auto"/>
      </w:divBdr>
    </w:div>
    <w:div w:id="1213611046">
      <w:bodyDiv w:val="1"/>
      <w:marLeft w:val="0"/>
      <w:marRight w:val="0"/>
      <w:marTop w:val="0"/>
      <w:marBottom w:val="0"/>
      <w:divBdr>
        <w:top w:val="none" w:sz="0" w:space="0" w:color="auto"/>
        <w:left w:val="none" w:sz="0" w:space="0" w:color="auto"/>
        <w:bottom w:val="none" w:sz="0" w:space="0" w:color="auto"/>
        <w:right w:val="none" w:sz="0" w:space="0" w:color="auto"/>
      </w:divBdr>
    </w:div>
    <w:div w:id="1213808360">
      <w:bodyDiv w:val="1"/>
      <w:marLeft w:val="0"/>
      <w:marRight w:val="0"/>
      <w:marTop w:val="0"/>
      <w:marBottom w:val="0"/>
      <w:divBdr>
        <w:top w:val="none" w:sz="0" w:space="0" w:color="auto"/>
        <w:left w:val="none" w:sz="0" w:space="0" w:color="auto"/>
        <w:bottom w:val="none" w:sz="0" w:space="0" w:color="auto"/>
        <w:right w:val="none" w:sz="0" w:space="0" w:color="auto"/>
      </w:divBdr>
    </w:div>
    <w:div w:id="1220244089">
      <w:bodyDiv w:val="1"/>
      <w:marLeft w:val="0"/>
      <w:marRight w:val="0"/>
      <w:marTop w:val="0"/>
      <w:marBottom w:val="0"/>
      <w:divBdr>
        <w:top w:val="none" w:sz="0" w:space="0" w:color="auto"/>
        <w:left w:val="none" w:sz="0" w:space="0" w:color="auto"/>
        <w:bottom w:val="none" w:sz="0" w:space="0" w:color="auto"/>
        <w:right w:val="none" w:sz="0" w:space="0" w:color="auto"/>
      </w:divBdr>
    </w:div>
    <w:div w:id="1221090504">
      <w:bodyDiv w:val="1"/>
      <w:marLeft w:val="0"/>
      <w:marRight w:val="0"/>
      <w:marTop w:val="0"/>
      <w:marBottom w:val="0"/>
      <w:divBdr>
        <w:top w:val="none" w:sz="0" w:space="0" w:color="auto"/>
        <w:left w:val="none" w:sz="0" w:space="0" w:color="auto"/>
        <w:bottom w:val="none" w:sz="0" w:space="0" w:color="auto"/>
        <w:right w:val="none" w:sz="0" w:space="0" w:color="auto"/>
      </w:divBdr>
    </w:div>
    <w:div w:id="1223904946">
      <w:bodyDiv w:val="1"/>
      <w:marLeft w:val="0"/>
      <w:marRight w:val="0"/>
      <w:marTop w:val="0"/>
      <w:marBottom w:val="0"/>
      <w:divBdr>
        <w:top w:val="none" w:sz="0" w:space="0" w:color="auto"/>
        <w:left w:val="none" w:sz="0" w:space="0" w:color="auto"/>
        <w:bottom w:val="none" w:sz="0" w:space="0" w:color="auto"/>
        <w:right w:val="none" w:sz="0" w:space="0" w:color="auto"/>
      </w:divBdr>
    </w:div>
    <w:div w:id="1226725689">
      <w:bodyDiv w:val="1"/>
      <w:marLeft w:val="0"/>
      <w:marRight w:val="0"/>
      <w:marTop w:val="0"/>
      <w:marBottom w:val="0"/>
      <w:divBdr>
        <w:top w:val="none" w:sz="0" w:space="0" w:color="auto"/>
        <w:left w:val="none" w:sz="0" w:space="0" w:color="auto"/>
        <w:bottom w:val="none" w:sz="0" w:space="0" w:color="auto"/>
        <w:right w:val="none" w:sz="0" w:space="0" w:color="auto"/>
      </w:divBdr>
    </w:div>
    <w:div w:id="1230767495">
      <w:bodyDiv w:val="1"/>
      <w:marLeft w:val="0"/>
      <w:marRight w:val="0"/>
      <w:marTop w:val="0"/>
      <w:marBottom w:val="0"/>
      <w:divBdr>
        <w:top w:val="none" w:sz="0" w:space="0" w:color="auto"/>
        <w:left w:val="none" w:sz="0" w:space="0" w:color="auto"/>
        <w:bottom w:val="none" w:sz="0" w:space="0" w:color="auto"/>
        <w:right w:val="none" w:sz="0" w:space="0" w:color="auto"/>
      </w:divBdr>
    </w:div>
    <w:div w:id="1231311538">
      <w:bodyDiv w:val="1"/>
      <w:marLeft w:val="0"/>
      <w:marRight w:val="0"/>
      <w:marTop w:val="0"/>
      <w:marBottom w:val="0"/>
      <w:divBdr>
        <w:top w:val="none" w:sz="0" w:space="0" w:color="auto"/>
        <w:left w:val="none" w:sz="0" w:space="0" w:color="auto"/>
        <w:bottom w:val="none" w:sz="0" w:space="0" w:color="auto"/>
        <w:right w:val="none" w:sz="0" w:space="0" w:color="auto"/>
      </w:divBdr>
    </w:div>
    <w:div w:id="1233850224">
      <w:bodyDiv w:val="1"/>
      <w:marLeft w:val="0"/>
      <w:marRight w:val="0"/>
      <w:marTop w:val="0"/>
      <w:marBottom w:val="0"/>
      <w:divBdr>
        <w:top w:val="none" w:sz="0" w:space="0" w:color="auto"/>
        <w:left w:val="none" w:sz="0" w:space="0" w:color="auto"/>
        <w:bottom w:val="none" w:sz="0" w:space="0" w:color="auto"/>
        <w:right w:val="none" w:sz="0" w:space="0" w:color="auto"/>
      </w:divBdr>
    </w:div>
    <w:div w:id="1234774641">
      <w:bodyDiv w:val="1"/>
      <w:marLeft w:val="0"/>
      <w:marRight w:val="0"/>
      <w:marTop w:val="0"/>
      <w:marBottom w:val="0"/>
      <w:divBdr>
        <w:top w:val="none" w:sz="0" w:space="0" w:color="auto"/>
        <w:left w:val="none" w:sz="0" w:space="0" w:color="auto"/>
        <w:bottom w:val="none" w:sz="0" w:space="0" w:color="auto"/>
        <w:right w:val="none" w:sz="0" w:space="0" w:color="auto"/>
      </w:divBdr>
    </w:div>
    <w:div w:id="1235429231">
      <w:bodyDiv w:val="1"/>
      <w:marLeft w:val="0"/>
      <w:marRight w:val="0"/>
      <w:marTop w:val="0"/>
      <w:marBottom w:val="0"/>
      <w:divBdr>
        <w:top w:val="none" w:sz="0" w:space="0" w:color="auto"/>
        <w:left w:val="none" w:sz="0" w:space="0" w:color="auto"/>
        <w:bottom w:val="none" w:sz="0" w:space="0" w:color="auto"/>
        <w:right w:val="none" w:sz="0" w:space="0" w:color="auto"/>
      </w:divBdr>
    </w:div>
    <w:div w:id="1244608864">
      <w:bodyDiv w:val="1"/>
      <w:marLeft w:val="0"/>
      <w:marRight w:val="0"/>
      <w:marTop w:val="0"/>
      <w:marBottom w:val="0"/>
      <w:divBdr>
        <w:top w:val="none" w:sz="0" w:space="0" w:color="auto"/>
        <w:left w:val="none" w:sz="0" w:space="0" w:color="auto"/>
        <w:bottom w:val="none" w:sz="0" w:space="0" w:color="auto"/>
        <w:right w:val="none" w:sz="0" w:space="0" w:color="auto"/>
      </w:divBdr>
    </w:div>
    <w:div w:id="1245335421">
      <w:bodyDiv w:val="1"/>
      <w:marLeft w:val="0"/>
      <w:marRight w:val="0"/>
      <w:marTop w:val="0"/>
      <w:marBottom w:val="0"/>
      <w:divBdr>
        <w:top w:val="none" w:sz="0" w:space="0" w:color="auto"/>
        <w:left w:val="none" w:sz="0" w:space="0" w:color="auto"/>
        <w:bottom w:val="none" w:sz="0" w:space="0" w:color="auto"/>
        <w:right w:val="none" w:sz="0" w:space="0" w:color="auto"/>
      </w:divBdr>
    </w:div>
    <w:div w:id="1245535309">
      <w:bodyDiv w:val="1"/>
      <w:marLeft w:val="0"/>
      <w:marRight w:val="0"/>
      <w:marTop w:val="0"/>
      <w:marBottom w:val="0"/>
      <w:divBdr>
        <w:top w:val="none" w:sz="0" w:space="0" w:color="auto"/>
        <w:left w:val="none" w:sz="0" w:space="0" w:color="auto"/>
        <w:bottom w:val="none" w:sz="0" w:space="0" w:color="auto"/>
        <w:right w:val="none" w:sz="0" w:space="0" w:color="auto"/>
      </w:divBdr>
    </w:div>
    <w:div w:id="1246838079">
      <w:bodyDiv w:val="1"/>
      <w:marLeft w:val="0"/>
      <w:marRight w:val="0"/>
      <w:marTop w:val="0"/>
      <w:marBottom w:val="0"/>
      <w:divBdr>
        <w:top w:val="none" w:sz="0" w:space="0" w:color="auto"/>
        <w:left w:val="none" w:sz="0" w:space="0" w:color="auto"/>
        <w:bottom w:val="none" w:sz="0" w:space="0" w:color="auto"/>
        <w:right w:val="none" w:sz="0" w:space="0" w:color="auto"/>
      </w:divBdr>
    </w:div>
    <w:div w:id="1248730103">
      <w:bodyDiv w:val="1"/>
      <w:marLeft w:val="0"/>
      <w:marRight w:val="0"/>
      <w:marTop w:val="0"/>
      <w:marBottom w:val="0"/>
      <w:divBdr>
        <w:top w:val="none" w:sz="0" w:space="0" w:color="auto"/>
        <w:left w:val="none" w:sz="0" w:space="0" w:color="auto"/>
        <w:bottom w:val="none" w:sz="0" w:space="0" w:color="auto"/>
        <w:right w:val="none" w:sz="0" w:space="0" w:color="auto"/>
      </w:divBdr>
    </w:div>
    <w:div w:id="1251161045">
      <w:bodyDiv w:val="1"/>
      <w:marLeft w:val="0"/>
      <w:marRight w:val="0"/>
      <w:marTop w:val="0"/>
      <w:marBottom w:val="0"/>
      <w:divBdr>
        <w:top w:val="none" w:sz="0" w:space="0" w:color="auto"/>
        <w:left w:val="none" w:sz="0" w:space="0" w:color="auto"/>
        <w:bottom w:val="none" w:sz="0" w:space="0" w:color="auto"/>
        <w:right w:val="none" w:sz="0" w:space="0" w:color="auto"/>
      </w:divBdr>
    </w:div>
    <w:div w:id="1254240857">
      <w:bodyDiv w:val="1"/>
      <w:marLeft w:val="0"/>
      <w:marRight w:val="0"/>
      <w:marTop w:val="0"/>
      <w:marBottom w:val="0"/>
      <w:divBdr>
        <w:top w:val="none" w:sz="0" w:space="0" w:color="auto"/>
        <w:left w:val="none" w:sz="0" w:space="0" w:color="auto"/>
        <w:bottom w:val="none" w:sz="0" w:space="0" w:color="auto"/>
        <w:right w:val="none" w:sz="0" w:space="0" w:color="auto"/>
      </w:divBdr>
    </w:div>
    <w:div w:id="1255936247">
      <w:bodyDiv w:val="1"/>
      <w:marLeft w:val="0"/>
      <w:marRight w:val="0"/>
      <w:marTop w:val="0"/>
      <w:marBottom w:val="0"/>
      <w:divBdr>
        <w:top w:val="none" w:sz="0" w:space="0" w:color="auto"/>
        <w:left w:val="none" w:sz="0" w:space="0" w:color="auto"/>
        <w:bottom w:val="none" w:sz="0" w:space="0" w:color="auto"/>
        <w:right w:val="none" w:sz="0" w:space="0" w:color="auto"/>
      </w:divBdr>
    </w:div>
    <w:div w:id="1262760877">
      <w:bodyDiv w:val="1"/>
      <w:marLeft w:val="0"/>
      <w:marRight w:val="0"/>
      <w:marTop w:val="0"/>
      <w:marBottom w:val="0"/>
      <w:divBdr>
        <w:top w:val="none" w:sz="0" w:space="0" w:color="auto"/>
        <w:left w:val="none" w:sz="0" w:space="0" w:color="auto"/>
        <w:bottom w:val="none" w:sz="0" w:space="0" w:color="auto"/>
        <w:right w:val="none" w:sz="0" w:space="0" w:color="auto"/>
      </w:divBdr>
    </w:div>
    <w:div w:id="1266424923">
      <w:bodyDiv w:val="1"/>
      <w:marLeft w:val="0"/>
      <w:marRight w:val="0"/>
      <w:marTop w:val="0"/>
      <w:marBottom w:val="0"/>
      <w:divBdr>
        <w:top w:val="none" w:sz="0" w:space="0" w:color="auto"/>
        <w:left w:val="none" w:sz="0" w:space="0" w:color="auto"/>
        <w:bottom w:val="none" w:sz="0" w:space="0" w:color="auto"/>
        <w:right w:val="none" w:sz="0" w:space="0" w:color="auto"/>
      </w:divBdr>
    </w:div>
    <w:div w:id="1271476353">
      <w:bodyDiv w:val="1"/>
      <w:marLeft w:val="0"/>
      <w:marRight w:val="0"/>
      <w:marTop w:val="0"/>
      <w:marBottom w:val="0"/>
      <w:divBdr>
        <w:top w:val="none" w:sz="0" w:space="0" w:color="auto"/>
        <w:left w:val="none" w:sz="0" w:space="0" w:color="auto"/>
        <w:bottom w:val="none" w:sz="0" w:space="0" w:color="auto"/>
        <w:right w:val="none" w:sz="0" w:space="0" w:color="auto"/>
      </w:divBdr>
    </w:div>
    <w:div w:id="1271930233">
      <w:bodyDiv w:val="1"/>
      <w:marLeft w:val="0"/>
      <w:marRight w:val="0"/>
      <w:marTop w:val="0"/>
      <w:marBottom w:val="0"/>
      <w:divBdr>
        <w:top w:val="none" w:sz="0" w:space="0" w:color="auto"/>
        <w:left w:val="none" w:sz="0" w:space="0" w:color="auto"/>
        <w:bottom w:val="none" w:sz="0" w:space="0" w:color="auto"/>
        <w:right w:val="none" w:sz="0" w:space="0" w:color="auto"/>
      </w:divBdr>
    </w:div>
    <w:div w:id="1275861977">
      <w:bodyDiv w:val="1"/>
      <w:marLeft w:val="0"/>
      <w:marRight w:val="0"/>
      <w:marTop w:val="0"/>
      <w:marBottom w:val="0"/>
      <w:divBdr>
        <w:top w:val="none" w:sz="0" w:space="0" w:color="auto"/>
        <w:left w:val="none" w:sz="0" w:space="0" w:color="auto"/>
        <w:bottom w:val="none" w:sz="0" w:space="0" w:color="auto"/>
        <w:right w:val="none" w:sz="0" w:space="0" w:color="auto"/>
      </w:divBdr>
    </w:div>
    <w:div w:id="1280600228">
      <w:bodyDiv w:val="1"/>
      <w:marLeft w:val="0"/>
      <w:marRight w:val="0"/>
      <w:marTop w:val="0"/>
      <w:marBottom w:val="0"/>
      <w:divBdr>
        <w:top w:val="none" w:sz="0" w:space="0" w:color="auto"/>
        <w:left w:val="none" w:sz="0" w:space="0" w:color="auto"/>
        <w:bottom w:val="none" w:sz="0" w:space="0" w:color="auto"/>
        <w:right w:val="none" w:sz="0" w:space="0" w:color="auto"/>
      </w:divBdr>
    </w:div>
    <w:div w:id="1281106945">
      <w:bodyDiv w:val="1"/>
      <w:marLeft w:val="0"/>
      <w:marRight w:val="0"/>
      <w:marTop w:val="0"/>
      <w:marBottom w:val="0"/>
      <w:divBdr>
        <w:top w:val="none" w:sz="0" w:space="0" w:color="auto"/>
        <w:left w:val="none" w:sz="0" w:space="0" w:color="auto"/>
        <w:bottom w:val="none" w:sz="0" w:space="0" w:color="auto"/>
        <w:right w:val="none" w:sz="0" w:space="0" w:color="auto"/>
      </w:divBdr>
    </w:div>
    <w:div w:id="1283654515">
      <w:bodyDiv w:val="1"/>
      <w:marLeft w:val="0"/>
      <w:marRight w:val="0"/>
      <w:marTop w:val="0"/>
      <w:marBottom w:val="0"/>
      <w:divBdr>
        <w:top w:val="none" w:sz="0" w:space="0" w:color="auto"/>
        <w:left w:val="none" w:sz="0" w:space="0" w:color="auto"/>
        <w:bottom w:val="none" w:sz="0" w:space="0" w:color="auto"/>
        <w:right w:val="none" w:sz="0" w:space="0" w:color="auto"/>
      </w:divBdr>
    </w:div>
    <w:div w:id="1286622790">
      <w:bodyDiv w:val="1"/>
      <w:marLeft w:val="0"/>
      <w:marRight w:val="0"/>
      <w:marTop w:val="0"/>
      <w:marBottom w:val="0"/>
      <w:divBdr>
        <w:top w:val="none" w:sz="0" w:space="0" w:color="auto"/>
        <w:left w:val="none" w:sz="0" w:space="0" w:color="auto"/>
        <w:bottom w:val="none" w:sz="0" w:space="0" w:color="auto"/>
        <w:right w:val="none" w:sz="0" w:space="0" w:color="auto"/>
      </w:divBdr>
    </w:div>
    <w:div w:id="1289438552">
      <w:bodyDiv w:val="1"/>
      <w:marLeft w:val="0"/>
      <w:marRight w:val="0"/>
      <w:marTop w:val="0"/>
      <w:marBottom w:val="0"/>
      <w:divBdr>
        <w:top w:val="none" w:sz="0" w:space="0" w:color="auto"/>
        <w:left w:val="none" w:sz="0" w:space="0" w:color="auto"/>
        <w:bottom w:val="none" w:sz="0" w:space="0" w:color="auto"/>
        <w:right w:val="none" w:sz="0" w:space="0" w:color="auto"/>
      </w:divBdr>
    </w:div>
    <w:div w:id="1290210507">
      <w:bodyDiv w:val="1"/>
      <w:marLeft w:val="0"/>
      <w:marRight w:val="0"/>
      <w:marTop w:val="0"/>
      <w:marBottom w:val="0"/>
      <w:divBdr>
        <w:top w:val="none" w:sz="0" w:space="0" w:color="auto"/>
        <w:left w:val="none" w:sz="0" w:space="0" w:color="auto"/>
        <w:bottom w:val="none" w:sz="0" w:space="0" w:color="auto"/>
        <w:right w:val="none" w:sz="0" w:space="0" w:color="auto"/>
      </w:divBdr>
    </w:div>
    <w:div w:id="1290279755">
      <w:bodyDiv w:val="1"/>
      <w:marLeft w:val="0"/>
      <w:marRight w:val="0"/>
      <w:marTop w:val="0"/>
      <w:marBottom w:val="0"/>
      <w:divBdr>
        <w:top w:val="none" w:sz="0" w:space="0" w:color="auto"/>
        <w:left w:val="none" w:sz="0" w:space="0" w:color="auto"/>
        <w:bottom w:val="none" w:sz="0" w:space="0" w:color="auto"/>
        <w:right w:val="none" w:sz="0" w:space="0" w:color="auto"/>
      </w:divBdr>
    </w:div>
    <w:div w:id="1293093662">
      <w:bodyDiv w:val="1"/>
      <w:marLeft w:val="0"/>
      <w:marRight w:val="0"/>
      <w:marTop w:val="0"/>
      <w:marBottom w:val="0"/>
      <w:divBdr>
        <w:top w:val="none" w:sz="0" w:space="0" w:color="auto"/>
        <w:left w:val="none" w:sz="0" w:space="0" w:color="auto"/>
        <w:bottom w:val="none" w:sz="0" w:space="0" w:color="auto"/>
        <w:right w:val="none" w:sz="0" w:space="0" w:color="auto"/>
      </w:divBdr>
    </w:div>
    <w:div w:id="1296326453">
      <w:bodyDiv w:val="1"/>
      <w:marLeft w:val="0"/>
      <w:marRight w:val="0"/>
      <w:marTop w:val="0"/>
      <w:marBottom w:val="0"/>
      <w:divBdr>
        <w:top w:val="none" w:sz="0" w:space="0" w:color="auto"/>
        <w:left w:val="none" w:sz="0" w:space="0" w:color="auto"/>
        <w:bottom w:val="none" w:sz="0" w:space="0" w:color="auto"/>
        <w:right w:val="none" w:sz="0" w:space="0" w:color="auto"/>
      </w:divBdr>
    </w:div>
    <w:div w:id="1304231941">
      <w:bodyDiv w:val="1"/>
      <w:marLeft w:val="0"/>
      <w:marRight w:val="0"/>
      <w:marTop w:val="0"/>
      <w:marBottom w:val="0"/>
      <w:divBdr>
        <w:top w:val="none" w:sz="0" w:space="0" w:color="auto"/>
        <w:left w:val="none" w:sz="0" w:space="0" w:color="auto"/>
        <w:bottom w:val="none" w:sz="0" w:space="0" w:color="auto"/>
        <w:right w:val="none" w:sz="0" w:space="0" w:color="auto"/>
      </w:divBdr>
    </w:div>
    <w:div w:id="1304778005">
      <w:bodyDiv w:val="1"/>
      <w:marLeft w:val="0"/>
      <w:marRight w:val="0"/>
      <w:marTop w:val="0"/>
      <w:marBottom w:val="0"/>
      <w:divBdr>
        <w:top w:val="none" w:sz="0" w:space="0" w:color="auto"/>
        <w:left w:val="none" w:sz="0" w:space="0" w:color="auto"/>
        <w:bottom w:val="none" w:sz="0" w:space="0" w:color="auto"/>
        <w:right w:val="none" w:sz="0" w:space="0" w:color="auto"/>
      </w:divBdr>
    </w:div>
    <w:div w:id="1306468351">
      <w:bodyDiv w:val="1"/>
      <w:marLeft w:val="0"/>
      <w:marRight w:val="0"/>
      <w:marTop w:val="0"/>
      <w:marBottom w:val="0"/>
      <w:divBdr>
        <w:top w:val="none" w:sz="0" w:space="0" w:color="auto"/>
        <w:left w:val="none" w:sz="0" w:space="0" w:color="auto"/>
        <w:bottom w:val="none" w:sz="0" w:space="0" w:color="auto"/>
        <w:right w:val="none" w:sz="0" w:space="0" w:color="auto"/>
      </w:divBdr>
    </w:div>
    <w:div w:id="1307323143">
      <w:bodyDiv w:val="1"/>
      <w:marLeft w:val="0"/>
      <w:marRight w:val="0"/>
      <w:marTop w:val="0"/>
      <w:marBottom w:val="0"/>
      <w:divBdr>
        <w:top w:val="none" w:sz="0" w:space="0" w:color="auto"/>
        <w:left w:val="none" w:sz="0" w:space="0" w:color="auto"/>
        <w:bottom w:val="none" w:sz="0" w:space="0" w:color="auto"/>
        <w:right w:val="none" w:sz="0" w:space="0" w:color="auto"/>
      </w:divBdr>
    </w:div>
    <w:div w:id="1308585453">
      <w:bodyDiv w:val="1"/>
      <w:marLeft w:val="0"/>
      <w:marRight w:val="0"/>
      <w:marTop w:val="0"/>
      <w:marBottom w:val="0"/>
      <w:divBdr>
        <w:top w:val="none" w:sz="0" w:space="0" w:color="auto"/>
        <w:left w:val="none" w:sz="0" w:space="0" w:color="auto"/>
        <w:bottom w:val="none" w:sz="0" w:space="0" w:color="auto"/>
        <w:right w:val="none" w:sz="0" w:space="0" w:color="auto"/>
      </w:divBdr>
    </w:div>
    <w:div w:id="1309822581">
      <w:bodyDiv w:val="1"/>
      <w:marLeft w:val="0"/>
      <w:marRight w:val="0"/>
      <w:marTop w:val="0"/>
      <w:marBottom w:val="0"/>
      <w:divBdr>
        <w:top w:val="none" w:sz="0" w:space="0" w:color="auto"/>
        <w:left w:val="none" w:sz="0" w:space="0" w:color="auto"/>
        <w:bottom w:val="none" w:sz="0" w:space="0" w:color="auto"/>
        <w:right w:val="none" w:sz="0" w:space="0" w:color="auto"/>
      </w:divBdr>
    </w:div>
    <w:div w:id="1314027206">
      <w:bodyDiv w:val="1"/>
      <w:marLeft w:val="0"/>
      <w:marRight w:val="0"/>
      <w:marTop w:val="0"/>
      <w:marBottom w:val="0"/>
      <w:divBdr>
        <w:top w:val="none" w:sz="0" w:space="0" w:color="auto"/>
        <w:left w:val="none" w:sz="0" w:space="0" w:color="auto"/>
        <w:bottom w:val="none" w:sz="0" w:space="0" w:color="auto"/>
        <w:right w:val="none" w:sz="0" w:space="0" w:color="auto"/>
      </w:divBdr>
    </w:div>
    <w:div w:id="1317224137">
      <w:bodyDiv w:val="1"/>
      <w:marLeft w:val="0"/>
      <w:marRight w:val="0"/>
      <w:marTop w:val="0"/>
      <w:marBottom w:val="0"/>
      <w:divBdr>
        <w:top w:val="none" w:sz="0" w:space="0" w:color="auto"/>
        <w:left w:val="none" w:sz="0" w:space="0" w:color="auto"/>
        <w:bottom w:val="none" w:sz="0" w:space="0" w:color="auto"/>
        <w:right w:val="none" w:sz="0" w:space="0" w:color="auto"/>
      </w:divBdr>
    </w:div>
    <w:div w:id="1318727134">
      <w:bodyDiv w:val="1"/>
      <w:marLeft w:val="0"/>
      <w:marRight w:val="0"/>
      <w:marTop w:val="0"/>
      <w:marBottom w:val="0"/>
      <w:divBdr>
        <w:top w:val="none" w:sz="0" w:space="0" w:color="auto"/>
        <w:left w:val="none" w:sz="0" w:space="0" w:color="auto"/>
        <w:bottom w:val="none" w:sz="0" w:space="0" w:color="auto"/>
        <w:right w:val="none" w:sz="0" w:space="0" w:color="auto"/>
      </w:divBdr>
    </w:div>
    <w:div w:id="1321348907">
      <w:bodyDiv w:val="1"/>
      <w:marLeft w:val="0"/>
      <w:marRight w:val="0"/>
      <w:marTop w:val="0"/>
      <w:marBottom w:val="0"/>
      <w:divBdr>
        <w:top w:val="none" w:sz="0" w:space="0" w:color="auto"/>
        <w:left w:val="none" w:sz="0" w:space="0" w:color="auto"/>
        <w:bottom w:val="none" w:sz="0" w:space="0" w:color="auto"/>
        <w:right w:val="none" w:sz="0" w:space="0" w:color="auto"/>
      </w:divBdr>
    </w:div>
    <w:div w:id="1324889323">
      <w:bodyDiv w:val="1"/>
      <w:marLeft w:val="0"/>
      <w:marRight w:val="0"/>
      <w:marTop w:val="0"/>
      <w:marBottom w:val="0"/>
      <w:divBdr>
        <w:top w:val="none" w:sz="0" w:space="0" w:color="auto"/>
        <w:left w:val="none" w:sz="0" w:space="0" w:color="auto"/>
        <w:bottom w:val="none" w:sz="0" w:space="0" w:color="auto"/>
        <w:right w:val="none" w:sz="0" w:space="0" w:color="auto"/>
      </w:divBdr>
    </w:div>
    <w:div w:id="1325469493">
      <w:bodyDiv w:val="1"/>
      <w:marLeft w:val="0"/>
      <w:marRight w:val="0"/>
      <w:marTop w:val="0"/>
      <w:marBottom w:val="0"/>
      <w:divBdr>
        <w:top w:val="none" w:sz="0" w:space="0" w:color="auto"/>
        <w:left w:val="none" w:sz="0" w:space="0" w:color="auto"/>
        <w:bottom w:val="none" w:sz="0" w:space="0" w:color="auto"/>
        <w:right w:val="none" w:sz="0" w:space="0" w:color="auto"/>
      </w:divBdr>
    </w:div>
    <w:div w:id="1331133598">
      <w:bodyDiv w:val="1"/>
      <w:marLeft w:val="0"/>
      <w:marRight w:val="0"/>
      <w:marTop w:val="0"/>
      <w:marBottom w:val="0"/>
      <w:divBdr>
        <w:top w:val="none" w:sz="0" w:space="0" w:color="auto"/>
        <w:left w:val="none" w:sz="0" w:space="0" w:color="auto"/>
        <w:bottom w:val="none" w:sz="0" w:space="0" w:color="auto"/>
        <w:right w:val="none" w:sz="0" w:space="0" w:color="auto"/>
      </w:divBdr>
    </w:div>
    <w:div w:id="1338844832">
      <w:bodyDiv w:val="1"/>
      <w:marLeft w:val="0"/>
      <w:marRight w:val="0"/>
      <w:marTop w:val="0"/>
      <w:marBottom w:val="0"/>
      <w:divBdr>
        <w:top w:val="none" w:sz="0" w:space="0" w:color="auto"/>
        <w:left w:val="none" w:sz="0" w:space="0" w:color="auto"/>
        <w:bottom w:val="none" w:sz="0" w:space="0" w:color="auto"/>
        <w:right w:val="none" w:sz="0" w:space="0" w:color="auto"/>
      </w:divBdr>
    </w:div>
    <w:div w:id="1339846004">
      <w:bodyDiv w:val="1"/>
      <w:marLeft w:val="0"/>
      <w:marRight w:val="0"/>
      <w:marTop w:val="0"/>
      <w:marBottom w:val="0"/>
      <w:divBdr>
        <w:top w:val="none" w:sz="0" w:space="0" w:color="auto"/>
        <w:left w:val="none" w:sz="0" w:space="0" w:color="auto"/>
        <w:bottom w:val="none" w:sz="0" w:space="0" w:color="auto"/>
        <w:right w:val="none" w:sz="0" w:space="0" w:color="auto"/>
      </w:divBdr>
    </w:div>
    <w:div w:id="1346319810">
      <w:bodyDiv w:val="1"/>
      <w:marLeft w:val="0"/>
      <w:marRight w:val="0"/>
      <w:marTop w:val="0"/>
      <w:marBottom w:val="0"/>
      <w:divBdr>
        <w:top w:val="none" w:sz="0" w:space="0" w:color="auto"/>
        <w:left w:val="none" w:sz="0" w:space="0" w:color="auto"/>
        <w:bottom w:val="none" w:sz="0" w:space="0" w:color="auto"/>
        <w:right w:val="none" w:sz="0" w:space="0" w:color="auto"/>
      </w:divBdr>
    </w:div>
    <w:div w:id="1346980186">
      <w:bodyDiv w:val="1"/>
      <w:marLeft w:val="0"/>
      <w:marRight w:val="0"/>
      <w:marTop w:val="0"/>
      <w:marBottom w:val="0"/>
      <w:divBdr>
        <w:top w:val="none" w:sz="0" w:space="0" w:color="auto"/>
        <w:left w:val="none" w:sz="0" w:space="0" w:color="auto"/>
        <w:bottom w:val="none" w:sz="0" w:space="0" w:color="auto"/>
        <w:right w:val="none" w:sz="0" w:space="0" w:color="auto"/>
      </w:divBdr>
    </w:div>
    <w:div w:id="1347555445">
      <w:bodyDiv w:val="1"/>
      <w:marLeft w:val="0"/>
      <w:marRight w:val="0"/>
      <w:marTop w:val="0"/>
      <w:marBottom w:val="0"/>
      <w:divBdr>
        <w:top w:val="none" w:sz="0" w:space="0" w:color="auto"/>
        <w:left w:val="none" w:sz="0" w:space="0" w:color="auto"/>
        <w:bottom w:val="none" w:sz="0" w:space="0" w:color="auto"/>
        <w:right w:val="none" w:sz="0" w:space="0" w:color="auto"/>
      </w:divBdr>
    </w:div>
    <w:div w:id="1348749667">
      <w:bodyDiv w:val="1"/>
      <w:marLeft w:val="0"/>
      <w:marRight w:val="0"/>
      <w:marTop w:val="0"/>
      <w:marBottom w:val="0"/>
      <w:divBdr>
        <w:top w:val="none" w:sz="0" w:space="0" w:color="auto"/>
        <w:left w:val="none" w:sz="0" w:space="0" w:color="auto"/>
        <w:bottom w:val="none" w:sz="0" w:space="0" w:color="auto"/>
        <w:right w:val="none" w:sz="0" w:space="0" w:color="auto"/>
      </w:divBdr>
    </w:div>
    <w:div w:id="1348827127">
      <w:bodyDiv w:val="1"/>
      <w:marLeft w:val="0"/>
      <w:marRight w:val="0"/>
      <w:marTop w:val="0"/>
      <w:marBottom w:val="0"/>
      <w:divBdr>
        <w:top w:val="none" w:sz="0" w:space="0" w:color="auto"/>
        <w:left w:val="none" w:sz="0" w:space="0" w:color="auto"/>
        <w:bottom w:val="none" w:sz="0" w:space="0" w:color="auto"/>
        <w:right w:val="none" w:sz="0" w:space="0" w:color="auto"/>
      </w:divBdr>
    </w:div>
    <w:div w:id="1352951969">
      <w:bodyDiv w:val="1"/>
      <w:marLeft w:val="0"/>
      <w:marRight w:val="0"/>
      <w:marTop w:val="0"/>
      <w:marBottom w:val="0"/>
      <w:divBdr>
        <w:top w:val="none" w:sz="0" w:space="0" w:color="auto"/>
        <w:left w:val="none" w:sz="0" w:space="0" w:color="auto"/>
        <w:bottom w:val="none" w:sz="0" w:space="0" w:color="auto"/>
        <w:right w:val="none" w:sz="0" w:space="0" w:color="auto"/>
      </w:divBdr>
    </w:div>
    <w:div w:id="1353805384">
      <w:bodyDiv w:val="1"/>
      <w:marLeft w:val="0"/>
      <w:marRight w:val="0"/>
      <w:marTop w:val="0"/>
      <w:marBottom w:val="0"/>
      <w:divBdr>
        <w:top w:val="none" w:sz="0" w:space="0" w:color="auto"/>
        <w:left w:val="none" w:sz="0" w:space="0" w:color="auto"/>
        <w:bottom w:val="none" w:sz="0" w:space="0" w:color="auto"/>
        <w:right w:val="none" w:sz="0" w:space="0" w:color="auto"/>
      </w:divBdr>
    </w:div>
    <w:div w:id="1361777915">
      <w:bodyDiv w:val="1"/>
      <w:marLeft w:val="0"/>
      <w:marRight w:val="0"/>
      <w:marTop w:val="0"/>
      <w:marBottom w:val="0"/>
      <w:divBdr>
        <w:top w:val="none" w:sz="0" w:space="0" w:color="auto"/>
        <w:left w:val="none" w:sz="0" w:space="0" w:color="auto"/>
        <w:bottom w:val="none" w:sz="0" w:space="0" w:color="auto"/>
        <w:right w:val="none" w:sz="0" w:space="0" w:color="auto"/>
      </w:divBdr>
    </w:div>
    <w:div w:id="1362441701">
      <w:bodyDiv w:val="1"/>
      <w:marLeft w:val="0"/>
      <w:marRight w:val="0"/>
      <w:marTop w:val="0"/>
      <w:marBottom w:val="0"/>
      <w:divBdr>
        <w:top w:val="none" w:sz="0" w:space="0" w:color="auto"/>
        <w:left w:val="none" w:sz="0" w:space="0" w:color="auto"/>
        <w:bottom w:val="none" w:sz="0" w:space="0" w:color="auto"/>
        <w:right w:val="none" w:sz="0" w:space="0" w:color="auto"/>
      </w:divBdr>
    </w:div>
    <w:div w:id="1372531738">
      <w:bodyDiv w:val="1"/>
      <w:marLeft w:val="0"/>
      <w:marRight w:val="0"/>
      <w:marTop w:val="0"/>
      <w:marBottom w:val="0"/>
      <w:divBdr>
        <w:top w:val="none" w:sz="0" w:space="0" w:color="auto"/>
        <w:left w:val="none" w:sz="0" w:space="0" w:color="auto"/>
        <w:bottom w:val="none" w:sz="0" w:space="0" w:color="auto"/>
        <w:right w:val="none" w:sz="0" w:space="0" w:color="auto"/>
      </w:divBdr>
    </w:div>
    <w:div w:id="1373967823">
      <w:bodyDiv w:val="1"/>
      <w:marLeft w:val="0"/>
      <w:marRight w:val="0"/>
      <w:marTop w:val="0"/>
      <w:marBottom w:val="0"/>
      <w:divBdr>
        <w:top w:val="none" w:sz="0" w:space="0" w:color="auto"/>
        <w:left w:val="none" w:sz="0" w:space="0" w:color="auto"/>
        <w:bottom w:val="none" w:sz="0" w:space="0" w:color="auto"/>
        <w:right w:val="none" w:sz="0" w:space="0" w:color="auto"/>
      </w:divBdr>
    </w:div>
    <w:div w:id="1375694020">
      <w:bodyDiv w:val="1"/>
      <w:marLeft w:val="0"/>
      <w:marRight w:val="0"/>
      <w:marTop w:val="0"/>
      <w:marBottom w:val="0"/>
      <w:divBdr>
        <w:top w:val="none" w:sz="0" w:space="0" w:color="auto"/>
        <w:left w:val="none" w:sz="0" w:space="0" w:color="auto"/>
        <w:bottom w:val="none" w:sz="0" w:space="0" w:color="auto"/>
        <w:right w:val="none" w:sz="0" w:space="0" w:color="auto"/>
      </w:divBdr>
    </w:div>
    <w:div w:id="1376664583">
      <w:bodyDiv w:val="1"/>
      <w:marLeft w:val="0"/>
      <w:marRight w:val="0"/>
      <w:marTop w:val="0"/>
      <w:marBottom w:val="0"/>
      <w:divBdr>
        <w:top w:val="none" w:sz="0" w:space="0" w:color="auto"/>
        <w:left w:val="none" w:sz="0" w:space="0" w:color="auto"/>
        <w:bottom w:val="none" w:sz="0" w:space="0" w:color="auto"/>
        <w:right w:val="none" w:sz="0" w:space="0" w:color="auto"/>
      </w:divBdr>
    </w:div>
    <w:div w:id="1379356932">
      <w:bodyDiv w:val="1"/>
      <w:marLeft w:val="0"/>
      <w:marRight w:val="0"/>
      <w:marTop w:val="0"/>
      <w:marBottom w:val="0"/>
      <w:divBdr>
        <w:top w:val="none" w:sz="0" w:space="0" w:color="auto"/>
        <w:left w:val="none" w:sz="0" w:space="0" w:color="auto"/>
        <w:bottom w:val="none" w:sz="0" w:space="0" w:color="auto"/>
        <w:right w:val="none" w:sz="0" w:space="0" w:color="auto"/>
      </w:divBdr>
    </w:div>
    <w:div w:id="1380475322">
      <w:bodyDiv w:val="1"/>
      <w:marLeft w:val="0"/>
      <w:marRight w:val="0"/>
      <w:marTop w:val="0"/>
      <w:marBottom w:val="0"/>
      <w:divBdr>
        <w:top w:val="none" w:sz="0" w:space="0" w:color="auto"/>
        <w:left w:val="none" w:sz="0" w:space="0" w:color="auto"/>
        <w:bottom w:val="none" w:sz="0" w:space="0" w:color="auto"/>
        <w:right w:val="none" w:sz="0" w:space="0" w:color="auto"/>
      </w:divBdr>
    </w:div>
    <w:div w:id="1381006920">
      <w:bodyDiv w:val="1"/>
      <w:marLeft w:val="0"/>
      <w:marRight w:val="0"/>
      <w:marTop w:val="0"/>
      <w:marBottom w:val="0"/>
      <w:divBdr>
        <w:top w:val="none" w:sz="0" w:space="0" w:color="auto"/>
        <w:left w:val="none" w:sz="0" w:space="0" w:color="auto"/>
        <w:bottom w:val="none" w:sz="0" w:space="0" w:color="auto"/>
        <w:right w:val="none" w:sz="0" w:space="0" w:color="auto"/>
      </w:divBdr>
    </w:div>
    <w:div w:id="1383017276">
      <w:bodyDiv w:val="1"/>
      <w:marLeft w:val="0"/>
      <w:marRight w:val="0"/>
      <w:marTop w:val="0"/>
      <w:marBottom w:val="0"/>
      <w:divBdr>
        <w:top w:val="none" w:sz="0" w:space="0" w:color="auto"/>
        <w:left w:val="none" w:sz="0" w:space="0" w:color="auto"/>
        <w:bottom w:val="none" w:sz="0" w:space="0" w:color="auto"/>
        <w:right w:val="none" w:sz="0" w:space="0" w:color="auto"/>
      </w:divBdr>
    </w:div>
    <w:div w:id="1383166758">
      <w:bodyDiv w:val="1"/>
      <w:marLeft w:val="0"/>
      <w:marRight w:val="0"/>
      <w:marTop w:val="0"/>
      <w:marBottom w:val="0"/>
      <w:divBdr>
        <w:top w:val="none" w:sz="0" w:space="0" w:color="auto"/>
        <w:left w:val="none" w:sz="0" w:space="0" w:color="auto"/>
        <w:bottom w:val="none" w:sz="0" w:space="0" w:color="auto"/>
        <w:right w:val="none" w:sz="0" w:space="0" w:color="auto"/>
      </w:divBdr>
    </w:div>
    <w:div w:id="1393232578">
      <w:bodyDiv w:val="1"/>
      <w:marLeft w:val="0"/>
      <w:marRight w:val="0"/>
      <w:marTop w:val="0"/>
      <w:marBottom w:val="0"/>
      <w:divBdr>
        <w:top w:val="none" w:sz="0" w:space="0" w:color="auto"/>
        <w:left w:val="none" w:sz="0" w:space="0" w:color="auto"/>
        <w:bottom w:val="none" w:sz="0" w:space="0" w:color="auto"/>
        <w:right w:val="none" w:sz="0" w:space="0" w:color="auto"/>
      </w:divBdr>
    </w:div>
    <w:div w:id="1394695282">
      <w:bodyDiv w:val="1"/>
      <w:marLeft w:val="0"/>
      <w:marRight w:val="0"/>
      <w:marTop w:val="0"/>
      <w:marBottom w:val="0"/>
      <w:divBdr>
        <w:top w:val="none" w:sz="0" w:space="0" w:color="auto"/>
        <w:left w:val="none" w:sz="0" w:space="0" w:color="auto"/>
        <w:bottom w:val="none" w:sz="0" w:space="0" w:color="auto"/>
        <w:right w:val="none" w:sz="0" w:space="0" w:color="auto"/>
      </w:divBdr>
    </w:div>
    <w:div w:id="1395733750">
      <w:bodyDiv w:val="1"/>
      <w:marLeft w:val="0"/>
      <w:marRight w:val="0"/>
      <w:marTop w:val="0"/>
      <w:marBottom w:val="0"/>
      <w:divBdr>
        <w:top w:val="none" w:sz="0" w:space="0" w:color="auto"/>
        <w:left w:val="none" w:sz="0" w:space="0" w:color="auto"/>
        <w:bottom w:val="none" w:sz="0" w:space="0" w:color="auto"/>
        <w:right w:val="none" w:sz="0" w:space="0" w:color="auto"/>
      </w:divBdr>
    </w:div>
    <w:div w:id="1396856272">
      <w:bodyDiv w:val="1"/>
      <w:marLeft w:val="0"/>
      <w:marRight w:val="0"/>
      <w:marTop w:val="0"/>
      <w:marBottom w:val="0"/>
      <w:divBdr>
        <w:top w:val="none" w:sz="0" w:space="0" w:color="auto"/>
        <w:left w:val="none" w:sz="0" w:space="0" w:color="auto"/>
        <w:bottom w:val="none" w:sz="0" w:space="0" w:color="auto"/>
        <w:right w:val="none" w:sz="0" w:space="0" w:color="auto"/>
      </w:divBdr>
    </w:div>
    <w:div w:id="1401295826">
      <w:bodyDiv w:val="1"/>
      <w:marLeft w:val="0"/>
      <w:marRight w:val="0"/>
      <w:marTop w:val="0"/>
      <w:marBottom w:val="0"/>
      <w:divBdr>
        <w:top w:val="none" w:sz="0" w:space="0" w:color="auto"/>
        <w:left w:val="none" w:sz="0" w:space="0" w:color="auto"/>
        <w:bottom w:val="none" w:sz="0" w:space="0" w:color="auto"/>
        <w:right w:val="none" w:sz="0" w:space="0" w:color="auto"/>
      </w:divBdr>
    </w:div>
    <w:div w:id="1402676608">
      <w:bodyDiv w:val="1"/>
      <w:marLeft w:val="0"/>
      <w:marRight w:val="0"/>
      <w:marTop w:val="0"/>
      <w:marBottom w:val="0"/>
      <w:divBdr>
        <w:top w:val="none" w:sz="0" w:space="0" w:color="auto"/>
        <w:left w:val="none" w:sz="0" w:space="0" w:color="auto"/>
        <w:bottom w:val="none" w:sz="0" w:space="0" w:color="auto"/>
        <w:right w:val="none" w:sz="0" w:space="0" w:color="auto"/>
      </w:divBdr>
    </w:div>
    <w:div w:id="1402949330">
      <w:bodyDiv w:val="1"/>
      <w:marLeft w:val="0"/>
      <w:marRight w:val="0"/>
      <w:marTop w:val="0"/>
      <w:marBottom w:val="0"/>
      <w:divBdr>
        <w:top w:val="none" w:sz="0" w:space="0" w:color="auto"/>
        <w:left w:val="none" w:sz="0" w:space="0" w:color="auto"/>
        <w:bottom w:val="none" w:sz="0" w:space="0" w:color="auto"/>
        <w:right w:val="none" w:sz="0" w:space="0" w:color="auto"/>
      </w:divBdr>
    </w:div>
    <w:div w:id="1403675310">
      <w:bodyDiv w:val="1"/>
      <w:marLeft w:val="0"/>
      <w:marRight w:val="0"/>
      <w:marTop w:val="0"/>
      <w:marBottom w:val="0"/>
      <w:divBdr>
        <w:top w:val="none" w:sz="0" w:space="0" w:color="auto"/>
        <w:left w:val="none" w:sz="0" w:space="0" w:color="auto"/>
        <w:bottom w:val="none" w:sz="0" w:space="0" w:color="auto"/>
        <w:right w:val="none" w:sz="0" w:space="0" w:color="auto"/>
      </w:divBdr>
    </w:div>
    <w:div w:id="1404719206">
      <w:bodyDiv w:val="1"/>
      <w:marLeft w:val="0"/>
      <w:marRight w:val="0"/>
      <w:marTop w:val="0"/>
      <w:marBottom w:val="0"/>
      <w:divBdr>
        <w:top w:val="none" w:sz="0" w:space="0" w:color="auto"/>
        <w:left w:val="none" w:sz="0" w:space="0" w:color="auto"/>
        <w:bottom w:val="none" w:sz="0" w:space="0" w:color="auto"/>
        <w:right w:val="none" w:sz="0" w:space="0" w:color="auto"/>
      </w:divBdr>
    </w:div>
    <w:div w:id="1405638821">
      <w:bodyDiv w:val="1"/>
      <w:marLeft w:val="0"/>
      <w:marRight w:val="0"/>
      <w:marTop w:val="0"/>
      <w:marBottom w:val="0"/>
      <w:divBdr>
        <w:top w:val="none" w:sz="0" w:space="0" w:color="auto"/>
        <w:left w:val="none" w:sz="0" w:space="0" w:color="auto"/>
        <w:bottom w:val="none" w:sz="0" w:space="0" w:color="auto"/>
        <w:right w:val="none" w:sz="0" w:space="0" w:color="auto"/>
      </w:divBdr>
    </w:div>
    <w:div w:id="1414274655">
      <w:bodyDiv w:val="1"/>
      <w:marLeft w:val="0"/>
      <w:marRight w:val="0"/>
      <w:marTop w:val="0"/>
      <w:marBottom w:val="0"/>
      <w:divBdr>
        <w:top w:val="none" w:sz="0" w:space="0" w:color="auto"/>
        <w:left w:val="none" w:sz="0" w:space="0" w:color="auto"/>
        <w:bottom w:val="none" w:sz="0" w:space="0" w:color="auto"/>
        <w:right w:val="none" w:sz="0" w:space="0" w:color="auto"/>
      </w:divBdr>
    </w:div>
    <w:div w:id="1415590812">
      <w:bodyDiv w:val="1"/>
      <w:marLeft w:val="0"/>
      <w:marRight w:val="0"/>
      <w:marTop w:val="0"/>
      <w:marBottom w:val="0"/>
      <w:divBdr>
        <w:top w:val="none" w:sz="0" w:space="0" w:color="auto"/>
        <w:left w:val="none" w:sz="0" w:space="0" w:color="auto"/>
        <w:bottom w:val="none" w:sz="0" w:space="0" w:color="auto"/>
        <w:right w:val="none" w:sz="0" w:space="0" w:color="auto"/>
      </w:divBdr>
    </w:div>
    <w:div w:id="1417677327">
      <w:bodyDiv w:val="1"/>
      <w:marLeft w:val="0"/>
      <w:marRight w:val="0"/>
      <w:marTop w:val="0"/>
      <w:marBottom w:val="0"/>
      <w:divBdr>
        <w:top w:val="none" w:sz="0" w:space="0" w:color="auto"/>
        <w:left w:val="none" w:sz="0" w:space="0" w:color="auto"/>
        <w:bottom w:val="none" w:sz="0" w:space="0" w:color="auto"/>
        <w:right w:val="none" w:sz="0" w:space="0" w:color="auto"/>
      </w:divBdr>
    </w:div>
    <w:div w:id="1418020925">
      <w:bodyDiv w:val="1"/>
      <w:marLeft w:val="0"/>
      <w:marRight w:val="0"/>
      <w:marTop w:val="0"/>
      <w:marBottom w:val="0"/>
      <w:divBdr>
        <w:top w:val="none" w:sz="0" w:space="0" w:color="auto"/>
        <w:left w:val="none" w:sz="0" w:space="0" w:color="auto"/>
        <w:bottom w:val="none" w:sz="0" w:space="0" w:color="auto"/>
        <w:right w:val="none" w:sz="0" w:space="0" w:color="auto"/>
      </w:divBdr>
    </w:div>
    <w:div w:id="1426460970">
      <w:bodyDiv w:val="1"/>
      <w:marLeft w:val="0"/>
      <w:marRight w:val="0"/>
      <w:marTop w:val="0"/>
      <w:marBottom w:val="0"/>
      <w:divBdr>
        <w:top w:val="none" w:sz="0" w:space="0" w:color="auto"/>
        <w:left w:val="none" w:sz="0" w:space="0" w:color="auto"/>
        <w:bottom w:val="none" w:sz="0" w:space="0" w:color="auto"/>
        <w:right w:val="none" w:sz="0" w:space="0" w:color="auto"/>
      </w:divBdr>
    </w:div>
    <w:div w:id="1433013049">
      <w:bodyDiv w:val="1"/>
      <w:marLeft w:val="0"/>
      <w:marRight w:val="0"/>
      <w:marTop w:val="0"/>
      <w:marBottom w:val="0"/>
      <w:divBdr>
        <w:top w:val="none" w:sz="0" w:space="0" w:color="auto"/>
        <w:left w:val="none" w:sz="0" w:space="0" w:color="auto"/>
        <w:bottom w:val="none" w:sz="0" w:space="0" w:color="auto"/>
        <w:right w:val="none" w:sz="0" w:space="0" w:color="auto"/>
      </w:divBdr>
    </w:div>
    <w:div w:id="1434936192">
      <w:bodyDiv w:val="1"/>
      <w:marLeft w:val="0"/>
      <w:marRight w:val="0"/>
      <w:marTop w:val="0"/>
      <w:marBottom w:val="0"/>
      <w:divBdr>
        <w:top w:val="none" w:sz="0" w:space="0" w:color="auto"/>
        <w:left w:val="none" w:sz="0" w:space="0" w:color="auto"/>
        <w:bottom w:val="none" w:sz="0" w:space="0" w:color="auto"/>
        <w:right w:val="none" w:sz="0" w:space="0" w:color="auto"/>
      </w:divBdr>
    </w:div>
    <w:div w:id="1435177002">
      <w:bodyDiv w:val="1"/>
      <w:marLeft w:val="0"/>
      <w:marRight w:val="0"/>
      <w:marTop w:val="0"/>
      <w:marBottom w:val="0"/>
      <w:divBdr>
        <w:top w:val="none" w:sz="0" w:space="0" w:color="auto"/>
        <w:left w:val="none" w:sz="0" w:space="0" w:color="auto"/>
        <w:bottom w:val="none" w:sz="0" w:space="0" w:color="auto"/>
        <w:right w:val="none" w:sz="0" w:space="0" w:color="auto"/>
      </w:divBdr>
    </w:div>
    <w:div w:id="1441607328">
      <w:bodyDiv w:val="1"/>
      <w:marLeft w:val="0"/>
      <w:marRight w:val="0"/>
      <w:marTop w:val="0"/>
      <w:marBottom w:val="0"/>
      <w:divBdr>
        <w:top w:val="none" w:sz="0" w:space="0" w:color="auto"/>
        <w:left w:val="none" w:sz="0" w:space="0" w:color="auto"/>
        <w:bottom w:val="none" w:sz="0" w:space="0" w:color="auto"/>
        <w:right w:val="none" w:sz="0" w:space="0" w:color="auto"/>
      </w:divBdr>
    </w:div>
    <w:div w:id="1442410103">
      <w:bodyDiv w:val="1"/>
      <w:marLeft w:val="0"/>
      <w:marRight w:val="0"/>
      <w:marTop w:val="0"/>
      <w:marBottom w:val="0"/>
      <w:divBdr>
        <w:top w:val="none" w:sz="0" w:space="0" w:color="auto"/>
        <w:left w:val="none" w:sz="0" w:space="0" w:color="auto"/>
        <w:bottom w:val="none" w:sz="0" w:space="0" w:color="auto"/>
        <w:right w:val="none" w:sz="0" w:space="0" w:color="auto"/>
      </w:divBdr>
    </w:div>
    <w:div w:id="1443186728">
      <w:bodyDiv w:val="1"/>
      <w:marLeft w:val="0"/>
      <w:marRight w:val="0"/>
      <w:marTop w:val="0"/>
      <w:marBottom w:val="0"/>
      <w:divBdr>
        <w:top w:val="none" w:sz="0" w:space="0" w:color="auto"/>
        <w:left w:val="none" w:sz="0" w:space="0" w:color="auto"/>
        <w:bottom w:val="none" w:sz="0" w:space="0" w:color="auto"/>
        <w:right w:val="none" w:sz="0" w:space="0" w:color="auto"/>
      </w:divBdr>
    </w:div>
    <w:div w:id="1445543060">
      <w:bodyDiv w:val="1"/>
      <w:marLeft w:val="0"/>
      <w:marRight w:val="0"/>
      <w:marTop w:val="0"/>
      <w:marBottom w:val="0"/>
      <w:divBdr>
        <w:top w:val="none" w:sz="0" w:space="0" w:color="auto"/>
        <w:left w:val="none" w:sz="0" w:space="0" w:color="auto"/>
        <w:bottom w:val="none" w:sz="0" w:space="0" w:color="auto"/>
        <w:right w:val="none" w:sz="0" w:space="0" w:color="auto"/>
      </w:divBdr>
    </w:div>
    <w:div w:id="1448156722">
      <w:bodyDiv w:val="1"/>
      <w:marLeft w:val="0"/>
      <w:marRight w:val="0"/>
      <w:marTop w:val="0"/>
      <w:marBottom w:val="0"/>
      <w:divBdr>
        <w:top w:val="none" w:sz="0" w:space="0" w:color="auto"/>
        <w:left w:val="none" w:sz="0" w:space="0" w:color="auto"/>
        <w:bottom w:val="none" w:sz="0" w:space="0" w:color="auto"/>
        <w:right w:val="none" w:sz="0" w:space="0" w:color="auto"/>
      </w:divBdr>
    </w:div>
    <w:div w:id="1448547777">
      <w:bodyDiv w:val="1"/>
      <w:marLeft w:val="0"/>
      <w:marRight w:val="0"/>
      <w:marTop w:val="0"/>
      <w:marBottom w:val="0"/>
      <w:divBdr>
        <w:top w:val="none" w:sz="0" w:space="0" w:color="auto"/>
        <w:left w:val="none" w:sz="0" w:space="0" w:color="auto"/>
        <w:bottom w:val="none" w:sz="0" w:space="0" w:color="auto"/>
        <w:right w:val="none" w:sz="0" w:space="0" w:color="auto"/>
      </w:divBdr>
    </w:div>
    <w:div w:id="1450851656">
      <w:bodyDiv w:val="1"/>
      <w:marLeft w:val="0"/>
      <w:marRight w:val="0"/>
      <w:marTop w:val="0"/>
      <w:marBottom w:val="0"/>
      <w:divBdr>
        <w:top w:val="none" w:sz="0" w:space="0" w:color="auto"/>
        <w:left w:val="none" w:sz="0" w:space="0" w:color="auto"/>
        <w:bottom w:val="none" w:sz="0" w:space="0" w:color="auto"/>
        <w:right w:val="none" w:sz="0" w:space="0" w:color="auto"/>
      </w:divBdr>
    </w:div>
    <w:div w:id="1450860238">
      <w:bodyDiv w:val="1"/>
      <w:marLeft w:val="0"/>
      <w:marRight w:val="0"/>
      <w:marTop w:val="0"/>
      <w:marBottom w:val="0"/>
      <w:divBdr>
        <w:top w:val="none" w:sz="0" w:space="0" w:color="auto"/>
        <w:left w:val="none" w:sz="0" w:space="0" w:color="auto"/>
        <w:bottom w:val="none" w:sz="0" w:space="0" w:color="auto"/>
        <w:right w:val="none" w:sz="0" w:space="0" w:color="auto"/>
      </w:divBdr>
    </w:div>
    <w:div w:id="1452437369">
      <w:bodyDiv w:val="1"/>
      <w:marLeft w:val="0"/>
      <w:marRight w:val="0"/>
      <w:marTop w:val="0"/>
      <w:marBottom w:val="0"/>
      <w:divBdr>
        <w:top w:val="none" w:sz="0" w:space="0" w:color="auto"/>
        <w:left w:val="none" w:sz="0" w:space="0" w:color="auto"/>
        <w:bottom w:val="none" w:sz="0" w:space="0" w:color="auto"/>
        <w:right w:val="none" w:sz="0" w:space="0" w:color="auto"/>
      </w:divBdr>
    </w:div>
    <w:div w:id="1461069671">
      <w:bodyDiv w:val="1"/>
      <w:marLeft w:val="0"/>
      <w:marRight w:val="0"/>
      <w:marTop w:val="0"/>
      <w:marBottom w:val="0"/>
      <w:divBdr>
        <w:top w:val="none" w:sz="0" w:space="0" w:color="auto"/>
        <w:left w:val="none" w:sz="0" w:space="0" w:color="auto"/>
        <w:bottom w:val="none" w:sz="0" w:space="0" w:color="auto"/>
        <w:right w:val="none" w:sz="0" w:space="0" w:color="auto"/>
      </w:divBdr>
    </w:div>
    <w:div w:id="1461340111">
      <w:bodyDiv w:val="1"/>
      <w:marLeft w:val="0"/>
      <w:marRight w:val="0"/>
      <w:marTop w:val="0"/>
      <w:marBottom w:val="0"/>
      <w:divBdr>
        <w:top w:val="none" w:sz="0" w:space="0" w:color="auto"/>
        <w:left w:val="none" w:sz="0" w:space="0" w:color="auto"/>
        <w:bottom w:val="none" w:sz="0" w:space="0" w:color="auto"/>
        <w:right w:val="none" w:sz="0" w:space="0" w:color="auto"/>
      </w:divBdr>
    </w:div>
    <w:div w:id="1464225696">
      <w:bodyDiv w:val="1"/>
      <w:marLeft w:val="0"/>
      <w:marRight w:val="0"/>
      <w:marTop w:val="0"/>
      <w:marBottom w:val="0"/>
      <w:divBdr>
        <w:top w:val="none" w:sz="0" w:space="0" w:color="auto"/>
        <w:left w:val="none" w:sz="0" w:space="0" w:color="auto"/>
        <w:bottom w:val="none" w:sz="0" w:space="0" w:color="auto"/>
        <w:right w:val="none" w:sz="0" w:space="0" w:color="auto"/>
      </w:divBdr>
    </w:div>
    <w:div w:id="1466846683">
      <w:bodyDiv w:val="1"/>
      <w:marLeft w:val="0"/>
      <w:marRight w:val="0"/>
      <w:marTop w:val="0"/>
      <w:marBottom w:val="0"/>
      <w:divBdr>
        <w:top w:val="none" w:sz="0" w:space="0" w:color="auto"/>
        <w:left w:val="none" w:sz="0" w:space="0" w:color="auto"/>
        <w:bottom w:val="none" w:sz="0" w:space="0" w:color="auto"/>
        <w:right w:val="none" w:sz="0" w:space="0" w:color="auto"/>
      </w:divBdr>
    </w:div>
    <w:div w:id="1467317652">
      <w:bodyDiv w:val="1"/>
      <w:marLeft w:val="0"/>
      <w:marRight w:val="0"/>
      <w:marTop w:val="0"/>
      <w:marBottom w:val="0"/>
      <w:divBdr>
        <w:top w:val="none" w:sz="0" w:space="0" w:color="auto"/>
        <w:left w:val="none" w:sz="0" w:space="0" w:color="auto"/>
        <w:bottom w:val="none" w:sz="0" w:space="0" w:color="auto"/>
        <w:right w:val="none" w:sz="0" w:space="0" w:color="auto"/>
      </w:divBdr>
    </w:div>
    <w:div w:id="1480616655">
      <w:bodyDiv w:val="1"/>
      <w:marLeft w:val="0"/>
      <w:marRight w:val="0"/>
      <w:marTop w:val="0"/>
      <w:marBottom w:val="0"/>
      <w:divBdr>
        <w:top w:val="none" w:sz="0" w:space="0" w:color="auto"/>
        <w:left w:val="none" w:sz="0" w:space="0" w:color="auto"/>
        <w:bottom w:val="none" w:sz="0" w:space="0" w:color="auto"/>
        <w:right w:val="none" w:sz="0" w:space="0" w:color="auto"/>
      </w:divBdr>
    </w:div>
    <w:div w:id="1480925699">
      <w:bodyDiv w:val="1"/>
      <w:marLeft w:val="0"/>
      <w:marRight w:val="0"/>
      <w:marTop w:val="0"/>
      <w:marBottom w:val="0"/>
      <w:divBdr>
        <w:top w:val="none" w:sz="0" w:space="0" w:color="auto"/>
        <w:left w:val="none" w:sz="0" w:space="0" w:color="auto"/>
        <w:bottom w:val="none" w:sz="0" w:space="0" w:color="auto"/>
        <w:right w:val="none" w:sz="0" w:space="0" w:color="auto"/>
      </w:divBdr>
    </w:div>
    <w:div w:id="1485197998">
      <w:bodyDiv w:val="1"/>
      <w:marLeft w:val="0"/>
      <w:marRight w:val="0"/>
      <w:marTop w:val="0"/>
      <w:marBottom w:val="0"/>
      <w:divBdr>
        <w:top w:val="none" w:sz="0" w:space="0" w:color="auto"/>
        <w:left w:val="none" w:sz="0" w:space="0" w:color="auto"/>
        <w:bottom w:val="none" w:sz="0" w:space="0" w:color="auto"/>
        <w:right w:val="none" w:sz="0" w:space="0" w:color="auto"/>
      </w:divBdr>
    </w:div>
    <w:div w:id="1485317753">
      <w:bodyDiv w:val="1"/>
      <w:marLeft w:val="0"/>
      <w:marRight w:val="0"/>
      <w:marTop w:val="0"/>
      <w:marBottom w:val="0"/>
      <w:divBdr>
        <w:top w:val="none" w:sz="0" w:space="0" w:color="auto"/>
        <w:left w:val="none" w:sz="0" w:space="0" w:color="auto"/>
        <w:bottom w:val="none" w:sz="0" w:space="0" w:color="auto"/>
        <w:right w:val="none" w:sz="0" w:space="0" w:color="auto"/>
      </w:divBdr>
    </w:div>
    <w:div w:id="1489979439">
      <w:bodyDiv w:val="1"/>
      <w:marLeft w:val="0"/>
      <w:marRight w:val="0"/>
      <w:marTop w:val="0"/>
      <w:marBottom w:val="0"/>
      <w:divBdr>
        <w:top w:val="none" w:sz="0" w:space="0" w:color="auto"/>
        <w:left w:val="none" w:sz="0" w:space="0" w:color="auto"/>
        <w:bottom w:val="none" w:sz="0" w:space="0" w:color="auto"/>
        <w:right w:val="none" w:sz="0" w:space="0" w:color="auto"/>
      </w:divBdr>
    </w:div>
    <w:div w:id="1495415995">
      <w:bodyDiv w:val="1"/>
      <w:marLeft w:val="0"/>
      <w:marRight w:val="0"/>
      <w:marTop w:val="0"/>
      <w:marBottom w:val="0"/>
      <w:divBdr>
        <w:top w:val="none" w:sz="0" w:space="0" w:color="auto"/>
        <w:left w:val="none" w:sz="0" w:space="0" w:color="auto"/>
        <w:bottom w:val="none" w:sz="0" w:space="0" w:color="auto"/>
        <w:right w:val="none" w:sz="0" w:space="0" w:color="auto"/>
      </w:divBdr>
    </w:div>
    <w:div w:id="1495533659">
      <w:bodyDiv w:val="1"/>
      <w:marLeft w:val="0"/>
      <w:marRight w:val="0"/>
      <w:marTop w:val="0"/>
      <w:marBottom w:val="0"/>
      <w:divBdr>
        <w:top w:val="none" w:sz="0" w:space="0" w:color="auto"/>
        <w:left w:val="none" w:sz="0" w:space="0" w:color="auto"/>
        <w:bottom w:val="none" w:sz="0" w:space="0" w:color="auto"/>
        <w:right w:val="none" w:sz="0" w:space="0" w:color="auto"/>
      </w:divBdr>
    </w:div>
    <w:div w:id="1496723781">
      <w:bodyDiv w:val="1"/>
      <w:marLeft w:val="0"/>
      <w:marRight w:val="0"/>
      <w:marTop w:val="0"/>
      <w:marBottom w:val="0"/>
      <w:divBdr>
        <w:top w:val="none" w:sz="0" w:space="0" w:color="auto"/>
        <w:left w:val="none" w:sz="0" w:space="0" w:color="auto"/>
        <w:bottom w:val="none" w:sz="0" w:space="0" w:color="auto"/>
        <w:right w:val="none" w:sz="0" w:space="0" w:color="auto"/>
      </w:divBdr>
    </w:div>
    <w:div w:id="1498882752">
      <w:bodyDiv w:val="1"/>
      <w:marLeft w:val="0"/>
      <w:marRight w:val="0"/>
      <w:marTop w:val="0"/>
      <w:marBottom w:val="0"/>
      <w:divBdr>
        <w:top w:val="none" w:sz="0" w:space="0" w:color="auto"/>
        <w:left w:val="none" w:sz="0" w:space="0" w:color="auto"/>
        <w:bottom w:val="none" w:sz="0" w:space="0" w:color="auto"/>
        <w:right w:val="none" w:sz="0" w:space="0" w:color="auto"/>
      </w:divBdr>
    </w:div>
    <w:div w:id="1499954340">
      <w:bodyDiv w:val="1"/>
      <w:marLeft w:val="0"/>
      <w:marRight w:val="0"/>
      <w:marTop w:val="0"/>
      <w:marBottom w:val="0"/>
      <w:divBdr>
        <w:top w:val="none" w:sz="0" w:space="0" w:color="auto"/>
        <w:left w:val="none" w:sz="0" w:space="0" w:color="auto"/>
        <w:bottom w:val="none" w:sz="0" w:space="0" w:color="auto"/>
        <w:right w:val="none" w:sz="0" w:space="0" w:color="auto"/>
      </w:divBdr>
    </w:div>
    <w:div w:id="1500001872">
      <w:bodyDiv w:val="1"/>
      <w:marLeft w:val="0"/>
      <w:marRight w:val="0"/>
      <w:marTop w:val="0"/>
      <w:marBottom w:val="0"/>
      <w:divBdr>
        <w:top w:val="none" w:sz="0" w:space="0" w:color="auto"/>
        <w:left w:val="none" w:sz="0" w:space="0" w:color="auto"/>
        <w:bottom w:val="none" w:sz="0" w:space="0" w:color="auto"/>
        <w:right w:val="none" w:sz="0" w:space="0" w:color="auto"/>
      </w:divBdr>
    </w:div>
    <w:div w:id="1501575615">
      <w:bodyDiv w:val="1"/>
      <w:marLeft w:val="0"/>
      <w:marRight w:val="0"/>
      <w:marTop w:val="0"/>
      <w:marBottom w:val="0"/>
      <w:divBdr>
        <w:top w:val="none" w:sz="0" w:space="0" w:color="auto"/>
        <w:left w:val="none" w:sz="0" w:space="0" w:color="auto"/>
        <w:bottom w:val="none" w:sz="0" w:space="0" w:color="auto"/>
        <w:right w:val="none" w:sz="0" w:space="0" w:color="auto"/>
      </w:divBdr>
    </w:div>
    <w:div w:id="1507793690">
      <w:bodyDiv w:val="1"/>
      <w:marLeft w:val="0"/>
      <w:marRight w:val="0"/>
      <w:marTop w:val="0"/>
      <w:marBottom w:val="0"/>
      <w:divBdr>
        <w:top w:val="none" w:sz="0" w:space="0" w:color="auto"/>
        <w:left w:val="none" w:sz="0" w:space="0" w:color="auto"/>
        <w:bottom w:val="none" w:sz="0" w:space="0" w:color="auto"/>
        <w:right w:val="none" w:sz="0" w:space="0" w:color="auto"/>
      </w:divBdr>
    </w:div>
    <w:div w:id="1508329293">
      <w:bodyDiv w:val="1"/>
      <w:marLeft w:val="0"/>
      <w:marRight w:val="0"/>
      <w:marTop w:val="0"/>
      <w:marBottom w:val="0"/>
      <w:divBdr>
        <w:top w:val="none" w:sz="0" w:space="0" w:color="auto"/>
        <w:left w:val="none" w:sz="0" w:space="0" w:color="auto"/>
        <w:bottom w:val="none" w:sz="0" w:space="0" w:color="auto"/>
        <w:right w:val="none" w:sz="0" w:space="0" w:color="auto"/>
      </w:divBdr>
    </w:div>
    <w:div w:id="1511944563">
      <w:bodyDiv w:val="1"/>
      <w:marLeft w:val="0"/>
      <w:marRight w:val="0"/>
      <w:marTop w:val="0"/>
      <w:marBottom w:val="0"/>
      <w:divBdr>
        <w:top w:val="none" w:sz="0" w:space="0" w:color="auto"/>
        <w:left w:val="none" w:sz="0" w:space="0" w:color="auto"/>
        <w:bottom w:val="none" w:sz="0" w:space="0" w:color="auto"/>
        <w:right w:val="none" w:sz="0" w:space="0" w:color="auto"/>
      </w:divBdr>
    </w:div>
    <w:div w:id="1512840850">
      <w:bodyDiv w:val="1"/>
      <w:marLeft w:val="0"/>
      <w:marRight w:val="0"/>
      <w:marTop w:val="0"/>
      <w:marBottom w:val="0"/>
      <w:divBdr>
        <w:top w:val="none" w:sz="0" w:space="0" w:color="auto"/>
        <w:left w:val="none" w:sz="0" w:space="0" w:color="auto"/>
        <w:bottom w:val="none" w:sz="0" w:space="0" w:color="auto"/>
        <w:right w:val="none" w:sz="0" w:space="0" w:color="auto"/>
      </w:divBdr>
    </w:div>
    <w:div w:id="1513956676">
      <w:bodyDiv w:val="1"/>
      <w:marLeft w:val="0"/>
      <w:marRight w:val="0"/>
      <w:marTop w:val="0"/>
      <w:marBottom w:val="0"/>
      <w:divBdr>
        <w:top w:val="none" w:sz="0" w:space="0" w:color="auto"/>
        <w:left w:val="none" w:sz="0" w:space="0" w:color="auto"/>
        <w:bottom w:val="none" w:sz="0" w:space="0" w:color="auto"/>
        <w:right w:val="none" w:sz="0" w:space="0" w:color="auto"/>
      </w:divBdr>
    </w:div>
    <w:div w:id="1514295297">
      <w:bodyDiv w:val="1"/>
      <w:marLeft w:val="0"/>
      <w:marRight w:val="0"/>
      <w:marTop w:val="0"/>
      <w:marBottom w:val="0"/>
      <w:divBdr>
        <w:top w:val="none" w:sz="0" w:space="0" w:color="auto"/>
        <w:left w:val="none" w:sz="0" w:space="0" w:color="auto"/>
        <w:bottom w:val="none" w:sz="0" w:space="0" w:color="auto"/>
        <w:right w:val="none" w:sz="0" w:space="0" w:color="auto"/>
      </w:divBdr>
    </w:div>
    <w:div w:id="1515873646">
      <w:bodyDiv w:val="1"/>
      <w:marLeft w:val="0"/>
      <w:marRight w:val="0"/>
      <w:marTop w:val="0"/>
      <w:marBottom w:val="0"/>
      <w:divBdr>
        <w:top w:val="none" w:sz="0" w:space="0" w:color="auto"/>
        <w:left w:val="none" w:sz="0" w:space="0" w:color="auto"/>
        <w:bottom w:val="none" w:sz="0" w:space="0" w:color="auto"/>
        <w:right w:val="none" w:sz="0" w:space="0" w:color="auto"/>
      </w:divBdr>
    </w:div>
    <w:div w:id="1517187089">
      <w:bodyDiv w:val="1"/>
      <w:marLeft w:val="0"/>
      <w:marRight w:val="0"/>
      <w:marTop w:val="0"/>
      <w:marBottom w:val="0"/>
      <w:divBdr>
        <w:top w:val="none" w:sz="0" w:space="0" w:color="auto"/>
        <w:left w:val="none" w:sz="0" w:space="0" w:color="auto"/>
        <w:bottom w:val="none" w:sz="0" w:space="0" w:color="auto"/>
        <w:right w:val="none" w:sz="0" w:space="0" w:color="auto"/>
      </w:divBdr>
    </w:div>
    <w:div w:id="1519538075">
      <w:bodyDiv w:val="1"/>
      <w:marLeft w:val="0"/>
      <w:marRight w:val="0"/>
      <w:marTop w:val="0"/>
      <w:marBottom w:val="0"/>
      <w:divBdr>
        <w:top w:val="none" w:sz="0" w:space="0" w:color="auto"/>
        <w:left w:val="none" w:sz="0" w:space="0" w:color="auto"/>
        <w:bottom w:val="none" w:sz="0" w:space="0" w:color="auto"/>
        <w:right w:val="none" w:sz="0" w:space="0" w:color="auto"/>
      </w:divBdr>
    </w:div>
    <w:div w:id="1520006937">
      <w:bodyDiv w:val="1"/>
      <w:marLeft w:val="0"/>
      <w:marRight w:val="0"/>
      <w:marTop w:val="0"/>
      <w:marBottom w:val="0"/>
      <w:divBdr>
        <w:top w:val="none" w:sz="0" w:space="0" w:color="auto"/>
        <w:left w:val="none" w:sz="0" w:space="0" w:color="auto"/>
        <w:bottom w:val="none" w:sz="0" w:space="0" w:color="auto"/>
        <w:right w:val="none" w:sz="0" w:space="0" w:color="auto"/>
      </w:divBdr>
    </w:div>
    <w:div w:id="1524783230">
      <w:bodyDiv w:val="1"/>
      <w:marLeft w:val="0"/>
      <w:marRight w:val="0"/>
      <w:marTop w:val="0"/>
      <w:marBottom w:val="0"/>
      <w:divBdr>
        <w:top w:val="none" w:sz="0" w:space="0" w:color="auto"/>
        <w:left w:val="none" w:sz="0" w:space="0" w:color="auto"/>
        <w:bottom w:val="none" w:sz="0" w:space="0" w:color="auto"/>
        <w:right w:val="none" w:sz="0" w:space="0" w:color="auto"/>
      </w:divBdr>
    </w:div>
    <w:div w:id="1529292804">
      <w:bodyDiv w:val="1"/>
      <w:marLeft w:val="0"/>
      <w:marRight w:val="0"/>
      <w:marTop w:val="0"/>
      <w:marBottom w:val="0"/>
      <w:divBdr>
        <w:top w:val="none" w:sz="0" w:space="0" w:color="auto"/>
        <w:left w:val="none" w:sz="0" w:space="0" w:color="auto"/>
        <w:bottom w:val="none" w:sz="0" w:space="0" w:color="auto"/>
        <w:right w:val="none" w:sz="0" w:space="0" w:color="auto"/>
      </w:divBdr>
    </w:div>
    <w:div w:id="1530797801">
      <w:bodyDiv w:val="1"/>
      <w:marLeft w:val="0"/>
      <w:marRight w:val="0"/>
      <w:marTop w:val="0"/>
      <w:marBottom w:val="0"/>
      <w:divBdr>
        <w:top w:val="none" w:sz="0" w:space="0" w:color="auto"/>
        <w:left w:val="none" w:sz="0" w:space="0" w:color="auto"/>
        <w:bottom w:val="none" w:sz="0" w:space="0" w:color="auto"/>
        <w:right w:val="none" w:sz="0" w:space="0" w:color="auto"/>
      </w:divBdr>
    </w:div>
    <w:div w:id="1534686923">
      <w:bodyDiv w:val="1"/>
      <w:marLeft w:val="0"/>
      <w:marRight w:val="0"/>
      <w:marTop w:val="0"/>
      <w:marBottom w:val="0"/>
      <w:divBdr>
        <w:top w:val="none" w:sz="0" w:space="0" w:color="auto"/>
        <w:left w:val="none" w:sz="0" w:space="0" w:color="auto"/>
        <w:bottom w:val="none" w:sz="0" w:space="0" w:color="auto"/>
        <w:right w:val="none" w:sz="0" w:space="0" w:color="auto"/>
      </w:divBdr>
    </w:div>
    <w:div w:id="1535074489">
      <w:bodyDiv w:val="1"/>
      <w:marLeft w:val="0"/>
      <w:marRight w:val="0"/>
      <w:marTop w:val="0"/>
      <w:marBottom w:val="0"/>
      <w:divBdr>
        <w:top w:val="none" w:sz="0" w:space="0" w:color="auto"/>
        <w:left w:val="none" w:sz="0" w:space="0" w:color="auto"/>
        <w:bottom w:val="none" w:sz="0" w:space="0" w:color="auto"/>
        <w:right w:val="none" w:sz="0" w:space="0" w:color="auto"/>
      </w:divBdr>
    </w:div>
    <w:div w:id="1536887876">
      <w:bodyDiv w:val="1"/>
      <w:marLeft w:val="0"/>
      <w:marRight w:val="0"/>
      <w:marTop w:val="0"/>
      <w:marBottom w:val="0"/>
      <w:divBdr>
        <w:top w:val="none" w:sz="0" w:space="0" w:color="auto"/>
        <w:left w:val="none" w:sz="0" w:space="0" w:color="auto"/>
        <w:bottom w:val="none" w:sz="0" w:space="0" w:color="auto"/>
        <w:right w:val="none" w:sz="0" w:space="0" w:color="auto"/>
      </w:divBdr>
    </w:div>
    <w:div w:id="1543517899">
      <w:bodyDiv w:val="1"/>
      <w:marLeft w:val="0"/>
      <w:marRight w:val="0"/>
      <w:marTop w:val="0"/>
      <w:marBottom w:val="0"/>
      <w:divBdr>
        <w:top w:val="none" w:sz="0" w:space="0" w:color="auto"/>
        <w:left w:val="none" w:sz="0" w:space="0" w:color="auto"/>
        <w:bottom w:val="none" w:sz="0" w:space="0" w:color="auto"/>
        <w:right w:val="none" w:sz="0" w:space="0" w:color="auto"/>
      </w:divBdr>
    </w:div>
    <w:div w:id="1543589403">
      <w:bodyDiv w:val="1"/>
      <w:marLeft w:val="0"/>
      <w:marRight w:val="0"/>
      <w:marTop w:val="0"/>
      <w:marBottom w:val="0"/>
      <w:divBdr>
        <w:top w:val="none" w:sz="0" w:space="0" w:color="auto"/>
        <w:left w:val="none" w:sz="0" w:space="0" w:color="auto"/>
        <w:bottom w:val="none" w:sz="0" w:space="0" w:color="auto"/>
        <w:right w:val="none" w:sz="0" w:space="0" w:color="auto"/>
      </w:divBdr>
    </w:div>
    <w:div w:id="1555580003">
      <w:bodyDiv w:val="1"/>
      <w:marLeft w:val="0"/>
      <w:marRight w:val="0"/>
      <w:marTop w:val="0"/>
      <w:marBottom w:val="0"/>
      <w:divBdr>
        <w:top w:val="none" w:sz="0" w:space="0" w:color="auto"/>
        <w:left w:val="none" w:sz="0" w:space="0" w:color="auto"/>
        <w:bottom w:val="none" w:sz="0" w:space="0" w:color="auto"/>
        <w:right w:val="none" w:sz="0" w:space="0" w:color="auto"/>
      </w:divBdr>
    </w:div>
    <w:div w:id="1561476807">
      <w:bodyDiv w:val="1"/>
      <w:marLeft w:val="0"/>
      <w:marRight w:val="0"/>
      <w:marTop w:val="0"/>
      <w:marBottom w:val="0"/>
      <w:divBdr>
        <w:top w:val="none" w:sz="0" w:space="0" w:color="auto"/>
        <w:left w:val="none" w:sz="0" w:space="0" w:color="auto"/>
        <w:bottom w:val="none" w:sz="0" w:space="0" w:color="auto"/>
        <w:right w:val="none" w:sz="0" w:space="0" w:color="auto"/>
      </w:divBdr>
    </w:div>
    <w:div w:id="1562328639">
      <w:bodyDiv w:val="1"/>
      <w:marLeft w:val="0"/>
      <w:marRight w:val="0"/>
      <w:marTop w:val="0"/>
      <w:marBottom w:val="0"/>
      <w:divBdr>
        <w:top w:val="none" w:sz="0" w:space="0" w:color="auto"/>
        <w:left w:val="none" w:sz="0" w:space="0" w:color="auto"/>
        <w:bottom w:val="none" w:sz="0" w:space="0" w:color="auto"/>
        <w:right w:val="none" w:sz="0" w:space="0" w:color="auto"/>
      </w:divBdr>
    </w:div>
    <w:div w:id="1564245856">
      <w:bodyDiv w:val="1"/>
      <w:marLeft w:val="0"/>
      <w:marRight w:val="0"/>
      <w:marTop w:val="0"/>
      <w:marBottom w:val="0"/>
      <w:divBdr>
        <w:top w:val="none" w:sz="0" w:space="0" w:color="auto"/>
        <w:left w:val="none" w:sz="0" w:space="0" w:color="auto"/>
        <w:bottom w:val="none" w:sz="0" w:space="0" w:color="auto"/>
        <w:right w:val="none" w:sz="0" w:space="0" w:color="auto"/>
      </w:divBdr>
    </w:div>
    <w:div w:id="1568344195">
      <w:bodyDiv w:val="1"/>
      <w:marLeft w:val="0"/>
      <w:marRight w:val="0"/>
      <w:marTop w:val="0"/>
      <w:marBottom w:val="0"/>
      <w:divBdr>
        <w:top w:val="none" w:sz="0" w:space="0" w:color="auto"/>
        <w:left w:val="none" w:sz="0" w:space="0" w:color="auto"/>
        <w:bottom w:val="none" w:sz="0" w:space="0" w:color="auto"/>
        <w:right w:val="none" w:sz="0" w:space="0" w:color="auto"/>
      </w:divBdr>
    </w:div>
    <w:div w:id="1571571840">
      <w:bodyDiv w:val="1"/>
      <w:marLeft w:val="0"/>
      <w:marRight w:val="0"/>
      <w:marTop w:val="0"/>
      <w:marBottom w:val="0"/>
      <w:divBdr>
        <w:top w:val="none" w:sz="0" w:space="0" w:color="auto"/>
        <w:left w:val="none" w:sz="0" w:space="0" w:color="auto"/>
        <w:bottom w:val="none" w:sz="0" w:space="0" w:color="auto"/>
        <w:right w:val="none" w:sz="0" w:space="0" w:color="auto"/>
      </w:divBdr>
    </w:div>
    <w:div w:id="1575314076">
      <w:bodyDiv w:val="1"/>
      <w:marLeft w:val="0"/>
      <w:marRight w:val="0"/>
      <w:marTop w:val="0"/>
      <w:marBottom w:val="0"/>
      <w:divBdr>
        <w:top w:val="none" w:sz="0" w:space="0" w:color="auto"/>
        <w:left w:val="none" w:sz="0" w:space="0" w:color="auto"/>
        <w:bottom w:val="none" w:sz="0" w:space="0" w:color="auto"/>
        <w:right w:val="none" w:sz="0" w:space="0" w:color="auto"/>
      </w:divBdr>
    </w:div>
    <w:div w:id="1577738166">
      <w:bodyDiv w:val="1"/>
      <w:marLeft w:val="0"/>
      <w:marRight w:val="0"/>
      <w:marTop w:val="0"/>
      <w:marBottom w:val="0"/>
      <w:divBdr>
        <w:top w:val="none" w:sz="0" w:space="0" w:color="auto"/>
        <w:left w:val="none" w:sz="0" w:space="0" w:color="auto"/>
        <w:bottom w:val="none" w:sz="0" w:space="0" w:color="auto"/>
        <w:right w:val="none" w:sz="0" w:space="0" w:color="auto"/>
      </w:divBdr>
    </w:div>
    <w:div w:id="1577858140">
      <w:bodyDiv w:val="1"/>
      <w:marLeft w:val="0"/>
      <w:marRight w:val="0"/>
      <w:marTop w:val="0"/>
      <w:marBottom w:val="0"/>
      <w:divBdr>
        <w:top w:val="none" w:sz="0" w:space="0" w:color="auto"/>
        <w:left w:val="none" w:sz="0" w:space="0" w:color="auto"/>
        <w:bottom w:val="none" w:sz="0" w:space="0" w:color="auto"/>
        <w:right w:val="none" w:sz="0" w:space="0" w:color="auto"/>
      </w:divBdr>
    </w:div>
    <w:div w:id="1578243305">
      <w:bodyDiv w:val="1"/>
      <w:marLeft w:val="0"/>
      <w:marRight w:val="0"/>
      <w:marTop w:val="0"/>
      <w:marBottom w:val="0"/>
      <w:divBdr>
        <w:top w:val="none" w:sz="0" w:space="0" w:color="auto"/>
        <w:left w:val="none" w:sz="0" w:space="0" w:color="auto"/>
        <w:bottom w:val="none" w:sz="0" w:space="0" w:color="auto"/>
        <w:right w:val="none" w:sz="0" w:space="0" w:color="auto"/>
      </w:divBdr>
    </w:div>
    <w:div w:id="1580478043">
      <w:bodyDiv w:val="1"/>
      <w:marLeft w:val="0"/>
      <w:marRight w:val="0"/>
      <w:marTop w:val="0"/>
      <w:marBottom w:val="0"/>
      <w:divBdr>
        <w:top w:val="none" w:sz="0" w:space="0" w:color="auto"/>
        <w:left w:val="none" w:sz="0" w:space="0" w:color="auto"/>
        <w:bottom w:val="none" w:sz="0" w:space="0" w:color="auto"/>
        <w:right w:val="none" w:sz="0" w:space="0" w:color="auto"/>
      </w:divBdr>
    </w:div>
    <w:div w:id="1581678397">
      <w:bodyDiv w:val="1"/>
      <w:marLeft w:val="0"/>
      <w:marRight w:val="0"/>
      <w:marTop w:val="0"/>
      <w:marBottom w:val="0"/>
      <w:divBdr>
        <w:top w:val="none" w:sz="0" w:space="0" w:color="auto"/>
        <w:left w:val="none" w:sz="0" w:space="0" w:color="auto"/>
        <w:bottom w:val="none" w:sz="0" w:space="0" w:color="auto"/>
        <w:right w:val="none" w:sz="0" w:space="0" w:color="auto"/>
      </w:divBdr>
    </w:div>
    <w:div w:id="1582524945">
      <w:bodyDiv w:val="1"/>
      <w:marLeft w:val="0"/>
      <w:marRight w:val="0"/>
      <w:marTop w:val="0"/>
      <w:marBottom w:val="0"/>
      <w:divBdr>
        <w:top w:val="none" w:sz="0" w:space="0" w:color="auto"/>
        <w:left w:val="none" w:sz="0" w:space="0" w:color="auto"/>
        <w:bottom w:val="none" w:sz="0" w:space="0" w:color="auto"/>
        <w:right w:val="none" w:sz="0" w:space="0" w:color="auto"/>
      </w:divBdr>
    </w:div>
    <w:div w:id="1586456831">
      <w:bodyDiv w:val="1"/>
      <w:marLeft w:val="0"/>
      <w:marRight w:val="0"/>
      <w:marTop w:val="0"/>
      <w:marBottom w:val="0"/>
      <w:divBdr>
        <w:top w:val="none" w:sz="0" w:space="0" w:color="auto"/>
        <w:left w:val="none" w:sz="0" w:space="0" w:color="auto"/>
        <w:bottom w:val="none" w:sz="0" w:space="0" w:color="auto"/>
        <w:right w:val="none" w:sz="0" w:space="0" w:color="auto"/>
      </w:divBdr>
    </w:div>
    <w:div w:id="1589581579">
      <w:bodyDiv w:val="1"/>
      <w:marLeft w:val="0"/>
      <w:marRight w:val="0"/>
      <w:marTop w:val="0"/>
      <w:marBottom w:val="0"/>
      <w:divBdr>
        <w:top w:val="none" w:sz="0" w:space="0" w:color="auto"/>
        <w:left w:val="none" w:sz="0" w:space="0" w:color="auto"/>
        <w:bottom w:val="none" w:sz="0" w:space="0" w:color="auto"/>
        <w:right w:val="none" w:sz="0" w:space="0" w:color="auto"/>
      </w:divBdr>
    </w:div>
    <w:div w:id="1589608183">
      <w:bodyDiv w:val="1"/>
      <w:marLeft w:val="0"/>
      <w:marRight w:val="0"/>
      <w:marTop w:val="0"/>
      <w:marBottom w:val="0"/>
      <w:divBdr>
        <w:top w:val="none" w:sz="0" w:space="0" w:color="auto"/>
        <w:left w:val="none" w:sz="0" w:space="0" w:color="auto"/>
        <w:bottom w:val="none" w:sz="0" w:space="0" w:color="auto"/>
        <w:right w:val="none" w:sz="0" w:space="0" w:color="auto"/>
      </w:divBdr>
    </w:div>
    <w:div w:id="1590112642">
      <w:bodyDiv w:val="1"/>
      <w:marLeft w:val="0"/>
      <w:marRight w:val="0"/>
      <w:marTop w:val="0"/>
      <w:marBottom w:val="0"/>
      <w:divBdr>
        <w:top w:val="none" w:sz="0" w:space="0" w:color="auto"/>
        <w:left w:val="none" w:sz="0" w:space="0" w:color="auto"/>
        <w:bottom w:val="none" w:sz="0" w:space="0" w:color="auto"/>
        <w:right w:val="none" w:sz="0" w:space="0" w:color="auto"/>
      </w:divBdr>
    </w:div>
    <w:div w:id="1591809895">
      <w:bodyDiv w:val="1"/>
      <w:marLeft w:val="0"/>
      <w:marRight w:val="0"/>
      <w:marTop w:val="0"/>
      <w:marBottom w:val="0"/>
      <w:divBdr>
        <w:top w:val="none" w:sz="0" w:space="0" w:color="auto"/>
        <w:left w:val="none" w:sz="0" w:space="0" w:color="auto"/>
        <w:bottom w:val="none" w:sz="0" w:space="0" w:color="auto"/>
        <w:right w:val="none" w:sz="0" w:space="0" w:color="auto"/>
      </w:divBdr>
    </w:div>
    <w:div w:id="1593512687">
      <w:bodyDiv w:val="1"/>
      <w:marLeft w:val="0"/>
      <w:marRight w:val="0"/>
      <w:marTop w:val="0"/>
      <w:marBottom w:val="0"/>
      <w:divBdr>
        <w:top w:val="none" w:sz="0" w:space="0" w:color="auto"/>
        <w:left w:val="none" w:sz="0" w:space="0" w:color="auto"/>
        <w:bottom w:val="none" w:sz="0" w:space="0" w:color="auto"/>
        <w:right w:val="none" w:sz="0" w:space="0" w:color="auto"/>
      </w:divBdr>
    </w:div>
    <w:div w:id="1601451439">
      <w:bodyDiv w:val="1"/>
      <w:marLeft w:val="0"/>
      <w:marRight w:val="0"/>
      <w:marTop w:val="0"/>
      <w:marBottom w:val="0"/>
      <w:divBdr>
        <w:top w:val="none" w:sz="0" w:space="0" w:color="auto"/>
        <w:left w:val="none" w:sz="0" w:space="0" w:color="auto"/>
        <w:bottom w:val="none" w:sz="0" w:space="0" w:color="auto"/>
        <w:right w:val="none" w:sz="0" w:space="0" w:color="auto"/>
      </w:divBdr>
    </w:div>
    <w:div w:id="1605263403">
      <w:bodyDiv w:val="1"/>
      <w:marLeft w:val="0"/>
      <w:marRight w:val="0"/>
      <w:marTop w:val="0"/>
      <w:marBottom w:val="0"/>
      <w:divBdr>
        <w:top w:val="none" w:sz="0" w:space="0" w:color="auto"/>
        <w:left w:val="none" w:sz="0" w:space="0" w:color="auto"/>
        <w:bottom w:val="none" w:sz="0" w:space="0" w:color="auto"/>
        <w:right w:val="none" w:sz="0" w:space="0" w:color="auto"/>
      </w:divBdr>
    </w:div>
    <w:div w:id="1605335668">
      <w:bodyDiv w:val="1"/>
      <w:marLeft w:val="0"/>
      <w:marRight w:val="0"/>
      <w:marTop w:val="0"/>
      <w:marBottom w:val="0"/>
      <w:divBdr>
        <w:top w:val="none" w:sz="0" w:space="0" w:color="auto"/>
        <w:left w:val="none" w:sz="0" w:space="0" w:color="auto"/>
        <w:bottom w:val="none" w:sz="0" w:space="0" w:color="auto"/>
        <w:right w:val="none" w:sz="0" w:space="0" w:color="auto"/>
      </w:divBdr>
    </w:div>
    <w:div w:id="1613904849">
      <w:bodyDiv w:val="1"/>
      <w:marLeft w:val="0"/>
      <w:marRight w:val="0"/>
      <w:marTop w:val="0"/>
      <w:marBottom w:val="0"/>
      <w:divBdr>
        <w:top w:val="none" w:sz="0" w:space="0" w:color="auto"/>
        <w:left w:val="none" w:sz="0" w:space="0" w:color="auto"/>
        <w:bottom w:val="none" w:sz="0" w:space="0" w:color="auto"/>
        <w:right w:val="none" w:sz="0" w:space="0" w:color="auto"/>
      </w:divBdr>
    </w:div>
    <w:div w:id="1618491020">
      <w:bodyDiv w:val="1"/>
      <w:marLeft w:val="0"/>
      <w:marRight w:val="0"/>
      <w:marTop w:val="0"/>
      <w:marBottom w:val="0"/>
      <w:divBdr>
        <w:top w:val="none" w:sz="0" w:space="0" w:color="auto"/>
        <w:left w:val="none" w:sz="0" w:space="0" w:color="auto"/>
        <w:bottom w:val="none" w:sz="0" w:space="0" w:color="auto"/>
        <w:right w:val="none" w:sz="0" w:space="0" w:color="auto"/>
      </w:divBdr>
    </w:div>
    <w:div w:id="1622422978">
      <w:bodyDiv w:val="1"/>
      <w:marLeft w:val="0"/>
      <w:marRight w:val="0"/>
      <w:marTop w:val="0"/>
      <w:marBottom w:val="0"/>
      <w:divBdr>
        <w:top w:val="none" w:sz="0" w:space="0" w:color="auto"/>
        <w:left w:val="none" w:sz="0" w:space="0" w:color="auto"/>
        <w:bottom w:val="none" w:sz="0" w:space="0" w:color="auto"/>
        <w:right w:val="none" w:sz="0" w:space="0" w:color="auto"/>
      </w:divBdr>
    </w:div>
    <w:div w:id="1626538813">
      <w:bodyDiv w:val="1"/>
      <w:marLeft w:val="0"/>
      <w:marRight w:val="0"/>
      <w:marTop w:val="0"/>
      <w:marBottom w:val="0"/>
      <w:divBdr>
        <w:top w:val="none" w:sz="0" w:space="0" w:color="auto"/>
        <w:left w:val="none" w:sz="0" w:space="0" w:color="auto"/>
        <w:bottom w:val="none" w:sz="0" w:space="0" w:color="auto"/>
        <w:right w:val="none" w:sz="0" w:space="0" w:color="auto"/>
      </w:divBdr>
    </w:div>
    <w:div w:id="1629706047">
      <w:bodyDiv w:val="1"/>
      <w:marLeft w:val="0"/>
      <w:marRight w:val="0"/>
      <w:marTop w:val="0"/>
      <w:marBottom w:val="0"/>
      <w:divBdr>
        <w:top w:val="none" w:sz="0" w:space="0" w:color="auto"/>
        <w:left w:val="none" w:sz="0" w:space="0" w:color="auto"/>
        <w:bottom w:val="none" w:sz="0" w:space="0" w:color="auto"/>
        <w:right w:val="none" w:sz="0" w:space="0" w:color="auto"/>
      </w:divBdr>
    </w:div>
    <w:div w:id="1631862472">
      <w:bodyDiv w:val="1"/>
      <w:marLeft w:val="0"/>
      <w:marRight w:val="0"/>
      <w:marTop w:val="0"/>
      <w:marBottom w:val="0"/>
      <w:divBdr>
        <w:top w:val="none" w:sz="0" w:space="0" w:color="auto"/>
        <w:left w:val="none" w:sz="0" w:space="0" w:color="auto"/>
        <w:bottom w:val="none" w:sz="0" w:space="0" w:color="auto"/>
        <w:right w:val="none" w:sz="0" w:space="0" w:color="auto"/>
      </w:divBdr>
    </w:div>
    <w:div w:id="1634365496">
      <w:bodyDiv w:val="1"/>
      <w:marLeft w:val="0"/>
      <w:marRight w:val="0"/>
      <w:marTop w:val="0"/>
      <w:marBottom w:val="0"/>
      <w:divBdr>
        <w:top w:val="none" w:sz="0" w:space="0" w:color="auto"/>
        <w:left w:val="none" w:sz="0" w:space="0" w:color="auto"/>
        <w:bottom w:val="none" w:sz="0" w:space="0" w:color="auto"/>
        <w:right w:val="none" w:sz="0" w:space="0" w:color="auto"/>
      </w:divBdr>
    </w:div>
    <w:div w:id="1638411094">
      <w:bodyDiv w:val="1"/>
      <w:marLeft w:val="0"/>
      <w:marRight w:val="0"/>
      <w:marTop w:val="0"/>
      <w:marBottom w:val="0"/>
      <w:divBdr>
        <w:top w:val="none" w:sz="0" w:space="0" w:color="auto"/>
        <w:left w:val="none" w:sz="0" w:space="0" w:color="auto"/>
        <w:bottom w:val="none" w:sz="0" w:space="0" w:color="auto"/>
        <w:right w:val="none" w:sz="0" w:space="0" w:color="auto"/>
      </w:divBdr>
    </w:div>
    <w:div w:id="1639721748">
      <w:bodyDiv w:val="1"/>
      <w:marLeft w:val="0"/>
      <w:marRight w:val="0"/>
      <w:marTop w:val="0"/>
      <w:marBottom w:val="0"/>
      <w:divBdr>
        <w:top w:val="none" w:sz="0" w:space="0" w:color="auto"/>
        <w:left w:val="none" w:sz="0" w:space="0" w:color="auto"/>
        <w:bottom w:val="none" w:sz="0" w:space="0" w:color="auto"/>
        <w:right w:val="none" w:sz="0" w:space="0" w:color="auto"/>
      </w:divBdr>
    </w:div>
    <w:div w:id="1652250717">
      <w:bodyDiv w:val="1"/>
      <w:marLeft w:val="0"/>
      <w:marRight w:val="0"/>
      <w:marTop w:val="0"/>
      <w:marBottom w:val="0"/>
      <w:divBdr>
        <w:top w:val="none" w:sz="0" w:space="0" w:color="auto"/>
        <w:left w:val="none" w:sz="0" w:space="0" w:color="auto"/>
        <w:bottom w:val="none" w:sz="0" w:space="0" w:color="auto"/>
        <w:right w:val="none" w:sz="0" w:space="0" w:color="auto"/>
      </w:divBdr>
    </w:div>
    <w:div w:id="1653093795">
      <w:bodyDiv w:val="1"/>
      <w:marLeft w:val="0"/>
      <w:marRight w:val="0"/>
      <w:marTop w:val="0"/>
      <w:marBottom w:val="0"/>
      <w:divBdr>
        <w:top w:val="none" w:sz="0" w:space="0" w:color="auto"/>
        <w:left w:val="none" w:sz="0" w:space="0" w:color="auto"/>
        <w:bottom w:val="none" w:sz="0" w:space="0" w:color="auto"/>
        <w:right w:val="none" w:sz="0" w:space="0" w:color="auto"/>
      </w:divBdr>
    </w:div>
    <w:div w:id="1655714776">
      <w:bodyDiv w:val="1"/>
      <w:marLeft w:val="0"/>
      <w:marRight w:val="0"/>
      <w:marTop w:val="0"/>
      <w:marBottom w:val="0"/>
      <w:divBdr>
        <w:top w:val="none" w:sz="0" w:space="0" w:color="auto"/>
        <w:left w:val="none" w:sz="0" w:space="0" w:color="auto"/>
        <w:bottom w:val="none" w:sz="0" w:space="0" w:color="auto"/>
        <w:right w:val="none" w:sz="0" w:space="0" w:color="auto"/>
      </w:divBdr>
    </w:div>
    <w:div w:id="1655793983">
      <w:bodyDiv w:val="1"/>
      <w:marLeft w:val="0"/>
      <w:marRight w:val="0"/>
      <w:marTop w:val="0"/>
      <w:marBottom w:val="0"/>
      <w:divBdr>
        <w:top w:val="none" w:sz="0" w:space="0" w:color="auto"/>
        <w:left w:val="none" w:sz="0" w:space="0" w:color="auto"/>
        <w:bottom w:val="none" w:sz="0" w:space="0" w:color="auto"/>
        <w:right w:val="none" w:sz="0" w:space="0" w:color="auto"/>
      </w:divBdr>
    </w:div>
    <w:div w:id="1661812018">
      <w:bodyDiv w:val="1"/>
      <w:marLeft w:val="0"/>
      <w:marRight w:val="0"/>
      <w:marTop w:val="0"/>
      <w:marBottom w:val="0"/>
      <w:divBdr>
        <w:top w:val="none" w:sz="0" w:space="0" w:color="auto"/>
        <w:left w:val="none" w:sz="0" w:space="0" w:color="auto"/>
        <w:bottom w:val="none" w:sz="0" w:space="0" w:color="auto"/>
        <w:right w:val="none" w:sz="0" w:space="0" w:color="auto"/>
      </w:divBdr>
    </w:div>
    <w:div w:id="1664969087">
      <w:bodyDiv w:val="1"/>
      <w:marLeft w:val="0"/>
      <w:marRight w:val="0"/>
      <w:marTop w:val="0"/>
      <w:marBottom w:val="0"/>
      <w:divBdr>
        <w:top w:val="none" w:sz="0" w:space="0" w:color="auto"/>
        <w:left w:val="none" w:sz="0" w:space="0" w:color="auto"/>
        <w:bottom w:val="none" w:sz="0" w:space="0" w:color="auto"/>
        <w:right w:val="none" w:sz="0" w:space="0" w:color="auto"/>
      </w:divBdr>
    </w:div>
    <w:div w:id="1665010391">
      <w:bodyDiv w:val="1"/>
      <w:marLeft w:val="0"/>
      <w:marRight w:val="0"/>
      <w:marTop w:val="0"/>
      <w:marBottom w:val="0"/>
      <w:divBdr>
        <w:top w:val="none" w:sz="0" w:space="0" w:color="auto"/>
        <w:left w:val="none" w:sz="0" w:space="0" w:color="auto"/>
        <w:bottom w:val="none" w:sz="0" w:space="0" w:color="auto"/>
        <w:right w:val="none" w:sz="0" w:space="0" w:color="auto"/>
      </w:divBdr>
    </w:div>
    <w:div w:id="1666545912">
      <w:bodyDiv w:val="1"/>
      <w:marLeft w:val="0"/>
      <w:marRight w:val="0"/>
      <w:marTop w:val="0"/>
      <w:marBottom w:val="0"/>
      <w:divBdr>
        <w:top w:val="none" w:sz="0" w:space="0" w:color="auto"/>
        <w:left w:val="none" w:sz="0" w:space="0" w:color="auto"/>
        <w:bottom w:val="none" w:sz="0" w:space="0" w:color="auto"/>
        <w:right w:val="none" w:sz="0" w:space="0" w:color="auto"/>
      </w:divBdr>
    </w:div>
    <w:div w:id="1671828548">
      <w:bodyDiv w:val="1"/>
      <w:marLeft w:val="0"/>
      <w:marRight w:val="0"/>
      <w:marTop w:val="0"/>
      <w:marBottom w:val="0"/>
      <w:divBdr>
        <w:top w:val="none" w:sz="0" w:space="0" w:color="auto"/>
        <w:left w:val="none" w:sz="0" w:space="0" w:color="auto"/>
        <w:bottom w:val="none" w:sz="0" w:space="0" w:color="auto"/>
        <w:right w:val="none" w:sz="0" w:space="0" w:color="auto"/>
      </w:divBdr>
    </w:div>
    <w:div w:id="1672217757">
      <w:bodyDiv w:val="1"/>
      <w:marLeft w:val="0"/>
      <w:marRight w:val="0"/>
      <w:marTop w:val="0"/>
      <w:marBottom w:val="0"/>
      <w:divBdr>
        <w:top w:val="none" w:sz="0" w:space="0" w:color="auto"/>
        <w:left w:val="none" w:sz="0" w:space="0" w:color="auto"/>
        <w:bottom w:val="none" w:sz="0" w:space="0" w:color="auto"/>
        <w:right w:val="none" w:sz="0" w:space="0" w:color="auto"/>
      </w:divBdr>
    </w:div>
    <w:div w:id="1673944513">
      <w:bodyDiv w:val="1"/>
      <w:marLeft w:val="0"/>
      <w:marRight w:val="0"/>
      <w:marTop w:val="0"/>
      <w:marBottom w:val="0"/>
      <w:divBdr>
        <w:top w:val="none" w:sz="0" w:space="0" w:color="auto"/>
        <w:left w:val="none" w:sz="0" w:space="0" w:color="auto"/>
        <w:bottom w:val="none" w:sz="0" w:space="0" w:color="auto"/>
        <w:right w:val="none" w:sz="0" w:space="0" w:color="auto"/>
      </w:divBdr>
    </w:div>
    <w:div w:id="1680616351">
      <w:bodyDiv w:val="1"/>
      <w:marLeft w:val="0"/>
      <w:marRight w:val="0"/>
      <w:marTop w:val="0"/>
      <w:marBottom w:val="0"/>
      <w:divBdr>
        <w:top w:val="none" w:sz="0" w:space="0" w:color="auto"/>
        <w:left w:val="none" w:sz="0" w:space="0" w:color="auto"/>
        <w:bottom w:val="none" w:sz="0" w:space="0" w:color="auto"/>
        <w:right w:val="none" w:sz="0" w:space="0" w:color="auto"/>
      </w:divBdr>
    </w:div>
    <w:div w:id="1680618914">
      <w:bodyDiv w:val="1"/>
      <w:marLeft w:val="0"/>
      <w:marRight w:val="0"/>
      <w:marTop w:val="0"/>
      <w:marBottom w:val="0"/>
      <w:divBdr>
        <w:top w:val="none" w:sz="0" w:space="0" w:color="auto"/>
        <w:left w:val="none" w:sz="0" w:space="0" w:color="auto"/>
        <w:bottom w:val="none" w:sz="0" w:space="0" w:color="auto"/>
        <w:right w:val="none" w:sz="0" w:space="0" w:color="auto"/>
      </w:divBdr>
    </w:div>
    <w:div w:id="1681660917">
      <w:bodyDiv w:val="1"/>
      <w:marLeft w:val="0"/>
      <w:marRight w:val="0"/>
      <w:marTop w:val="0"/>
      <w:marBottom w:val="0"/>
      <w:divBdr>
        <w:top w:val="none" w:sz="0" w:space="0" w:color="auto"/>
        <w:left w:val="none" w:sz="0" w:space="0" w:color="auto"/>
        <w:bottom w:val="none" w:sz="0" w:space="0" w:color="auto"/>
        <w:right w:val="none" w:sz="0" w:space="0" w:color="auto"/>
      </w:divBdr>
    </w:div>
    <w:div w:id="1683586743">
      <w:bodyDiv w:val="1"/>
      <w:marLeft w:val="0"/>
      <w:marRight w:val="0"/>
      <w:marTop w:val="0"/>
      <w:marBottom w:val="0"/>
      <w:divBdr>
        <w:top w:val="none" w:sz="0" w:space="0" w:color="auto"/>
        <w:left w:val="none" w:sz="0" w:space="0" w:color="auto"/>
        <w:bottom w:val="none" w:sz="0" w:space="0" w:color="auto"/>
        <w:right w:val="none" w:sz="0" w:space="0" w:color="auto"/>
      </w:divBdr>
    </w:div>
    <w:div w:id="1685979723">
      <w:bodyDiv w:val="1"/>
      <w:marLeft w:val="0"/>
      <w:marRight w:val="0"/>
      <w:marTop w:val="0"/>
      <w:marBottom w:val="0"/>
      <w:divBdr>
        <w:top w:val="none" w:sz="0" w:space="0" w:color="auto"/>
        <w:left w:val="none" w:sz="0" w:space="0" w:color="auto"/>
        <w:bottom w:val="none" w:sz="0" w:space="0" w:color="auto"/>
        <w:right w:val="none" w:sz="0" w:space="0" w:color="auto"/>
      </w:divBdr>
    </w:div>
    <w:div w:id="1689528814">
      <w:bodyDiv w:val="1"/>
      <w:marLeft w:val="0"/>
      <w:marRight w:val="0"/>
      <w:marTop w:val="0"/>
      <w:marBottom w:val="0"/>
      <w:divBdr>
        <w:top w:val="none" w:sz="0" w:space="0" w:color="auto"/>
        <w:left w:val="none" w:sz="0" w:space="0" w:color="auto"/>
        <w:bottom w:val="none" w:sz="0" w:space="0" w:color="auto"/>
        <w:right w:val="none" w:sz="0" w:space="0" w:color="auto"/>
      </w:divBdr>
    </w:div>
    <w:div w:id="1689873521">
      <w:bodyDiv w:val="1"/>
      <w:marLeft w:val="0"/>
      <w:marRight w:val="0"/>
      <w:marTop w:val="0"/>
      <w:marBottom w:val="0"/>
      <w:divBdr>
        <w:top w:val="none" w:sz="0" w:space="0" w:color="auto"/>
        <w:left w:val="none" w:sz="0" w:space="0" w:color="auto"/>
        <w:bottom w:val="none" w:sz="0" w:space="0" w:color="auto"/>
        <w:right w:val="none" w:sz="0" w:space="0" w:color="auto"/>
      </w:divBdr>
    </w:div>
    <w:div w:id="1691487989">
      <w:bodyDiv w:val="1"/>
      <w:marLeft w:val="0"/>
      <w:marRight w:val="0"/>
      <w:marTop w:val="0"/>
      <w:marBottom w:val="0"/>
      <w:divBdr>
        <w:top w:val="none" w:sz="0" w:space="0" w:color="auto"/>
        <w:left w:val="none" w:sz="0" w:space="0" w:color="auto"/>
        <w:bottom w:val="none" w:sz="0" w:space="0" w:color="auto"/>
        <w:right w:val="none" w:sz="0" w:space="0" w:color="auto"/>
      </w:divBdr>
    </w:div>
    <w:div w:id="1692218815">
      <w:bodyDiv w:val="1"/>
      <w:marLeft w:val="0"/>
      <w:marRight w:val="0"/>
      <w:marTop w:val="0"/>
      <w:marBottom w:val="0"/>
      <w:divBdr>
        <w:top w:val="none" w:sz="0" w:space="0" w:color="auto"/>
        <w:left w:val="none" w:sz="0" w:space="0" w:color="auto"/>
        <w:bottom w:val="none" w:sz="0" w:space="0" w:color="auto"/>
        <w:right w:val="none" w:sz="0" w:space="0" w:color="auto"/>
      </w:divBdr>
    </w:div>
    <w:div w:id="1695114542">
      <w:bodyDiv w:val="1"/>
      <w:marLeft w:val="0"/>
      <w:marRight w:val="0"/>
      <w:marTop w:val="0"/>
      <w:marBottom w:val="0"/>
      <w:divBdr>
        <w:top w:val="none" w:sz="0" w:space="0" w:color="auto"/>
        <w:left w:val="none" w:sz="0" w:space="0" w:color="auto"/>
        <w:bottom w:val="none" w:sz="0" w:space="0" w:color="auto"/>
        <w:right w:val="none" w:sz="0" w:space="0" w:color="auto"/>
      </w:divBdr>
    </w:div>
    <w:div w:id="1697806940">
      <w:bodyDiv w:val="1"/>
      <w:marLeft w:val="0"/>
      <w:marRight w:val="0"/>
      <w:marTop w:val="0"/>
      <w:marBottom w:val="0"/>
      <w:divBdr>
        <w:top w:val="none" w:sz="0" w:space="0" w:color="auto"/>
        <w:left w:val="none" w:sz="0" w:space="0" w:color="auto"/>
        <w:bottom w:val="none" w:sz="0" w:space="0" w:color="auto"/>
        <w:right w:val="none" w:sz="0" w:space="0" w:color="auto"/>
      </w:divBdr>
    </w:div>
    <w:div w:id="1708069701">
      <w:bodyDiv w:val="1"/>
      <w:marLeft w:val="0"/>
      <w:marRight w:val="0"/>
      <w:marTop w:val="0"/>
      <w:marBottom w:val="0"/>
      <w:divBdr>
        <w:top w:val="none" w:sz="0" w:space="0" w:color="auto"/>
        <w:left w:val="none" w:sz="0" w:space="0" w:color="auto"/>
        <w:bottom w:val="none" w:sz="0" w:space="0" w:color="auto"/>
        <w:right w:val="none" w:sz="0" w:space="0" w:color="auto"/>
      </w:divBdr>
    </w:div>
    <w:div w:id="1708527802">
      <w:bodyDiv w:val="1"/>
      <w:marLeft w:val="0"/>
      <w:marRight w:val="0"/>
      <w:marTop w:val="0"/>
      <w:marBottom w:val="0"/>
      <w:divBdr>
        <w:top w:val="none" w:sz="0" w:space="0" w:color="auto"/>
        <w:left w:val="none" w:sz="0" w:space="0" w:color="auto"/>
        <w:bottom w:val="none" w:sz="0" w:space="0" w:color="auto"/>
        <w:right w:val="none" w:sz="0" w:space="0" w:color="auto"/>
      </w:divBdr>
    </w:div>
    <w:div w:id="1708602708">
      <w:bodyDiv w:val="1"/>
      <w:marLeft w:val="0"/>
      <w:marRight w:val="0"/>
      <w:marTop w:val="0"/>
      <w:marBottom w:val="0"/>
      <w:divBdr>
        <w:top w:val="none" w:sz="0" w:space="0" w:color="auto"/>
        <w:left w:val="none" w:sz="0" w:space="0" w:color="auto"/>
        <w:bottom w:val="none" w:sz="0" w:space="0" w:color="auto"/>
        <w:right w:val="none" w:sz="0" w:space="0" w:color="auto"/>
      </w:divBdr>
    </w:div>
    <w:div w:id="1717119063">
      <w:bodyDiv w:val="1"/>
      <w:marLeft w:val="0"/>
      <w:marRight w:val="0"/>
      <w:marTop w:val="0"/>
      <w:marBottom w:val="0"/>
      <w:divBdr>
        <w:top w:val="none" w:sz="0" w:space="0" w:color="auto"/>
        <w:left w:val="none" w:sz="0" w:space="0" w:color="auto"/>
        <w:bottom w:val="none" w:sz="0" w:space="0" w:color="auto"/>
        <w:right w:val="none" w:sz="0" w:space="0" w:color="auto"/>
      </w:divBdr>
    </w:div>
    <w:div w:id="1717780664">
      <w:bodyDiv w:val="1"/>
      <w:marLeft w:val="0"/>
      <w:marRight w:val="0"/>
      <w:marTop w:val="0"/>
      <w:marBottom w:val="0"/>
      <w:divBdr>
        <w:top w:val="none" w:sz="0" w:space="0" w:color="auto"/>
        <w:left w:val="none" w:sz="0" w:space="0" w:color="auto"/>
        <w:bottom w:val="none" w:sz="0" w:space="0" w:color="auto"/>
        <w:right w:val="none" w:sz="0" w:space="0" w:color="auto"/>
      </w:divBdr>
    </w:div>
    <w:div w:id="1718042903">
      <w:bodyDiv w:val="1"/>
      <w:marLeft w:val="0"/>
      <w:marRight w:val="0"/>
      <w:marTop w:val="0"/>
      <w:marBottom w:val="0"/>
      <w:divBdr>
        <w:top w:val="none" w:sz="0" w:space="0" w:color="auto"/>
        <w:left w:val="none" w:sz="0" w:space="0" w:color="auto"/>
        <w:bottom w:val="none" w:sz="0" w:space="0" w:color="auto"/>
        <w:right w:val="none" w:sz="0" w:space="0" w:color="auto"/>
      </w:divBdr>
    </w:div>
    <w:div w:id="1720088035">
      <w:bodyDiv w:val="1"/>
      <w:marLeft w:val="0"/>
      <w:marRight w:val="0"/>
      <w:marTop w:val="0"/>
      <w:marBottom w:val="0"/>
      <w:divBdr>
        <w:top w:val="none" w:sz="0" w:space="0" w:color="auto"/>
        <w:left w:val="none" w:sz="0" w:space="0" w:color="auto"/>
        <w:bottom w:val="none" w:sz="0" w:space="0" w:color="auto"/>
        <w:right w:val="none" w:sz="0" w:space="0" w:color="auto"/>
      </w:divBdr>
    </w:div>
    <w:div w:id="1723291317">
      <w:bodyDiv w:val="1"/>
      <w:marLeft w:val="0"/>
      <w:marRight w:val="0"/>
      <w:marTop w:val="0"/>
      <w:marBottom w:val="0"/>
      <w:divBdr>
        <w:top w:val="none" w:sz="0" w:space="0" w:color="auto"/>
        <w:left w:val="none" w:sz="0" w:space="0" w:color="auto"/>
        <w:bottom w:val="none" w:sz="0" w:space="0" w:color="auto"/>
        <w:right w:val="none" w:sz="0" w:space="0" w:color="auto"/>
      </w:divBdr>
    </w:div>
    <w:div w:id="1725643360">
      <w:bodyDiv w:val="1"/>
      <w:marLeft w:val="0"/>
      <w:marRight w:val="0"/>
      <w:marTop w:val="0"/>
      <w:marBottom w:val="0"/>
      <w:divBdr>
        <w:top w:val="none" w:sz="0" w:space="0" w:color="auto"/>
        <w:left w:val="none" w:sz="0" w:space="0" w:color="auto"/>
        <w:bottom w:val="none" w:sz="0" w:space="0" w:color="auto"/>
        <w:right w:val="none" w:sz="0" w:space="0" w:color="auto"/>
      </w:divBdr>
    </w:div>
    <w:div w:id="1727803676">
      <w:bodyDiv w:val="1"/>
      <w:marLeft w:val="0"/>
      <w:marRight w:val="0"/>
      <w:marTop w:val="0"/>
      <w:marBottom w:val="0"/>
      <w:divBdr>
        <w:top w:val="none" w:sz="0" w:space="0" w:color="auto"/>
        <w:left w:val="none" w:sz="0" w:space="0" w:color="auto"/>
        <w:bottom w:val="none" w:sz="0" w:space="0" w:color="auto"/>
        <w:right w:val="none" w:sz="0" w:space="0" w:color="auto"/>
      </w:divBdr>
    </w:div>
    <w:div w:id="1731080022">
      <w:bodyDiv w:val="1"/>
      <w:marLeft w:val="0"/>
      <w:marRight w:val="0"/>
      <w:marTop w:val="0"/>
      <w:marBottom w:val="0"/>
      <w:divBdr>
        <w:top w:val="none" w:sz="0" w:space="0" w:color="auto"/>
        <w:left w:val="none" w:sz="0" w:space="0" w:color="auto"/>
        <w:bottom w:val="none" w:sz="0" w:space="0" w:color="auto"/>
        <w:right w:val="none" w:sz="0" w:space="0" w:color="auto"/>
      </w:divBdr>
    </w:div>
    <w:div w:id="1736320461">
      <w:bodyDiv w:val="1"/>
      <w:marLeft w:val="0"/>
      <w:marRight w:val="0"/>
      <w:marTop w:val="0"/>
      <w:marBottom w:val="0"/>
      <w:divBdr>
        <w:top w:val="none" w:sz="0" w:space="0" w:color="auto"/>
        <w:left w:val="none" w:sz="0" w:space="0" w:color="auto"/>
        <w:bottom w:val="none" w:sz="0" w:space="0" w:color="auto"/>
        <w:right w:val="none" w:sz="0" w:space="0" w:color="auto"/>
      </w:divBdr>
    </w:div>
    <w:div w:id="1737435785">
      <w:bodyDiv w:val="1"/>
      <w:marLeft w:val="0"/>
      <w:marRight w:val="0"/>
      <w:marTop w:val="0"/>
      <w:marBottom w:val="0"/>
      <w:divBdr>
        <w:top w:val="none" w:sz="0" w:space="0" w:color="auto"/>
        <w:left w:val="none" w:sz="0" w:space="0" w:color="auto"/>
        <w:bottom w:val="none" w:sz="0" w:space="0" w:color="auto"/>
        <w:right w:val="none" w:sz="0" w:space="0" w:color="auto"/>
      </w:divBdr>
    </w:div>
    <w:div w:id="1739400438">
      <w:bodyDiv w:val="1"/>
      <w:marLeft w:val="0"/>
      <w:marRight w:val="0"/>
      <w:marTop w:val="0"/>
      <w:marBottom w:val="0"/>
      <w:divBdr>
        <w:top w:val="none" w:sz="0" w:space="0" w:color="auto"/>
        <w:left w:val="none" w:sz="0" w:space="0" w:color="auto"/>
        <w:bottom w:val="none" w:sz="0" w:space="0" w:color="auto"/>
        <w:right w:val="none" w:sz="0" w:space="0" w:color="auto"/>
      </w:divBdr>
    </w:div>
    <w:div w:id="1743478778">
      <w:bodyDiv w:val="1"/>
      <w:marLeft w:val="0"/>
      <w:marRight w:val="0"/>
      <w:marTop w:val="0"/>
      <w:marBottom w:val="0"/>
      <w:divBdr>
        <w:top w:val="none" w:sz="0" w:space="0" w:color="auto"/>
        <w:left w:val="none" w:sz="0" w:space="0" w:color="auto"/>
        <w:bottom w:val="none" w:sz="0" w:space="0" w:color="auto"/>
        <w:right w:val="none" w:sz="0" w:space="0" w:color="auto"/>
      </w:divBdr>
    </w:div>
    <w:div w:id="1743674783">
      <w:bodyDiv w:val="1"/>
      <w:marLeft w:val="0"/>
      <w:marRight w:val="0"/>
      <w:marTop w:val="0"/>
      <w:marBottom w:val="0"/>
      <w:divBdr>
        <w:top w:val="none" w:sz="0" w:space="0" w:color="auto"/>
        <w:left w:val="none" w:sz="0" w:space="0" w:color="auto"/>
        <w:bottom w:val="none" w:sz="0" w:space="0" w:color="auto"/>
        <w:right w:val="none" w:sz="0" w:space="0" w:color="auto"/>
      </w:divBdr>
    </w:div>
    <w:div w:id="1746495107">
      <w:bodyDiv w:val="1"/>
      <w:marLeft w:val="0"/>
      <w:marRight w:val="0"/>
      <w:marTop w:val="0"/>
      <w:marBottom w:val="0"/>
      <w:divBdr>
        <w:top w:val="none" w:sz="0" w:space="0" w:color="auto"/>
        <w:left w:val="none" w:sz="0" w:space="0" w:color="auto"/>
        <w:bottom w:val="none" w:sz="0" w:space="0" w:color="auto"/>
        <w:right w:val="none" w:sz="0" w:space="0" w:color="auto"/>
      </w:divBdr>
    </w:div>
    <w:div w:id="1749232829">
      <w:bodyDiv w:val="1"/>
      <w:marLeft w:val="0"/>
      <w:marRight w:val="0"/>
      <w:marTop w:val="0"/>
      <w:marBottom w:val="0"/>
      <w:divBdr>
        <w:top w:val="none" w:sz="0" w:space="0" w:color="auto"/>
        <w:left w:val="none" w:sz="0" w:space="0" w:color="auto"/>
        <w:bottom w:val="none" w:sz="0" w:space="0" w:color="auto"/>
        <w:right w:val="none" w:sz="0" w:space="0" w:color="auto"/>
      </w:divBdr>
    </w:div>
    <w:div w:id="1756777230">
      <w:bodyDiv w:val="1"/>
      <w:marLeft w:val="0"/>
      <w:marRight w:val="0"/>
      <w:marTop w:val="0"/>
      <w:marBottom w:val="0"/>
      <w:divBdr>
        <w:top w:val="none" w:sz="0" w:space="0" w:color="auto"/>
        <w:left w:val="none" w:sz="0" w:space="0" w:color="auto"/>
        <w:bottom w:val="none" w:sz="0" w:space="0" w:color="auto"/>
        <w:right w:val="none" w:sz="0" w:space="0" w:color="auto"/>
      </w:divBdr>
    </w:div>
    <w:div w:id="1764836666">
      <w:bodyDiv w:val="1"/>
      <w:marLeft w:val="0"/>
      <w:marRight w:val="0"/>
      <w:marTop w:val="0"/>
      <w:marBottom w:val="0"/>
      <w:divBdr>
        <w:top w:val="none" w:sz="0" w:space="0" w:color="auto"/>
        <w:left w:val="none" w:sz="0" w:space="0" w:color="auto"/>
        <w:bottom w:val="none" w:sz="0" w:space="0" w:color="auto"/>
        <w:right w:val="none" w:sz="0" w:space="0" w:color="auto"/>
      </w:divBdr>
    </w:div>
    <w:div w:id="1769504696">
      <w:bodyDiv w:val="1"/>
      <w:marLeft w:val="0"/>
      <w:marRight w:val="0"/>
      <w:marTop w:val="0"/>
      <w:marBottom w:val="0"/>
      <w:divBdr>
        <w:top w:val="none" w:sz="0" w:space="0" w:color="auto"/>
        <w:left w:val="none" w:sz="0" w:space="0" w:color="auto"/>
        <w:bottom w:val="none" w:sz="0" w:space="0" w:color="auto"/>
        <w:right w:val="none" w:sz="0" w:space="0" w:color="auto"/>
      </w:divBdr>
    </w:div>
    <w:div w:id="1770157543">
      <w:bodyDiv w:val="1"/>
      <w:marLeft w:val="0"/>
      <w:marRight w:val="0"/>
      <w:marTop w:val="0"/>
      <w:marBottom w:val="0"/>
      <w:divBdr>
        <w:top w:val="none" w:sz="0" w:space="0" w:color="auto"/>
        <w:left w:val="none" w:sz="0" w:space="0" w:color="auto"/>
        <w:bottom w:val="none" w:sz="0" w:space="0" w:color="auto"/>
        <w:right w:val="none" w:sz="0" w:space="0" w:color="auto"/>
      </w:divBdr>
    </w:div>
    <w:div w:id="1773551820">
      <w:bodyDiv w:val="1"/>
      <w:marLeft w:val="0"/>
      <w:marRight w:val="0"/>
      <w:marTop w:val="0"/>
      <w:marBottom w:val="0"/>
      <w:divBdr>
        <w:top w:val="none" w:sz="0" w:space="0" w:color="auto"/>
        <w:left w:val="none" w:sz="0" w:space="0" w:color="auto"/>
        <w:bottom w:val="none" w:sz="0" w:space="0" w:color="auto"/>
        <w:right w:val="none" w:sz="0" w:space="0" w:color="auto"/>
      </w:divBdr>
    </w:div>
    <w:div w:id="1774665652">
      <w:bodyDiv w:val="1"/>
      <w:marLeft w:val="0"/>
      <w:marRight w:val="0"/>
      <w:marTop w:val="0"/>
      <w:marBottom w:val="0"/>
      <w:divBdr>
        <w:top w:val="none" w:sz="0" w:space="0" w:color="auto"/>
        <w:left w:val="none" w:sz="0" w:space="0" w:color="auto"/>
        <w:bottom w:val="none" w:sz="0" w:space="0" w:color="auto"/>
        <w:right w:val="none" w:sz="0" w:space="0" w:color="auto"/>
      </w:divBdr>
    </w:div>
    <w:div w:id="1776317191">
      <w:bodyDiv w:val="1"/>
      <w:marLeft w:val="0"/>
      <w:marRight w:val="0"/>
      <w:marTop w:val="0"/>
      <w:marBottom w:val="0"/>
      <w:divBdr>
        <w:top w:val="none" w:sz="0" w:space="0" w:color="auto"/>
        <w:left w:val="none" w:sz="0" w:space="0" w:color="auto"/>
        <w:bottom w:val="none" w:sz="0" w:space="0" w:color="auto"/>
        <w:right w:val="none" w:sz="0" w:space="0" w:color="auto"/>
      </w:divBdr>
    </w:div>
    <w:div w:id="1777483376">
      <w:bodyDiv w:val="1"/>
      <w:marLeft w:val="0"/>
      <w:marRight w:val="0"/>
      <w:marTop w:val="0"/>
      <w:marBottom w:val="0"/>
      <w:divBdr>
        <w:top w:val="none" w:sz="0" w:space="0" w:color="auto"/>
        <w:left w:val="none" w:sz="0" w:space="0" w:color="auto"/>
        <w:bottom w:val="none" w:sz="0" w:space="0" w:color="auto"/>
        <w:right w:val="none" w:sz="0" w:space="0" w:color="auto"/>
      </w:divBdr>
    </w:div>
    <w:div w:id="1777946544">
      <w:bodyDiv w:val="1"/>
      <w:marLeft w:val="0"/>
      <w:marRight w:val="0"/>
      <w:marTop w:val="0"/>
      <w:marBottom w:val="0"/>
      <w:divBdr>
        <w:top w:val="none" w:sz="0" w:space="0" w:color="auto"/>
        <w:left w:val="none" w:sz="0" w:space="0" w:color="auto"/>
        <w:bottom w:val="none" w:sz="0" w:space="0" w:color="auto"/>
        <w:right w:val="none" w:sz="0" w:space="0" w:color="auto"/>
      </w:divBdr>
    </w:div>
    <w:div w:id="1781875918">
      <w:bodyDiv w:val="1"/>
      <w:marLeft w:val="0"/>
      <w:marRight w:val="0"/>
      <w:marTop w:val="0"/>
      <w:marBottom w:val="0"/>
      <w:divBdr>
        <w:top w:val="none" w:sz="0" w:space="0" w:color="auto"/>
        <w:left w:val="none" w:sz="0" w:space="0" w:color="auto"/>
        <w:bottom w:val="none" w:sz="0" w:space="0" w:color="auto"/>
        <w:right w:val="none" w:sz="0" w:space="0" w:color="auto"/>
      </w:divBdr>
    </w:div>
    <w:div w:id="1784612114">
      <w:bodyDiv w:val="1"/>
      <w:marLeft w:val="0"/>
      <w:marRight w:val="0"/>
      <w:marTop w:val="0"/>
      <w:marBottom w:val="0"/>
      <w:divBdr>
        <w:top w:val="none" w:sz="0" w:space="0" w:color="auto"/>
        <w:left w:val="none" w:sz="0" w:space="0" w:color="auto"/>
        <w:bottom w:val="none" w:sz="0" w:space="0" w:color="auto"/>
        <w:right w:val="none" w:sz="0" w:space="0" w:color="auto"/>
      </w:divBdr>
    </w:div>
    <w:div w:id="1790129630">
      <w:bodyDiv w:val="1"/>
      <w:marLeft w:val="0"/>
      <w:marRight w:val="0"/>
      <w:marTop w:val="0"/>
      <w:marBottom w:val="0"/>
      <w:divBdr>
        <w:top w:val="none" w:sz="0" w:space="0" w:color="auto"/>
        <w:left w:val="none" w:sz="0" w:space="0" w:color="auto"/>
        <w:bottom w:val="none" w:sz="0" w:space="0" w:color="auto"/>
        <w:right w:val="none" w:sz="0" w:space="0" w:color="auto"/>
      </w:divBdr>
    </w:div>
    <w:div w:id="1790464492">
      <w:bodyDiv w:val="1"/>
      <w:marLeft w:val="0"/>
      <w:marRight w:val="0"/>
      <w:marTop w:val="0"/>
      <w:marBottom w:val="0"/>
      <w:divBdr>
        <w:top w:val="none" w:sz="0" w:space="0" w:color="auto"/>
        <w:left w:val="none" w:sz="0" w:space="0" w:color="auto"/>
        <w:bottom w:val="none" w:sz="0" w:space="0" w:color="auto"/>
        <w:right w:val="none" w:sz="0" w:space="0" w:color="auto"/>
      </w:divBdr>
    </w:div>
    <w:div w:id="1790708392">
      <w:bodyDiv w:val="1"/>
      <w:marLeft w:val="0"/>
      <w:marRight w:val="0"/>
      <w:marTop w:val="0"/>
      <w:marBottom w:val="0"/>
      <w:divBdr>
        <w:top w:val="none" w:sz="0" w:space="0" w:color="auto"/>
        <w:left w:val="none" w:sz="0" w:space="0" w:color="auto"/>
        <w:bottom w:val="none" w:sz="0" w:space="0" w:color="auto"/>
        <w:right w:val="none" w:sz="0" w:space="0" w:color="auto"/>
      </w:divBdr>
    </w:div>
    <w:div w:id="1792820379">
      <w:bodyDiv w:val="1"/>
      <w:marLeft w:val="0"/>
      <w:marRight w:val="0"/>
      <w:marTop w:val="0"/>
      <w:marBottom w:val="0"/>
      <w:divBdr>
        <w:top w:val="none" w:sz="0" w:space="0" w:color="auto"/>
        <w:left w:val="none" w:sz="0" w:space="0" w:color="auto"/>
        <w:bottom w:val="none" w:sz="0" w:space="0" w:color="auto"/>
        <w:right w:val="none" w:sz="0" w:space="0" w:color="auto"/>
      </w:divBdr>
    </w:div>
    <w:div w:id="1793287801">
      <w:bodyDiv w:val="1"/>
      <w:marLeft w:val="0"/>
      <w:marRight w:val="0"/>
      <w:marTop w:val="0"/>
      <w:marBottom w:val="0"/>
      <w:divBdr>
        <w:top w:val="none" w:sz="0" w:space="0" w:color="auto"/>
        <w:left w:val="none" w:sz="0" w:space="0" w:color="auto"/>
        <w:bottom w:val="none" w:sz="0" w:space="0" w:color="auto"/>
        <w:right w:val="none" w:sz="0" w:space="0" w:color="auto"/>
      </w:divBdr>
    </w:div>
    <w:div w:id="1802267045">
      <w:bodyDiv w:val="1"/>
      <w:marLeft w:val="0"/>
      <w:marRight w:val="0"/>
      <w:marTop w:val="0"/>
      <w:marBottom w:val="0"/>
      <w:divBdr>
        <w:top w:val="none" w:sz="0" w:space="0" w:color="auto"/>
        <w:left w:val="none" w:sz="0" w:space="0" w:color="auto"/>
        <w:bottom w:val="none" w:sz="0" w:space="0" w:color="auto"/>
        <w:right w:val="none" w:sz="0" w:space="0" w:color="auto"/>
      </w:divBdr>
    </w:div>
    <w:div w:id="1809011469">
      <w:bodyDiv w:val="1"/>
      <w:marLeft w:val="0"/>
      <w:marRight w:val="0"/>
      <w:marTop w:val="0"/>
      <w:marBottom w:val="0"/>
      <w:divBdr>
        <w:top w:val="none" w:sz="0" w:space="0" w:color="auto"/>
        <w:left w:val="none" w:sz="0" w:space="0" w:color="auto"/>
        <w:bottom w:val="none" w:sz="0" w:space="0" w:color="auto"/>
        <w:right w:val="none" w:sz="0" w:space="0" w:color="auto"/>
      </w:divBdr>
    </w:div>
    <w:div w:id="1811708657">
      <w:bodyDiv w:val="1"/>
      <w:marLeft w:val="0"/>
      <w:marRight w:val="0"/>
      <w:marTop w:val="0"/>
      <w:marBottom w:val="0"/>
      <w:divBdr>
        <w:top w:val="none" w:sz="0" w:space="0" w:color="auto"/>
        <w:left w:val="none" w:sz="0" w:space="0" w:color="auto"/>
        <w:bottom w:val="none" w:sz="0" w:space="0" w:color="auto"/>
        <w:right w:val="none" w:sz="0" w:space="0" w:color="auto"/>
      </w:divBdr>
    </w:div>
    <w:div w:id="1812399550">
      <w:bodyDiv w:val="1"/>
      <w:marLeft w:val="0"/>
      <w:marRight w:val="0"/>
      <w:marTop w:val="0"/>
      <w:marBottom w:val="0"/>
      <w:divBdr>
        <w:top w:val="none" w:sz="0" w:space="0" w:color="auto"/>
        <w:left w:val="none" w:sz="0" w:space="0" w:color="auto"/>
        <w:bottom w:val="none" w:sz="0" w:space="0" w:color="auto"/>
        <w:right w:val="none" w:sz="0" w:space="0" w:color="auto"/>
      </w:divBdr>
    </w:div>
    <w:div w:id="1822038189">
      <w:bodyDiv w:val="1"/>
      <w:marLeft w:val="0"/>
      <w:marRight w:val="0"/>
      <w:marTop w:val="0"/>
      <w:marBottom w:val="0"/>
      <w:divBdr>
        <w:top w:val="none" w:sz="0" w:space="0" w:color="auto"/>
        <w:left w:val="none" w:sz="0" w:space="0" w:color="auto"/>
        <w:bottom w:val="none" w:sz="0" w:space="0" w:color="auto"/>
        <w:right w:val="none" w:sz="0" w:space="0" w:color="auto"/>
      </w:divBdr>
    </w:div>
    <w:div w:id="1830555881">
      <w:bodyDiv w:val="1"/>
      <w:marLeft w:val="0"/>
      <w:marRight w:val="0"/>
      <w:marTop w:val="0"/>
      <w:marBottom w:val="0"/>
      <w:divBdr>
        <w:top w:val="none" w:sz="0" w:space="0" w:color="auto"/>
        <w:left w:val="none" w:sz="0" w:space="0" w:color="auto"/>
        <w:bottom w:val="none" w:sz="0" w:space="0" w:color="auto"/>
        <w:right w:val="none" w:sz="0" w:space="0" w:color="auto"/>
      </w:divBdr>
    </w:div>
    <w:div w:id="1832135265">
      <w:bodyDiv w:val="1"/>
      <w:marLeft w:val="0"/>
      <w:marRight w:val="0"/>
      <w:marTop w:val="0"/>
      <w:marBottom w:val="0"/>
      <w:divBdr>
        <w:top w:val="none" w:sz="0" w:space="0" w:color="auto"/>
        <w:left w:val="none" w:sz="0" w:space="0" w:color="auto"/>
        <w:bottom w:val="none" w:sz="0" w:space="0" w:color="auto"/>
        <w:right w:val="none" w:sz="0" w:space="0" w:color="auto"/>
      </w:divBdr>
    </w:div>
    <w:div w:id="1835954004">
      <w:bodyDiv w:val="1"/>
      <w:marLeft w:val="0"/>
      <w:marRight w:val="0"/>
      <w:marTop w:val="0"/>
      <w:marBottom w:val="0"/>
      <w:divBdr>
        <w:top w:val="none" w:sz="0" w:space="0" w:color="auto"/>
        <w:left w:val="none" w:sz="0" w:space="0" w:color="auto"/>
        <w:bottom w:val="none" w:sz="0" w:space="0" w:color="auto"/>
        <w:right w:val="none" w:sz="0" w:space="0" w:color="auto"/>
      </w:divBdr>
    </w:div>
    <w:div w:id="1839537655">
      <w:bodyDiv w:val="1"/>
      <w:marLeft w:val="0"/>
      <w:marRight w:val="0"/>
      <w:marTop w:val="0"/>
      <w:marBottom w:val="0"/>
      <w:divBdr>
        <w:top w:val="none" w:sz="0" w:space="0" w:color="auto"/>
        <w:left w:val="none" w:sz="0" w:space="0" w:color="auto"/>
        <w:bottom w:val="none" w:sz="0" w:space="0" w:color="auto"/>
        <w:right w:val="none" w:sz="0" w:space="0" w:color="auto"/>
      </w:divBdr>
    </w:div>
    <w:div w:id="1840273675">
      <w:bodyDiv w:val="1"/>
      <w:marLeft w:val="0"/>
      <w:marRight w:val="0"/>
      <w:marTop w:val="0"/>
      <w:marBottom w:val="0"/>
      <w:divBdr>
        <w:top w:val="none" w:sz="0" w:space="0" w:color="auto"/>
        <w:left w:val="none" w:sz="0" w:space="0" w:color="auto"/>
        <w:bottom w:val="none" w:sz="0" w:space="0" w:color="auto"/>
        <w:right w:val="none" w:sz="0" w:space="0" w:color="auto"/>
      </w:divBdr>
    </w:div>
    <w:div w:id="1843467499">
      <w:bodyDiv w:val="1"/>
      <w:marLeft w:val="0"/>
      <w:marRight w:val="0"/>
      <w:marTop w:val="0"/>
      <w:marBottom w:val="0"/>
      <w:divBdr>
        <w:top w:val="none" w:sz="0" w:space="0" w:color="auto"/>
        <w:left w:val="none" w:sz="0" w:space="0" w:color="auto"/>
        <w:bottom w:val="none" w:sz="0" w:space="0" w:color="auto"/>
        <w:right w:val="none" w:sz="0" w:space="0" w:color="auto"/>
      </w:divBdr>
    </w:div>
    <w:div w:id="1849825988">
      <w:bodyDiv w:val="1"/>
      <w:marLeft w:val="0"/>
      <w:marRight w:val="0"/>
      <w:marTop w:val="0"/>
      <w:marBottom w:val="0"/>
      <w:divBdr>
        <w:top w:val="none" w:sz="0" w:space="0" w:color="auto"/>
        <w:left w:val="none" w:sz="0" w:space="0" w:color="auto"/>
        <w:bottom w:val="none" w:sz="0" w:space="0" w:color="auto"/>
        <w:right w:val="none" w:sz="0" w:space="0" w:color="auto"/>
      </w:divBdr>
    </w:div>
    <w:div w:id="1854607792">
      <w:bodyDiv w:val="1"/>
      <w:marLeft w:val="0"/>
      <w:marRight w:val="0"/>
      <w:marTop w:val="0"/>
      <w:marBottom w:val="0"/>
      <w:divBdr>
        <w:top w:val="none" w:sz="0" w:space="0" w:color="auto"/>
        <w:left w:val="none" w:sz="0" w:space="0" w:color="auto"/>
        <w:bottom w:val="none" w:sz="0" w:space="0" w:color="auto"/>
        <w:right w:val="none" w:sz="0" w:space="0" w:color="auto"/>
      </w:divBdr>
    </w:div>
    <w:div w:id="1855683014">
      <w:bodyDiv w:val="1"/>
      <w:marLeft w:val="0"/>
      <w:marRight w:val="0"/>
      <w:marTop w:val="0"/>
      <w:marBottom w:val="0"/>
      <w:divBdr>
        <w:top w:val="none" w:sz="0" w:space="0" w:color="auto"/>
        <w:left w:val="none" w:sz="0" w:space="0" w:color="auto"/>
        <w:bottom w:val="none" w:sz="0" w:space="0" w:color="auto"/>
        <w:right w:val="none" w:sz="0" w:space="0" w:color="auto"/>
      </w:divBdr>
    </w:div>
    <w:div w:id="1860193284">
      <w:bodyDiv w:val="1"/>
      <w:marLeft w:val="0"/>
      <w:marRight w:val="0"/>
      <w:marTop w:val="0"/>
      <w:marBottom w:val="0"/>
      <w:divBdr>
        <w:top w:val="none" w:sz="0" w:space="0" w:color="auto"/>
        <w:left w:val="none" w:sz="0" w:space="0" w:color="auto"/>
        <w:bottom w:val="none" w:sz="0" w:space="0" w:color="auto"/>
        <w:right w:val="none" w:sz="0" w:space="0" w:color="auto"/>
      </w:divBdr>
    </w:div>
    <w:div w:id="1861164744">
      <w:bodyDiv w:val="1"/>
      <w:marLeft w:val="0"/>
      <w:marRight w:val="0"/>
      <w:marTop w:val="0"/>
      <w:marBottom w:val="0"/>
      <w:divBdr>
        <w:top w:val="none" w:sz="0" w:space="0" w:color="auto"/>
        <w:left w:val="none" w:sz="0" w:space="0" w:color="auto"/>
        <w:bottom w:val="none" w:sz="0" w:space="0" w:color="auto"/>
        <w:right w:val="none" w:sz="0" w:space="0" w:color="auto"/>
      </w:divBdr>
    </w:div>
    <w:div w:id="1861697003">
      <w:bodyDiv w:val="1"/>
      <w:marLeft w:val="0"/>
      <w:marRight w:val="0"/>
      <w:marTop w:val="0"/>
      <w:marBottom w:val="0"/>
      <w:divBdr>
        <w:top w:val="none" w:sz="0" w:space="0" w:color="auto"/>
        <w:left w:val="none" w:sz="0" w:space="0" w:color="auto"/>
        <w:bottom w:val="none" w:sz="0" w:space="0" w:color="auto"/>
        <w:right w:val="none" w:sz="0" w:space="0" w:color="auto"/>
      </w:divBdr>
    </w:div>
    <w:div w:id="1862351830">
      <w:bodyDiv w:val="1"/>
      <w:marLeft w:val="0"/>
      <w:marRight w:val="0"/>
      <w:marTop w:val="0"/>
      <w:marBottom w:val="0"/>
      <w:divBdr>
        <w:top w:val="none" w:sz="0" w:space="0" w:color="auto"/>
        <w:left w:val="none" w:sz="0" w:space="0" w:color="auto"/>
        <w:bottom w:val="none" w:sz="0" w:space="0" w:color="auto"/>
        <w:right w:val="none" w:sz="0" w:space="0" w:color="auto"/>
      </w:divBdr>
    </w:div>
    <w:div w:id="1864200817">
      <w:bodyDiv w:val="1"/>
      <w:marLeft w:val="0"/>
      <w:marRight w:val="0"/>
      <w:marTop w:val="0"/>
      <w:marBottom w:val="0"/>
      <w:divBdr>
        <w:top w:val="none" w:sz="0" w:space="0" w:color="auto"/>
        <w:left w:val="none" w:sz="0" w:space="0" w:color="auto"/>
        <w:bottom w:val="none" w:sz="0" w:space="0" w:color="auto"/>
        <w:right w:val="none" w:sz="0" w:space="0" w:color="auto"/>
      </w:divBdr>
    </w:div>
    <w:div w:id="1871599996">
      <w:bodyDiv w:val="1"/>
      <w:marLeft w:val="0"/>
      <w:marRight w:val="0"/>
      <w:marTop w:val="0"/>
      <w:marBottom w:val="0"/>
      <w:divBdr>
        <w:top w:val="none" w:sz="0" w:space="0" w:color="auto"/>
        <w:left w:val="none" w:sz="0" w:space="0" w:color="auto"/>
        <w:bottom w:val="none" w:sz="0" w:space="0" w:color="auto"/>
        <w:right w:val="none" w:sz="0" w:space="0" w:color="auto"/>
      </w:divBdr>
    </w:div>
    <w:div w:id="1873493058">
      <w:bodyDiv w:val="1"/>
      <w:marLeft w:val="0"/>
      <w:marRight w:val="0"/>
      <w:marTop w:val="0"/>
      <w:marBottom w:val="0"/>
      <w:divBdr>
        <w:top w:val="none" w:sz="0" w:space="0" w:color="auto"/>
        <w:left w:val="none" w:sz="0" w:space="0" w:color="auto"/>
        <w:bottom w:val="none" w:sz="0" w:space="0" w:color="auto"/>
        <w:right w:val="none" w:sz="0" w:space="0" w:color="auto"/>
      </w:divBdr>
    </w:div>
    <w:div w:id="1875575896">
      <w:bodyDiv w:val="1"/>
      <w:marLeft w:val="0"/>
      <w:marRight w:val="0"/>
      <w:marTop w:val="0"/>
      <w:marBottom w:val="0"/>
      <w:divBdr>
        <w:top w:val="none" w:sz="0" w:space="0" w:color="auto"/>
        <w:left w:val="none" w:sz="0" w:space="0" w:color="auto"/>
        <w:bottom w:val="none" w:sz="0" w:space="0" w:color="auto"/>
        <w:right w:val="none" w:sz="0" w:space="0" w:color="auto"/>
      </w:divBdr>
    </w:div>
    <w:div w:id="1877348503">
      <w:bodyDiv w:val="1"/>
      <w:marLeft w:val="0"/>
      <w:marRight w:val="0"/>
      <w:marTop w:val="0"/>
      <w:marBottom w:val="0"/>
      <w:divBdr>
        <w:top w:val="none" w:sz="0" w:space="0" w:color="auto"/>
        <w:left w:val="none" w:sz="0" w:space="0" w:color="auto"/>
        <w:bottom w:val="none" w:sz="0" w:space="0" w:color="auto"/>
        <w:right w:val="none" w:sz="0" w:space="0" w:color="auto"/>
      </w:divBdr>
    </w:div>
    <w:div w:id="1879128113">
      <w:bodyDiv w:val="1"/>
      <w:marLeft w:val="0"/>
      <w:marRight w:val="0"/>
      <w:marTop w:val="0"/>
      <w:marBottom w:val="0"/>
      <w:divBdr>
        <w:top w:val="none" w:sz="0" w:space="0" w:color="auto"/>
        <w:left w:val="none" w:sz="0" w:space="0" w:color="auto"/>
        <w:bottom w:val="none" w:sz="0" w:space="0" w:color="auto"/>
        <w:right w:val="none" w:sz="0" w:space="0" w:color="auto"/>
      </w:divBdr>
    </w:div>
    <w:div w:id="1880505767">
      <w:bodyDiv w:val="1"/>
      <w:marLeft w:val="0"/>
      <w:marRight w:val="0"/>
      <w:marTop w:val="0"/>
      <w:marBottom w:val="0"/>
      <w:divBdr>
        <w:top w:val="none" w:sz="0" w:space="0" w:color="auto"/>
        <w:left w:val="none" w:sz="0" w:space="0" w:color="auto"/>
        <w:bottom w:val="none" w:sz="0" w:space="0" w:color="auto"/>
        <w:right w:val="none" w:sz="0" w:space="0" w:color="auto"/>
      </w:divBdr>
    </w:div>
    <w:div w:id="1883010840">
      <w:bodyDiv w:val="1"/>
      <w:marLeft w:val="0"/>
      <w:marRight w:val="0"/>
      <w:marTop w:val="0"/>
      <w:marBottom w:val="0"/>
      <w:divBdr>
        <w:top w:val="none" w:sz="0" w:space="0" w:color="auto"/>
        <w:left w:val="none" w:sz="0" w:space="0" w:color="auto"/>
        <w:bottom w:val="none" w:sz="0" w:space="0" w:color="auto"/>
        <w:right w:val="none" w:sz="0" w:space="0" w:color="auto"/>
      </w:divBdr>
    </w:div>
    <w:div w:id="1883052379">
      <w:bodyDiv w:val="1"/>
      <w:marLeft w:val="0"/>
      <w:marRight w:val="0"/>
      <w:marTop w:val="0"/>
      <w:marBottom w:val="0"/>
      <w:divBdr>
        <w:top w:val="none" w:sz="0" w:space="0" w:color="auto"/>
        <w:left w:val="none" w:sz="0" w:space="0" w:color="auto"/>
        <w:bottom w:val="none" w:sz="0" w:space="0" w:color="auto"/>
        <w:right w:val="none" w:sz="0" w:space="0" w:color="auto"/>
      </w:divBdr>
    </w:div>
    <w:div w:id="1887646494">
      <w:bodyDiv w:val="1"/>
      <w:marLeft w:val="0"/>
      <w:marRight w:val="0"/>
      <w:marTop w:val="0"/>
      <w:marBottom w:val="0"/>
      <w:divBdr>
        <w:top w:val="none" w:sz="0" w:space="0" w:color="auto"/>
        <w:left w:val="none" w:sz="0" w:space="0" w:color="auto"/>
        <w:bottom w:val="none" w:sz="0" w:space="0" w:color="auto"/>
        <w:right w:val="none" w:sz="0" w:space="0" w:color="auto"/>
      </w:divBdr>
    </w:div>
    <w:div w:id="1887910103">
      <w:bodyDiv w:val="1"/>
      <w:marLeft w:val="0"/>
      <w:marRight w:val="0"/>
      <w:marTop w:val="0"/>
      <w:marBottom w:val="0"/>
      <w:divBdr>
        <w:top w:val="none" w:sz="0" w:space="0" w:color="auto"/>
        <w:left w:val="none" w:sz="0" w:space="0" w:color="auto"/>
        <w:bottom w:val="none" w:sz="0" w:space="0" w:color="auto"/>
        <w:right w:val="none" w:sz="0" w:space="0" w:color="auto"/>
      </w:divBdr>
    </w:div>
    <w:div w:id="1892231917">
      <w:bodyDiv w:val="1"/>
      <w:marLeft w:val="0"/>
      <w:marRight w:val="0"/>
      <w:marTop w:val="0"/>
      <w:marBottom w:val="0"/>
      <w:divBdr>
        <w:top w:val="none" w:sz="0" w:space="0" w:color="auto"/>
        <w:left w:val="none" w:sz="0" w:space="0" w:color="auto"/>
        <w:bottom w:val="none" w:sz="0" w:space="0" w:color="auto"/>
        <w:right w:val="none" w:sz="0" w:space="0" w:color="auto"/>
      </w:divBdr>
    </w:div>
    <w:div w:id="1893078768">
      <w:bodyDiv w:val="1"/>
      <w:marLeft w:val="0"/>
      <w:marRight w:val="0"/>
      <w:marTop w:val="0"/>
      <w:marBottom w:val="0"/>
      <w:divBdr>
        <w:top w:val="none" w:sz="0" w:space="0" w:color="auto"/>
        <w:left w:val="none" w:sz="0" w:space="0" w:color="auto"/>
        <w:bottom w:val="none" w:sz="0" w:space="0" w:color="auto"/>
        <w:right w:val="none" w:sz="0" w:space="0" w:color="auto"/>
      </w:divBdr>
    </w:div>
    <w:div w:id="1895002625">
      <w:bodyDiv w:val="1"/>
      <w:marLeft w:val="0"/>
      <w:marRight w:val="0"/>
      <w:marTop w:val="0"/>
      <w:marBottom w:val="0"/>
      <w:divBdr>
        <w:top w:val="none" w:sz="0" w:space="0" w:color="auto"/>
        <w:left w:val="none" w:sz="0" w:space="0" w:color="auto"/>
        <w:bottom w:val="none" w:sz="0" w:space="0" w:color="auto"/>
        <w:right w:val="none" w:sz="0" w:space="0" w:color="auto"/>
      </w:divBdr>
    </w:div>
    <w:div w:id="1898398301">
      <w:bodyDiv w:val="1"/>
      <w:marLeft w:val="0"/>
      <w:marRight w:val="0"/>
      <w:marTop w:val="0"/>
      <w:marBottom w:val="0"/>
      <w:divBdr>
        <w:top w:val="none" w:sz="0" w:space="0" w:color="auto"/>
        <w:left w:val="none" w:sz="0" w:space="0" w:color="auto"/>
        <w:bottom w:val="none" w:sz="0" w:space="0" w:color="auto"/>
        <w:right w:val="none" w:sz="0" w:space="0" w:color="auto"/>
      </w:divBdr>
    </w:div>
    <w:div w:id="1900243029">
      <w:bodyDiv w:val="1"/>
      <w:marLeft w:val="0"/>
      <w:marRight w:val="0"/>
      <w:marTop w:val="0"/>
      <w:marBottom w:val="0"/>
      <w:divBdr>
        <w:top w:val="none" w:sz="0" w:space="0" w:color="auto"/>
        <w:left w:val="none" w:sz="0" w:space="0" w:color="auto"/>
        <w:bottom w:val="none" w:sz="0" w:space="0" w:color="auto"/>
        <w:right w:val="none" w:sz="0" w:space="0" w:color="auto"/>
      </w:divBdr>
    </w:div>
    <w:div w:id="1901211344">
      <w:bodyDiv w:val="1"/>
      <w:marLeft w:val="0"/>
      <w:marRight w:val="0"/>
      <w:marTop w:val="0"/>
      <w:marBottom w:val="0"/>
      <w:divBdr>
        <w:top w:val="none" w:sz="0" w:space="0" w:color="auto"/>
        <w:left w:val="none" w:sz="0" w:space="0" w:color="auto"/>
        <w:bottom w:val="none" w:sz="0" w:space="0" w:color="auto"/>
        <w:right w:val="none" w:sz="0" w:space="0" w:color="auto"/>
      </w:divBdr>
    </w:div>
    <w:div w:id="1904488908">
      <w:bodyDiv w:val="1"/>
      <w:marLeft w:val="0"/>
      <w:marRight w:val="0"/>
      <w:marTop w:val="0"/>
      <w:marBottom w:val="0"/>
      <w:divBdr>
        <w:top w:val="none" w:sz="0" w:space="0" w:color="auto"/>
        <w:left w:val="none" w:sz="0" w:space="0" w:color="auto"/>
        <w:bottom w:val="none" w:sz="0" w:space="0" w:color="auto"/>
        <w:right w:val="none" w:sz="0" w:space="0" w:color="auto"/>
      </w:divBdr>
    </w:div>
    <w:div w:id="1906336300">
      <w:bodyDiv w:val="1"/>
      <w:marLeft w:val="0"/>
      <w:marRight w:val="0"/>
      <w:marTop w:val="0"/>
      <w:marBottom w:val="0"/>
      <w:divBdr>
        <w:top w:val="none" w:sz="0" w:space="0" w:color="auto"/>
        <w:left w:val="none" w:sz="0" w:space="0" w:color="auto"/>
        <w:bottom w:val="none" w:sz="0" w:space="0" w:color="auto"/>
        <w:right w:val="none" w:sz="0" w:space="0" w:color="auto"/>
      </w:divBdr>
    </w:div>
    <w:div w:id="1906909469">
      <w:bodyDiv w:val="1"/>
      <w:marLeft w:val="0"/>
      <w:marRight w:val="0"/>
      <w:marTop w:val="0"/>
      <w:marBottom w:val="0"/>
      <w:divBdr>
        <w:top w:val="none" w:sz="0" w:space="0" w:color="auto"/>
        <w:left w:val="none" w:sz="0" w:space="0" w:color="auto"/>
        <w:bottom w:val="none" w:sz="0" w:space="0" w:color="auto"/>
        <w:right w:val="none" w:sz="0" w:space="0" w:color="auto"/>
      </w:divBdr>
    </w:div>
    <w:div w:id="1917279241">
      <w:bodyDiv w:val="1"/>
      <w:marLeft w:val="0"/>
      <w:marRight w:val="0"/>
      <w:marTop w:val="0"/>
      <w:marBottom w:val="0"/>
      <w:divBdr>
        <w:top w:val="none" w:sz="0" w:space="0" w:color="auto"/>
        <w:left w:val="none" w:sz="0" w:space="0" w:color="auto"/>
        <w:bottom w:val="none" w:sz="0" w:space="0" w:color="auto"/>
        <w:right w:val="none" w:sz="0" w:space="0" w:color="auto"/>
      </w:divBdr>
    </w:div>
    <w:div w:id="1924142367">
      <w:bodyDiv w:val="1"/>
      <w:marLeft w:val="0"/>
      <w:marRight w:val="0"/>
      <w:marTop w:val="0"/>
      <w:marBottom w:val="0"/>
      <w:divBdr>
        <w:top w:val="none" w:sz="0" w:space="0" w:color="auto"/>
        <w:left w:val="none" w:sz="0" w:space="0" w:color="auto"/>
        <w:bottom w:val="none" w:sz="0" w:space="0" w:color="auto"/>
        <w:right w:val="none" w:sz="0" w:space="0" w:color="auto"/>
      </w:divBdr>
    </w:div>
    <w:div w:id="1924408252">
      <w:bodyDiv w:val="1"/>
      <w:marLeft w:val="0"/>
      <w:marRight w:val="0"/>
      <w:marTop w:val="0"/>
      <w:marBottom w:val="0"/>
      <w:divBdr>
        <w:top w:val="none" w:sz="0" w:space="0" w:color="auto"/>
        <w:left w:val="none" w:sz="0" w:space="0" w:color="auto"/>
        <w:bottom w:val="none" w:sz="0" w:space="0" w:color="auto"/>
        <w:right w:val="none" w:sz="0" w:space="0" w:color="auto"/>
      </w:divBdr>
    </w:div>
    <w:div w:id="1925339998">
      <w:bodyDiv w:val="1"/>
      <w:marLeft w:val="0"/>
      <w:marRight w:val="0"/>
      <w:marTop w:val="0"/>
      <w:marBottom w:val="0"/>
      <w:divBdr>
        <w:top w:val="none" w:sz="0" w:space="0" w:color="auto"/>
        <w:left w:val="none" w:sz="0" w:space="0" w:color="auto"/>
        <w:bottom w:val="none" w:sz="0" w:space="0" w:color="auto"/>
        <w:right w:val="none" w:sz="0" w:space="0" w:color="auto"/>
      </w:divBdr>
    </w:div>
    <w:div w:id="1933079617">
      <w:bodyDiv w:val="1"/>
      <w:marLeft w:val="0"/>
      <w:marRight w:val="0"/>
      <w:marTop w:val="0"/>
      <w:marBottom w:val="0"/>
      <w:divBdr>
        <w:top w:val="none" w:sz="0" w:space="0" w:color="auto"/>
        <w:left w:val="none" w:sz="0" w:space="0" w:color="auto"/>
        <w:bottom w:val="none" w:sz="0" w:space="0" w:color="auto"/>
        <w:right w:val="none" w:sz="0" w:space="0" w:color="auto"/>
      </w:divBdr>
    </w:div>
    <w:div w:id="1933278657">
      <w:bodyDiv w:val="1"/>
      <w:marLeft w:val="0"/>
      <w:marRight w:val="0"/>
      <w:marTop w:val="0"/>
      <w:marBottom w:val="0"/>
      <w:divBdr>
        <w:top w:val="none" w:sz="0" w:space="0" w:color="auto"/>
        <w:left w:val="none" w:sz="0" w:space="0" w:color="auto"/>
        <w:bottom w:val="none" w:sz="0" w:space="0" w:color="auto"/>
        <w:right w:val="none" w:sz="0" w:space="0" w:color="auto"/>
      </w:divBdr>
    </w:div>
    <w:div w:id="1938168641">
      <w:bodyDiv w:val="1"/>
      <w:marLeft w:val="0"/>
      <w:marRight w:val="0"/>
      <w:marTop w:val="0"/>
      <w:marBottom w:val="0"/>
      <w:divBdr>
        <w:top w:val="none" w:sz="0" w:space="0" w:color="auto"/>
        <w:left w:val="none" w:sz="0" w:space="0" w:color="auto"/>
        <w:bottom w:val="none" w:sz="0" w:space="0" w:color="auto"/>
        <w:right w:val="none" w:sz="0" w:space="0" w:color="auto"/>
      </w:divBdr>
    </w:div>
    <w:div w:id="1947342815">
      <w:bodyDiv w:val="1"/>
      <w:marLeft w:val="0"/>
      <w:marRight w:val="0"/>
      <w:marTop w:val="0"/>
      <w:marBottom w:val="0"/>
      <w:divBdr>
        <w:top w:val="none" w:sz="0" w:space="0" w:color="auto"/>
        <w:left w:val="none" w:sz="0" w:space="0" w:color="auto"/>
        <w:bottom w:val="none" w:sz="0" w:space="0" w:color="auto"/>
        <w:right w:val="none" w:sz="0" w:space="0" w:color="auto"/>
      </w:divBdr>
    </w:div>
    <w:div w:id="1949193929">
      <w:bodyDiv w:val="1"/>
      <w:marLeft w:val="0"/>
      <w:marRight w:val="0"/>
      <w:marTop w:val="0"/>
      <w:marBottom w:val="0"/>
      <w:divBdr>
        <w:top w:val="none" w:sz="0" w:space="0" w:color="auto"/>
        <w:left w:val="none" w:sz="0" w:space="0" w:color="auto"/>
        <w:bottom w:val="none" w:sz="0" w:space="0" w:color="auto"/>
        <w:right w:val="none" w:sz="0" w:space="0" w:color="auto"/>
      </w:divBdr>
    </w:div>
    <w:div w:id="1950042787">
      <w:bodyDiv w:val="1"/>
      <w:marLeft w:val="0"/>
      <w:marRight w:val="0"/>
      <w:marTop w:val="0"/>
      <w:marBottom w:val="0"/>
      <w:divBdr>
        <w:top w:val="none" w:sz="0" w:space="0" w:color="auto"/>
        <w:left w:val="none" w:sz="0" w:space="0" w:color="auto"/>
        <w:bottom w:val="none" w:sz="0" w:space="0" w:color="auto"/>
        <w:right w:val="none" w:sz="0" w:space="0" w:color="auto"/>
      </w:divBdr>
    </w:div>
    <w:div w:id="1952392474">
      <w:bodyDiv w:val="1"/>
      <w:marLeft w:val="0"/>
      <w:marRight w:val="0"/>
      <w:marTop w:val="0"/>
      <w:marBottom w:val="0"/>
      <w:divBdr>
        <w:top w:val="none" w:sz="0" w:space="0" w:color="auto"/>
        <w:left w:val="none" w:sz="0" w:space="0" w:color="auto"/>
        <w:bottom w:val="none" w:sz="0" w:space="0" w:color="auto"/>
        <w:right w:val="none" w:sz="0" w:space="0" w:color="auto"/>
      </w:divBdr>
    </w:div>
    <w:div w:id="1955095821">
      <w:bodyDiv w:val="1"/>
      <w:marLeft w:val="0"/>
      <w:marRight w:val="0"/>
      <w:marTop w:val="0"/>
      <w:marBottom w:val="0"/>
      <w:divBdr>
        <w:top w:val="none" w:sz="0" w:space="0" w:color="auto"/>
        <w:left w:val="none" w:sz="0" w:space="0" w:color="auto"/>
        <w:bottom w:val="none" w:sz="0" w:space="0" w:color="auto"/>
        <w:right w:val="none" w:sz="0" w:space="0" w:color="auto"/>
      </w:divBdr>
    </w:div>
    <w:div w:id="1955598847">
      <w:bodyDiv w:val="1"/>
      <w:marLeft w:val="0"/>
      <w:marRight w:val="0"/>
      <w:marTop w:val="0"/>
      <w:marBottom w:val="0"/>
      <w:divBdr>
        <w:top w:val="none" w:sz="0" w:space="0" w:color="auto"/>
        <w:left w:val="none" w:sz="0" w:space="0" w:color="auto"/>
        <w:bottom w:val="none" w:sz="0" w:space="0" w:color="auto"/>
        <w:right w:val="none" w:sz="0" w:space="0" w:color="auto"/>
      </w:divBdr>
    </w:div>
    <w:div w:id="1960798290">
      <w:bodyDiv w:val="1"/>
      <w:marLeft w:val="0"/>
      <w:marRight w:val="0"/>
      <w:marTop w:val="0"/>
      <w:marBottom w:val="0"/>
      <w:divBdr>
        <w:top w:val="none" w:sz="0" w:space="0" w:color="auto"/>
        <w:left w:val="none" w:sz="0" w:space="0" w:color="auto"/>
        <w:bottom w:val="none" w:sz="0" w:space="0" w:color="auto"/>
        <w:right w:val="none" w:sz="0" w:space="0" w:color="auto"/>
      </w:divBdr>
    </w:div>
    <w:div w:id="1960909322">
      <w:bodyDiv w:val="1"/>
      <w:marLeft w:val="0"/>
      <w:marRight w:val="0"/>
      <w:marTop w:val="0"/>
      <w:marBottom w:val="0"/>
      <w:divBdr>
        <w:top w:val="none" w:sz="0" w:space="0" w:color="auto"/>
        <w:left w:val="none" w:sz="0" w:space="0" w:color="auto"/>
        <w:bottom w:val="none" w:sz="0" w:space="0" w:color="auto"/>
        <w:right w:val="none" w:sz="0" w:space="0" w:color="auto"/>
      </w:divBdr>
    </w:div>
    <w:div w:id="1963732693">
      <w:bodyDiv w:val="1"/>
      <w:marLeft w:val="0"/>
      <w:marRight w:val="0"/>
      <w:marTop w:val="0"/>
      <w:marBottom w:val="0"/>
      <w:divBdr>
        <w:top w:val="none" w:sz="0" w:space="0" w:color="auto"/>
        <w:left w:val="none" w:sz="0" w:space="0" w:color="auto"/>
        <w:bottom w:val="none" w:sz="0" w:space="0" w:color="auto"/>
        <w:right w:val="none" w:sz="0" w:space="0" w:color="auto"/>
      </w:divBdr>
    </w:div>
    <w:div w:id="1967537873">
      <w:bodyDiv w:val="1"/>
      <w:marLeft w:val="0"/>
      <w:marRight w:val="0"/>
      <w:marTop w:val="0"/>
      <w:marBottom w:val="0"/>
      <w:divBdr>
        <w:top w:val="none" w:sz="0" w:space="0" w:color="auto"/>
        <w:left w:val="none" w:sz="0" w:space="0" w:color="auto"/>
        <w:bottom w:val="none" w:sz="0" w:space="0" w:color="auto"/>
        <w:right w:val="none" w:sz="0" w:space="0" w:color="auto"/>
      </w:divBdr>
    </w:div>
    <w:div w:id="1972635131">
      <w:bodyDiv w:val="1"/>
      <w:marLeft w:val="0"/>
      <w:marRight w:val="0"/>
      <w:marTop w:val="0"/>
      <w:marBottom w:val="0"/>
      <w:divBdr>
        <w:top w:val="none" w:sz="0" w:space="0" w:color="auto"/>
        <w:left w:val="none" w:sz="0" w:space="0" w:color="auto"/>
        <w:bottom w:val="none" w:sz="0" w:space="0" w:color="auto"/>
        <w:right w:val="none" w:sz="0" w:space="0" w:color="auto"/>
      </w:divBdr>
    </w:div>
    <w:div w:id="1976372512">
      <w:bodyDiv w:val="1"/>
      <w:marLeft w:val="0"/>
      <w:marRight w:val="0"/>
      <w:marTop w:val="0"/>
      <w:marBottom w:val="0"/>
      <w:divBdr>
        <w:top w:val="none" w:sz="0" w:space="0" w:color="auto"/>
        <w:left w:val="none" w:sz="0" w:space="0" w:color="auto"/>
        <w:bottom w:val="none" w:sz="0" w:space="0" w:color="auto"/>
        <w:right w:val="none" w:sz="0" w:space="0" w:color="auto"/>
      </w:divBdr>
    </w:div>
    <w:div w:id="1983079527">
      <w:bodyDiv w:val="1"/>
      <w:marLeft w:val="0"/>
      <w:marRight w:val="0"/>
      <w:marTop w:val="0"/>
      <w:marBottom w:val="0"/>
      <w:divBdr>
        <w:top w:val="none" w:sz="0" w:space="0" w:color="auto"/>
        <w:left w:val="none" w:sz="0" w:space="0" w:color="auto"/>
        <w:bottom w:val="none" w:sz="0" w:space="0" w:color="auto"/>
        <w:right w:val="none" w:sz="0" w:space="0" w:color="auto"/>
      </w:divBdr>
    </w:div>
    <w:div w:id="1985041773">
      <w:bodyDiv w:val="1"/>
      <w:marLeft w:val="0"/>
      <w:marRight w:val="0"/>
      <w:marTop w:val="0"/>
      <w:marBottom w:val="0"/>
      <w:divBdr>
        <w:top w:val="none" w:sz="0" w:space="0" w:color="auto"/>
        <w:left w:val="none" w:sz="0" w:space="0" w:color="auto"/>
        <w:bottom w:val="none" w:sz="0" w:space="0" w:color="auto"/>
        <w:right w:val="none" w:sz="0" w:space="0" w:color="auto"/>
      </w:divBdr>
    </w:div>
    <w:div w:id="1987078542">
      <w:bodyDiv w:val="1"/>
      <w:marLeft w:val="0"/>
      <w:marRight w:val="0"/>
      <w:marTop w:val="0"/>
      <w:marBottom w:val="0"/>
      <w:divBdr>
        <w:top w:val="none" w:sz="0" w:space="0" w:color="auto"/>
        <w:left w:val="none" w:sz="0" w:space="0" w:color="auto"/>
        <w:bottom w:val="none" w:sz="0" w:space="0" w:color="auto"/>
        <w:right w:val="none" w:sz="0" w:space="0" w:color="auto"/>
      </w:divBdr>
    </w:div>
    <w:div w:id="1989942738">
      <w:bodyDiv w:val="1"/>
      <w:marLeft w:val="0"/>
      <w:marRight w:val="0"/>
      <w:marTop w:val="0"/>
      <w:marBottom w:val="0"/>
      <w:divBdr>
        <w:top w:val="none" w:sz="0" w:space="0" w:color="auto"/>
        <w:left w:val="none" w:sz="0" w:space="0" w:color="auto"/>
        <w:bottom w:val="none" w:sz="0" w:space="0" w:color="auto"/>
        <w:right w:val="none" w:sz="0" w:space="0" w:color="auto"/>
      </w:divBdr>
    </w:div>
    <w:div w:id="1992977995">
      <w:bodyDiv w:val="1"/>
      <w:marLeft w:val="0"/>
      <w:marRight w:val="0"/>
      <w:marTop w:val="0"/>
      <w:marBottom w:val="0"/>
      <w:divBdr>
        <w:top w:val="none" w:sz="0" w:space="0" w:color="auto"/>
        <w:left w:val="none" w:sz="0" w:space="0" w:color="auto"/>
        <w:bottom w:val="none" w:sz="0" w:space="0" w:color="auto"/>
        <w:right w:val="none" w:sz="0" w:space="0" w:color="auto"/>
      </w:divBdr>
    </w:div>
    <w:div w:id="1995374722">
      <w:bodyDiv w:val="1"/>
      <w:marLeft w:val="0"/>
      <w:marRight w:val="0"/>
      <w:marTop w:val="0"/>
      <w:marBottom w:val="0"/>
      <w:divBdr>
        <w:top w:val="none" w:sz="0" w:space="0" w:color="auto"/>
        <w:left w:val="none" w:sz="0" w:space="0" w:color="auto"/>
        <w:bottom w:val="none" w:sz="0" w:space="0" w:color="auto"/>
        <w:right w:val="none" w:sz="0" w:space="0" w:color="auto"/>
      </w:divBdr>
    </w:div>
    <w:div w:id="1995453685">
      <w:bodyDiv w:val="1"/>
      <w:marLeft w:val="0"/>
      <w:marRight w:val="0"/>
      <w:marTop w:val="0"/>
      <w:marBottom w:val="0"/>
      <w:divBdr>
        <w:top w:val="none" w:sz="0" w:space="0" w:color="auto"/>
        <w:left w:val="none" w:sz="0" w:space="0" w:color="auto"/>
        <w:bottom w:val="none" w:sz="0" w:space="0" w:color="auto"/>
        <w:right w:val="none" w:sz="0" w:space="0" w:color="auto"/>
      </w:divBdr>
    </w:div>
    <w:div w:id="1997763716">
      <w:bodyDiv w:val="1"/>
      <w:marLeft w:val="0"/>
      <w:marRight w:val="0"/>
      <w:marTop w:val="0"/>
      <w:marBottom w:val="0"/>
      <w:divBdr>
        <w:top w:val="none" w:sz="0" w:space="0" w:color="auto"/>
        <w:left w:val="none" w:sz="0" w:space="0" w:color="auto"/>
        <w:bottom w:val="none" w:sz="0" w:space="0" w:color="auto"/>
        <w:right w:val="none" w:sz="0" w:space="0" w:color="auto"/>
      </w:divBdr>
    </w:div>
    <w:div w:id="1997874782">
      <w:bodyDiv w:val="1"/>
      <w:marLeft w:val="0"/>
      <w:marRight w:val="0"/>
      <w:marTop w:val="0"/>
      <w:marBottom w:val="0"/>
      <w:divBdr>
        <w:top w:val="none" w:sz="0" w:space="0" w:color="auto"/>
        <w:left w:val="none" w:sz="0" w:space="0" w:color="auto"/>
        <w:bottom w:val="none" w:sz="0" w:space="0" w:color="auto"/>
        <w:right w:val="none" w:sz="0" w:space="0" w:color="auto"/>
      </w:divBdr>
    </w:div>
    <w:div w:id="2003925403">
      <w:bodyDiv w:val="1"/>
      <w:marLeft w:val="0"/>
      <w:marRight w:val="0"/>
      <w:marTop w:val="0"/>
      <w:marBottom w:val="0"/>
      <w:divBdr>
        <w:top w:val="none" w:sz="0" w:space="0" w:color="auto"/>
        <w:left w:val="none" w:sz="0" w:space="0" w:color="auto"/>
        <w:bottom w:val="none" w:sz="0" w:space="0" w:color="auto"/>
        <w:right w:val="none" w:sz="0" w:space="0" w:color="auto"/>
      </w:divBdr>
    </w:div>
    <w:div w:id="2005011268">
      <w:bodyDiv w:val="1"/>
      <w:marLeft w:val="0"/>
      <w:marRight w:val="0"/>
      <w:marTop w:val="0"/>
      <w:marBottom w:val="0"/>
      <w:divBdr>
        <w:top w:val="none" w:sz="0" w:space="0" w:color="auto"/>
        <w:left w:val="none" w:sz="0" w:space="0" w:color="auto"/>
        <w:bottom w:val="none" w:sz="0" w:space="0" w:color="auto"/>
        <w:right w:val="none" w:sz="0" w:space="0" w:color="auto"/>
      </w:divBdr>
    </w:div>
    <w:div w:id="2005279367">
      <w:bodyDiv w:val="1"/>
      <w:marLeft w:val="0"/>
      <w:marRight w:val="0"/>
      <w:marTop w:val="0"/>
      <w:marBottom w:val="0"/>
      <w:divBdr>
        <w:top w:val="none" w:sz="0" w:space="0" w:color="auto"/>
        <w:left w:val="none" w:sz="0" w:space="0" w:color="auto"/>
        <w:bottom w:val="none" w:sz="0" w:space="0" w:color="auto"/>
        <w:right w:val="none" w:sz="0" w:space="0" w:color="auto"/>
      </w:divBdr>
    </w:div>
    <w:div w:id="2006324084">
      <w:bodyDiv w:val="1"/>
      <w:marLeft w:val="0"/>
      <w:marRight w:val="0"/>
      <w:marTop w:val="0"/>
      <w:marBottom w:val="0"/>
      <w:divBdr>
        <w:top w:val="none" w:sz="0" w:space="0" w:color="auto"/>
        <w:left w:val="none" w:sz="0" w:space="0" w:color="auto"/>
        <w:bottom w:val="none" w:sz="0" w:space="0" w:color="auto"/>
        <w:right w:val="none" w:sz="0" w:space="0" w:color="auto"/>
      </w:divBdr>
    </w:div>
    <w:div w:id="2006393784">
      <w:bodyDiv w:val="1"/>
      <w:marLeft w:val="0"/>
      <w:marRight w:val="0"/>
      <w:marTop w:val="0"/>
      <w:marBottom w:val="0"/>
      <w:divBdr>
        <w:top w:val="none" w:sz="0" w:space="0" w:color="auto"/>
        <w:left w:val="none" w:sz="0" w:space="0" w:color="auto"/>
        <w:bottom w:val="none" w:sz="0" w:space="0" w:color="auto"/>
        <w:right w:val="none" w:sz="0" w:space="0" w:color="auto"/>
      </w:divBdr>
    </w:div>
    <w:div w:id="2008752788">
      <w:bodyDiv w:val="1"/>
      <w:marLeft w:val="0"/>
      <w:marRight w:val="0"/>
      <w:marTop w:val="0"/>
      <w:marBottom w:val="0"/>
      <w:divBdr>
        <w:top w:val="none" w:sz="0" w:space="0" w:color="auto"/>
        <w:left w:val="none" w:sz="0" w:space="0" w:color="auto"/>
        <w:bottom w:val="none" w:sz="0" w:space="0" w:color="auto"/>
        <w:right w:val="none" w:sz="0" w:space="0" w:color="auto"/>
      </w:divBdr>
    </w:div>
    <w:div w:id="2012218225">
      <w:bodyDiv w:val="1"/>
      <w:marLeft w:val="0"/>
      <w:marRight w:val="0"/>
      <w:marTop w:val="0"/>
      <w:marBottom w:val="0"/>
      <w:divBdr>
        <w:top w:val="none" w:sz="0" w:space="0" w:color="auto"/>
        <w:left w:val="none" w:sz="0" w:space="0" w:color="auto"/>
        <w:bottom w:val="none" w:sz="0" w:space="0" w:color="auto"/>
        <w:right w:val="none" w:sz="0" w:space="0" w:color="auto"/>
      </w:divBdr>
    </w:div>
    <w:div w:id="2012636799">
      <w:bodyDiv w:val="1"/>
      <w:marLeft w:val="0"/>
      <w:marRight w:val="0"/>
      <w:marTop w:val="0"/>
      <w:marBottom w:val="0"/>
      <w:divBdr>
        <w:top w:val="none" w:sz="0" w:space="0" w:color="auto"/>
        <w:left w:val="none" w:sz="0" w:space="0" w:color="auto"/>
        <w:bottom w:val="none" w:sz="0" w:space="0" w:color="auto"/>
        <w:right w:val="none" w:sz="0" w:space="0" w:color="auto"/>
      </w:divBdr>
    </w:div>
    <w:div w:id="2014452596">
      <w:bodyDiv w:val="1"/>
      <w:marLeft w:val="0"/>
      <w:marRight w:val="0"/>
      <w:marTop w:val="0"/>
      <w:marBottom w:val="0"/>
      <w:divBdr>
        <w:top w:val="none" w:sz="0" w:space="0" w:color="auto"/>
        <w:left w:val="none" w:sz="0" w:space="0" w:color="auto"/>
        <w:bottom w:val="none" w:sz="0" w:space="0" w:color="auto"/>
        <w:right w:val="none" w:sz="0" w:space="0" w:color="auto"/>
      </w:divBdr>
    </w:div>
    <w:div w:id="2016032718">
      <w:bodyDiv w:val="1"/>
      <w:marLeft w:val="0"/>
      <w:marRight w:val="0"/>
      <w:marTop w:val="0"/>
      <w:marBottom w:val="0"/>
      <w:divBdr>
        <w:top w:val="none" w:sz="0" w:space="0" w:color="auto"/>
        <w:left w:val="none" w:sz="0" w:space="0" w:color="auto"/>
        <w:bottom w:val="none" w:sz="0" w:space="0" w:color="auto"/>
        <w:right w:val="none" w:sz="0" w:space="0" w:color="auto"/>
      </w:divBdr>
    </w:div>
    <w:div w:id="2019455407">
      <w:bodyDiv w:val="1"/>
      <w:marLeft w:val="0"/>
      <w:marRight w:val="0"/>
      <w:marTop w:val="0"/>
      <w:marBottom w:val="0"/>
      <w:divBdr>
        <w:top w:val="none" w:sz="0" w:space="0" w:color="auto"/>
        <w:left w:val="none" w:sz="0" w:space="0" w:color="auto"/>
        <w:bottom w:val="none" w:sz="0" w:space="0" w:color="auto"/>
        <w:right w:val="none" w:sz="0" w:space="0" w:color="auto"/>
      </w:divBdr>
    </w:div>
    <w:div w:id="2022732261">
      <w:bodyDiv w:val="1"/>
      <w:marLeft w:val="0"/>
      <w:marRight w:val="0"/>
      <w:marTop w:val="0"/>
      <w:marBottom w:val="0"/>
      <w:divBdr>
        <w:top w:val="none" w:sz="0" w:space="0" w:color="auto"/>
        <w:left w:val="none" w:sz="0" w:space="0" w:color="auto"/>
        <w:bottom w:val="none" w:sz="0" w:space="0" w:color="auto"/>
        <w:right w:val="none" w:sz="0" w:space="0" w:color="auto"/>
      </w:divBdr>
    </w:div>
    <w:div w:id="2027977154">
      <w:bodyDiv w:val="1"/>
      <w:marLeft w:val="0"/>
      <w:marRight w:val="0"/>
      <w:marTop w:val="0"/>
      <w:marBottom w:val="0"/>
      <w:divBdr>
        <w:top w:val="none" w:sz="0" w:space="0" w:color="auto"/>
        <w:left w:val="none" w:sz="0" w:space="0" w:color="auto"/>
        <w:bottom w:val="none" w:sz="0" w:space="0" w:color="auto"/>
        <w:right w:val="none" w:sz="0" w:space="0" w:color="auto"/>
      </w:divBdr>
    </w:div>
    <w:div w:id="2033875791">
      <w:bodyDiv w:val="1"/>
      <w:marLeft w:val="0"/>
      <w:marRight w:val="0"/>
      <w:marTop w:val="0"/>
      <w:marBottom w:val="0"/>
      <w:divBdr>
        <w:top w:val="none" w:sz="0" w:space="0" w:color="auto"/>
        <w:left w:val="none" w:sz="0" w:space="0" w:color="auto"/>
        <w:bottom w:val="none" w:sz="0" w:space="0" w:color="auto"/>
        <w:right w:val="none" w:sz="0" w:space="0" w:color="auto"/>
      </w:divBdr>
    </w:div>
    <w:div w:id="2035304235">
      <w:bodyDiv w:val="1"/>
      <w:marLeft w:val="0"/>
      <w:marRight w:val="0"/>
      <w:marTop w:val="0"/>
      <w:marBottom w:val="0"/>
      <w:divBdr>
        <w:top w:val="none" w:sz="0" w:space="0" w:color="auto"/>
        <w:left w:val="none" w:sz="0" w:space="0" w:color="auto"/>
        <w:bottom w:val="none" w:sz="0" w:space="0" w:color="auto"/>
        <w:right w:val="none" w:sz="0" w:space="0" w:color="auto"/>
      </w:divBdr>
    </w:div>
    <w:div w:id="2041855621">
      <w:bodyDiv w:val="1"/>
      <w:marLeft w:val="0"/>
      <w:marRight w:val="0"/>
      <w:marTop w:val="0"/>
      <w:marBottom w:val="0"/>
      <w:divBdr>
        <w:top w:val="none" w:sz="0" w:space="0" w:color="auto"/>
        <w:left w:val="none" w:sz="0" w:space="0" w:color="auto"/>
        <w:bottom w:val="none" w:sz="0" w:space="0" w:color="auto"/>
        <w:right w:val="none" w:sz="0" w:space="0" w:color="auto"/>
      </w:divBdr>
    </w:div>
    <w:div w:id="2042514627">
      <w:bodyDiv w:val="1"/>
      <w:marLeft w:val="0"/>
      <w:marRight w:val="0"/>
      <w:marTop w:val="0"/>
      <w:marBottom w:val="0"/>
      <w:divBdr>
        <w:top w:val="none" w:sz="0" w:space="0" w:color="auto"/>
        <w:left w:val="none" w:sz="0" w:space="0" w:color="auto"/>
        <w:bottom w:val="none" w:sz="0" w:space="0" w:color="auto"/>
        <w:right w:val="none" w:sz="0" w:space="0" w:color="auto"/>
      </w:divBdr>
    </w:div>
    <w:div w:id="2045129428">
      <w:bodyDiv w:val="1"/>
      <w:marLeft w:val="0"/>
      <w:marRight w:val="0"/>
      <w:marTop w:val="0"/>
      <w:marBottom w:val="0"/>
      <w:divBdr>
        <w:top w:val="none" w:sz="0" w:space="0" w:color="auto"/>
        <w:left w:val="none" w:sz="0" w:space="0" w:color="auto"/>
        <w:bottom w:val="none" w:sz="0" w:space="0" w:color="auto"/>
        <w:right w:val="none" w:sz="0" w:space="0" w:color="auto"/>
      </w:divBdr>
    </w:div>
    <w:div w:id="2049446718">
      <w:bodyDiv w:val="1"/>
      <w:marLeft w:val="0"/>
      <w:marRight w:val="0"/>
      <w:marTop w:val="0"/>
      <w:marBottom w:val="0"/>
      <w:divBdr>
        <w:top w:val="none" w:sz="0" w:space="0" w:color="auto"/>
        <w:left w:val="none" w:sz="0" w:space="0" w:color="auto"/>
        <w:bottom w:val="none" w:sz="0" w:space="0" w:color="auto"/>
        <w:right w:val="none" w:sz="0" w:space="0" w:color="auto"/>
      </w:divBdr>
    </w:div>
    <w:div w:id="2051107565">
      <w:bodyDiv w:val="1"/>
      <w:marLeft w:val="0"/>
      <w:marRight w:val="0"/>
      <w:marTop w:val="0"/>
      <w:marBottom w:val="0"/>
      <w:divBdr>
        <w:top w:val="none" w:sz="0" w:space="0" w:color="auto"/>
        <w:left w:val="none" w:sz="0" w:space="0" w:color="auto"/>
        <w:bottom w:val="none" w:sz="0" w:space="0" w:color="auto"/>
        <w:right w:val="none" w:sz="0" w:space="0" w:color="auto"/>
      </w:divBdr>
    </w:div>
    <w:div w:id="2052997315">
      <w:bodyDiv w:val="1"/>
      <w:marLeft w:val="0"/>
      <w:marRight w:val="0"/>
      <w:marTop w:val="0"/>
      <w:marBottom w:val="0"/>
      <w:divBdr>
        <w:top w:val="none" w:sz="0" w:space="0" w:color="auto"/>
        <w:left w:val="none" w:sz="0" w:space="0" w:color="auto"/>
        <w:bottom w:val="none" w:sz="0" w:space="0" w:color="auto"/>
        <w:right w:val="none" w:sz="0" w:space="0" w:color="auto"/>
      </w:divBdr>
    </w:div>
    <w:div w:id="2057266993">
      <w:bodyDiv w:val="1"/>
      <w:marLeft w:val="0"/>
      <w:marRight w:val="0"/>
      <w:marTop w:val="0"/>
      <w:marBottom w:val="0"/>
      <w:divBdr>
        <w:top w:val="none" w:sz="0" w:space="0" w:color="auto"/>
        <w:left w:val="none" w:sz="0" w:space="0" w:color="auto"/>
        <w:bottom w:val="none" w:sz="0" w:space="0" w:color="auto"/>
        <w:right w:val="none" w:sz="0" w:space="0" w:color="auto"/>
      </w:divBdr>
    </w:div>
    <w:div w:id="2057659785">
      <w:bodyDiv w:val="1"/>
      <w:marLeft w:val="0"/>
      <w:marRight w:val="0"/>
      <w:marTop w:val="0"/>
      <w:marBottom w:val="0"/>
      <w:divBdr>
        <w:top w:val="none" w:sz="0" w:space="0" w:color="auto"/>
        <w:left w:val="none" w:sz="0" w:space="0" w:color="auto"/>
        <w:bottom w:val="none" w:sz="0" w:space="0" w:color="auto"/>
        <w:right w:val="none" w:sz="0" w:space="0" w:color="auto"/>
      </w:divBdr>
    </w:div>
    <w:div w:id="2066903985">
      <w:bodyDiv w:val="1"/>
      <w:marLeft w:val="0"/>
      <w:marRight w:val="0"/>
      <w:marTop w:val="0"/>
      <w:marBottom w:val="0"/>
      <w:divBdr>
        <w:top w:val="none" w:sz="0" w:space="0" w:color="auto"/>
        <w:left w:val="none" w:sz="0" w:space="0" w:color="auto"/>
        <w:bottom w:val="none" w:sz="0" w:space="0" w:color="auto"/>
        <w:right w:val="none" w:sz="0" w:space="0" w:color="auto"/>
      </w:divBdr>
    </w:div>
    <w:div w:id="2069263351">
      <w:bodyDiv w:val="1"/>
      <w:marLeft w:val="0"/>
      <w:marRight w:val="0"/>
      <w:marTop w:val="0"/>
      <w:marBottom w:val="0"/>
      <w:divBdr>
        <w:top w:val="none" w:sz="0" w:space="0" w:color="auto"/>
        <w:left w:val="none" w:sz="0" w:space="0" w:color="auto"/>
        <w:bottom w:val="none" w:sz="0" w:space="0" w:color="auto"/>
        <w:right w:val="none" w:sz="0" w:space="0" w:color="auto"/>
      </w:divBdr>
    </w:div>
    <w:div w:id="2070301004">
      <w:bodyDiv w:val="1"/>
      <w:marLeft w:val="0"/>
      <w:marRight w:val="0"/>
      <w:marTop w:val="0"/>
      <w:marBottom w:val="0"/>
      <w:divBdr>
        <w:top w:val="none" w:sz="0" w:space="0" w:color="auto"/>
        <w:left w:val="none" w:sz="0" w:space="0" w:color="auto"/>
        <w:bottom w:val="none" w:sz="0" w:space="0" w:color="auto"/>
        <w:right w:val="none" w:sz="0" w:space="0" w:color="auto"/>
      </w:divBdr>
    </w:div>
    <w:div w:id="2079546826">
      <w:bodyDiv w:val="1"/>
      <w:marLeft w:val="0"/>
      <w:marRight w:val="0"/>
      <w:marTop w:val="0"/>
      <w:marBottom w:val="0"/>
      <w:divBdr>
        <w:top w:val="none" w:sz="0" w:space="0" w:color="auto"/>
        <w:left w:val="none" w:sz="0" w:space="0" w:color="auto"/>
        <w:bottom w:val="none" w:sz="0" w:space="0" w:color="auto"/>
        <w:right w:val="none" w:sz="0" w:space="0" w:color="auto"/>
      </w:divBdr>
    </w:div>
    <w:div w:id="2080516727">
      <w:bodyDiv w:val="1"/>
      <w:marLeft w:val="0"/>
      <w:marRight w:val="0"/>
      <w:marTop w:val="0"/>
      <w:marBottom w:val="0"/>
      <w:divBdr>
        <w:top w:val="none" w:sz="0" w:space="0" w:color="auto"/>
        <w:left w:val="none" w:sz="0" w:space="0" w:color="auto"/>
        <w:bottom w:val="none" w:sz="0" w:space="0" w:color="auto"/>
        <w:right w:val="none" w:sz="0" w:space="0" w:color="auto"/>
      </w:divBdr>
    </w:div>
    <w:div w:id="2082175249">
      <w:bodyDiv w:val="1"/>
      <w:marLeft w:val="0"/>
      <w:marRight w:val="0"/>
      <w:marTop w:val="0"/>
      <w:marBottom w:val="0"/>
      <w:divBdr>
        <w:top w:val="none" w:sz="0" w:space="0" w:color="auto"/>
        <w:left w:val="none" w:sz="0" w:space="0" w:color="auto"/>
        <w:bottom w:val="none" w:sz="0" w:space="0" w:color="auto"/>
        <w:right w:val="none" w:sz="0" w:space="0" w:color="auto"/>
      </w:divBdr>
    </w:div>
    <w:div w:id="2093812645">
      <w:bodyDiv w:val="1"/>
      <w:marLeft w:val="0"/>
      <w:marRight w:val="0"/>
      <w:marTop w:val="0"/>
      <w:marBottom w:val="0"/>
      <w:divBdr>
        <w:top w:val="none" w:sz="0" w:space="0" w:color="auto"/>
        <w:left w:val="none" w:sz="0" w:space="0" w:color="auto"/>
        <w:bottom w:val="none" w:sz="0" w:space="0" w:color="auto"/>
        <w:right w:val="none" w:sz="0" w:space="0" w:color="auto"/>
      </w:divBdr>
    </w:div>
    <w:div w:id="2097901429">
      <w:bodyDiv w:val="1"/>
      <w:marLeft w:val="0"/>
      <w:marRight w:val="0"/>
      <w:marTop w:val="0"/>
      <w:marBottom w:val="0"/>
      <w:divBdr>
        <w:top w:val="none" w:sz="0" w:space="0" w:color="auto"/>
        <w:left w:val="none" w:sz="0" w:space="0" w:color="auto"/>
        <w:bottom w:val="none" w:sz="0" w:space="0" w:color="auto"/>
        <w:right w:val="none" w:sz="0" w:space="0" w:color="auto"/>
      </w:divBdr>
    </w:div>
    <w:div w:id="2100591027">
      <w:bodyDiv w:val="1"/>
      <w:marLeft w:val="0"/>
      <w:marRight w:val="0"/>
      <w:marTop w:val="0"/>
      <w:marBottom w:val="0"/>
      <w:divBdr>
        <w:top w:val="none" w:sz="0" w:space="0" w:color="auto"/>
        <w:left w:val="none" w:sz="0" w:space="0" w:color="auto"/>
        <w:bottom w:val="none" w:sz="0" w:space="0" w:color="auto"/>
        <w:right w:val="none" w:sz="0" w:space="0" w:color="auto"/>
      </w:divBdr>
    </w:div>
    <w:div w:id="2100909360">
      <w:bodyDiv w:val="1"/>
      <w:marLeft w:val="0"/>
      <w:marRight w:val="0"/>
      <w:marTop w:val="0"/>
      <w:marBottom w:val="0"/>
      <w:divBdr>
        <w:top w:val="none" w:sz="0" w:space="0" w:color="auto"/>
        <w:left w:val="none" w:sz="0" w:space="0" w:color="auto"/>
        <w:bottom w:val="none" w:sz="0" w:space="0" w:color="auto"/>
        <w:right w:val="none" w:sz="0" w:space="0" w:color="auto"/>
      </w:divBdr>
    </w:div>
    <w:div w:id="2104455538">
      <w:bodyDiv w:val="1"/>
      <w:marLeft w:val="0"/>
      <w:marRight w:val="0"/>
      <w:marTop w:val="0"/>
      <w:marBottom w:val="0"/>
      <w:divBdr>
        <w:top w:val="none" w:sz="0" w:space="0" w:color="auto"/>
        <w:left w:val="none" w:sz="0" w:space="0" w:color="auto"/>
        <w:bottom w:val="none" w:sz="0" w:space="0" w:color="auto"/>
        <w:right w:val="none" w:sz="0" w:space="0" w:color="auto"/>
      </w:divBdr>
    </w:div>
    <w:div w:id="2107723556">
      <w:bodyDiv w:val="1"/>
      <w:marLeft w:val="0"/>
      <w:marRight w:val="0"/>
      <w:marTop w:val="0"/>
      <w:marBottom w:val="0"/>
      <w:divBdr>
        <w:top w:val="none" w:sz="0" w:space="0" w:color="auto"/>
        <w:left w:val="none" w:sz="0" w:space="0" w:color="auto"/>
        <w:bottom w:val="none" w:sz="0" w:space="0" w:color="auto"/>
        <w:right w:val="none" w:sz="0" w:space="0" w:color="auto"/>
      </w:divBdr>
    </w:div>
    <w:div w:id="2107918069">
      <w:bodyDiv w:val="1"/>
      <w:marLeft w:val="0"/>
      <w:marRight w:val="0"/>
      <w:marTop w:val="0"/>
      <w:marBottom w:val="0"/>
      <w:divBdr>
        <w:top w:val="none" w:sz="0" w:space="0" w:color="auto"/>
        <w:left w:val="none" w:sz="0" w:space="0" w:color="auto"/>
        <w:bottom w:val="none" w:sz="0" w:space="0" w:color="auto"/>
        <w:right w:val="none" w:sz="0" w:space="0" w:color="auto"/>
      </w:divBdr>
    </w:div>
    <w:div w:id="2114472107">
      <w:bodyDiv w:val="1"/>
      <w:marLeft w:val="0"/>
      <w:marRight w:val="0"/>
      <w:marTop w:val="0"/>
      <w:marBottom w:val="0"/>
      <w:divBdr>
        <w:top w:val="none" w:sz="0" w:space="0" w:color="auto"/>
        <w:left w:val="none" w:sz="0" w:space="0" w:color="auto"/>
        <w:bottom w:val="none" w:sz="0" w:space="0" w:color="auto"/>
        <w:right w:val="none" w:sz="0" w:space="0" w:color="auto"/>
      </w:divBdr>
    </w:div>
    <w:div w:id="2122843157">
      <w:bodyDiv w:val="1"/>
      <w:marLeft w:val="0"/>
      <w:marRight w:val="0"/>
      <w:marTop w:val="0"/>
      <w:marBottom w:val="0"/>
      <w:divBdr>
        <w:top w:val="none" w:sz="0" w:space="0" w:color="auto"/>
        <w:left w:val="none" w:sz="0" w:space="0" w:color="auto"/>
        <w:bottom w:val="none" w:sz="0" w:space="0" w:color="auto"/>
        <w:right w:val="none" w:sz="0" w:space="0" w:color="auto"/>
      </w:divBdr>
    </w:div>
    <w:div w:id="2124573691">
      <w:bodyDiv w:val="1"/>
      <w:marLeft w:val="0"/>
      <w:marRight w:val="0"/>
      <w:marTop w:val="0"/>
      <w:marBottom w:val="0"/>
      <w:divBdr>
        <w:top w:val="none" w:sz="0" w:space="0" w:color="auto"/>
        <w:left w:val="none" w:sz="0" w:space="0" w:color="auto"/>
        <w:bottom w:val="none" w:sz="0" w:space="0" w:color="auto"/>
        <w:right w:val="none" w:sz="0" w:space="0" w:color="auto"/>
      </w:divBdr>
    </w:div>
    <w:div w:id="2128312650">
      <w:bodyDiv w:val="1"/>
      <w:marLeft w:val="0"/>
      <w:marRight w:val="0"/>
      <w:marTop w:val="0"/>
      <w:marBottom w:val="0"/>
      <w:divBdr>
        <w:top w:val="none" w:sz="0" w:space="0" w:color="auto"/>
        <w:left w:val="none" w:sz="0" w:space="0" w:color="auto"/>
        <w:bottom w:val="none" w:sz="0" w:space="0" w:color="auto"/>
        <w:right w:val="none" w:sz="0" w:space="0" w:color="auto"/>
      </w:divBdr>
    </w:div>
    <w:div w:id="2129856118">
      <w:bodyDiv w:val="1"/>
      <w:marLeft w:val="0"/>
      <w:marRight w:val="0"/>
      <w:marTop w:val="0"/>
      <w:marBottom w:val="0"/>
      <w:divBdr>
        <w:top w:val="none" w:sz="0" w:space="0" w:color="auto"/>
        <w:left w:val="none" w:sz="0" w:space="0" w:color="auto"/>
        <w:bottom w:val="none" w:sz="0" w:space="0" w:color="auto"/>
        <w:right w:val="none" w:sz="0" w:space="0" w:color="auto"/>
      </w:divBdr>
    </w:div>
    <w:div w:id="2132166884">
      <w:bodyDiv w:val="1"/>
      <w:marLeft w:val="0"/>
      <w:marRight w:val="0"/>
      <w:marTop w:val="0"/>
      <w:marBottom w:val="0"/>
      <w:divBdr>
        <w:top w:val="none" w:sz="0" w:space="0" w:color="auto"/>
        <w:left w:val="none" w:sz="0" w:space="0" w:color="auto"/>
        <w:bottom w:val="none" w:sz="0" w:space="0" w:color="auto"/>
        <w:right w:val="none" w:sz="0" w:space="0" w:color="auto"/>
      </w:divBdr>
    </w:div>
    <w:div w:id="2134443706">
      <w:bodyDiv w:val="1"/>
      <w:marLeft w:val="0"/>
      <w:marRight w:val="0"/>
      <w:marTop w:val="0"/>
      <w:marBottom w:val="0"/>
      <w:divBdr>
        <w:top w:val="none" w:sz="0" w:space="0" w:color="auto"/>
        <w:left w:val="none" w:sz="0" w:space="0" w:color="auto"/>
        <w:bottom w:val="none" w:sz="0" w:space="0" w:color="auto"/>
        <w:right w:val="none" w:sz="0" w:space="0" w:color="auto"/>
      </w:divBdr>
    </w:div>
    <w:div w:id="21400315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3.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footer" Target="footer6.xml"/><Relationship Id="rId34" Type="http://schemas.openxmlformats.org/officeDocument/2006/relationships/footer" Target="footer8.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4.xml"/><Relationship Id="rId25" Type="http://schemas.openxmlformats.org/officeDocument/2006/relationships/image" Target="media/image2.png"/><Relationship Id="rId33"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29" Type="http://schemas.openxmlformats.org/officeDocument/2006/relationships/image" Target="media/image5.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7.xml"/><Relationship Id="rId32" Type="http://schemas.openxmlformats.org/officeDocument/2006/relationships/package" Target="embeddings/Microsoft_Excel_Worksheet.xlsx"/><Relationship Id="rId5" Type="http://schemas.openxmlformats.org/officeDocument/2006/relationships/customXml" Target="../customXml/item5.xml"/><Relationship Id="rId15" Type="http://schemas.openxmlformats.org/officeDocument/2006/relationships/footer" Target="footer3.xml"/><Relationship Id="rId23" Type="http://schemas.openxmlformats.org/officeDocument/2006/relationships/header" Target="header6.xml"/><Relationship Id="rId28" Type="http://schemas.openxmlformats.org/officeDocument/2006/relationships/image" Target="media/image4.png"/><Relationship Id="rId36"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5.xml"/><Relationship Id="rId31" Type="http://schemas.openxmlformats.org/officeDocument/2006/relationships/image" Target="media/image7.wmf"/><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eader" Target="header5.xml"/><Relationship Id="rId27" Type="http://schemas.openxmlformats.org/officeDocument/2006/relationships/image" Target="media/image3.png"/><Relationship Id="rId30" Type="http://schemas.openxmlformats.org/officeDocument/2006/relationships/image" Target="media/image6.png"/><Relationship Id="rId35" Type="http://schemas.openxmlformats.org/officeDocument/2006/relationships/fontTable" Target="fontTable.xml"/><Relationship Id="rId8" Type="http://schemas.openxmlformats.org/officeDocument/2006/relationships/settings" Target="settings.xml"/></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Tema do Office">
  <a:themeElements>
    <a:clrScheme name="Escritório">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critório">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31 de dezembro de 2020</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20F82B96D62A2141B526F27EFEF6C8BD" ma:contentTypeVersion="17" ma:contentTypeDescription="Crie um novo documento." ma:contentTypeScope="" ma:versionID="5abf67b39fbbf0a67277650732f5dc21">
  <xsd:schema xmlns:xsd="http://www.w3.org/2001/XMLSchema" xmlns:xs="http://www.w3.org/2001/XMLSchema" xmlns:p="http://schemas.microsoft.com/office/2006/metadata/properties" xmlns:ns2="af899e14-bdd6-4d4b-933d-113cf3f346cd" xmlns:ns3="db235a9c-321d-4e67-8e3b-b647a8195e4d" targetNamespace="http://schemas.microsoft.com/office/2006/metadata/properties" ma:root="true" ma:fieldsID="19718516637dea6a78f1e0bfd4e7399e" ns2:_="" ns3:_="">
    <xsd:import namespace="af899e14-bdd6-4d4b-933d-113cf3f346cd"/>
    <xsd:import namespace="db235a9c-321d-4e67-8e3b-b647a8195e4d"/>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899e14-bdd6-4d4b-933d-113cf3f346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Marcações de imagem" ma:readOnly="false" ma:fieldId="{5cf76f15-5ced-4ddc-b409-7134ff3c332f}" ma:taxonomyMulti="true" ma:sspId="7f7380b8-0a97-4046-88fc-bafd1aa3e03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b235a9c-321d-4e67-8e3b-b647a8195e4d" elementFormDefault="qualified">
    <xsd:import namespace="http://schemas.microsoft.com/office/2006/documentManagement/types"/>
    <xsd:import namespace="http://schemas.microsoft.com/office/infopath/2007/PartnerControls"/>
    <xsd:element name="SharedWithUsers" ma:index="16"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talhes de Compartilhado Com" ma:internalName="SharedWithDetails" ma:readOnly="true">
      <xsd:simpleType>
        <xsd:restriction base="dms:Note">
          <xsd:maxLength value="255"/>
        </xsd:restriction>
      </xsd:simpleType>
    </xsd:element>
    <xsd:element name="TaxCatchAll" ma:index="22" nillable="true" ma:displayName="Taxonomy Catch All Column" ma:hidden="true" ma:list="{e25492d1-d5e9-4506-a41d-22f7fa5abe8b}" ma:internalName="TaxCatchAll" ma:showField="CatchAllData" ma:web="db235a9c-321d-4e67-8e3b-b647a8195e4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af899e14-bdd6-4d4b-933d-113cf3f346cd">
      <Terms xmlns="http://schemas.microsoft.com/office/infopath/2007/PartnerControls"/>
    </lcf76f155ced4ddcb4097134ff3c332f>
    <TaxCatchAll xmlns="db235a9c-321d-4e67-8e3b-b647a8195e4d"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B5E064F-37AD-44C1-A980-FA79A719579D}">
  <ds:schemaRefs>
    <ds:schemaRef ds:uri="http://schemas.microsoft.com/sharepoint/v3/contenttype/forms"/>
  </ds:schemaRefs>
</ds:datastoreItem>
</file>

<file path=customXml/itemProps3.xml><?xml version="1.0" encoding="utf-8"?>
<ds:datastoreItem xmlns:ds="http://schemas.openxmlformats.org/officeDocument/2006/customXml" ds:itemID="{20EA4395-D310-44D6-80D1-2EC22DBD11F4}"/>
</file>

<file path=customXml/itemProps4.xml><?xml version="1.0" encoding="utf-8"?>
<ds:datastoreItem xmlns:ds="http://schemas.openxmlformats.org/officeDocument/2006/customXml" ds:itemID="{A97ED939-F2A5-4CD0-9DFC-3EE441F093FE}">
  <ds:schemaRefs>
    <ds:schemaRef ds:uri="http://schemas.microsoft.com/office/2006/metadata/properties"/>
    <ds:schemaRef ds:uri="http://schemas.microsoft.com/office/infopath/2007/PartnerControls"/>
    <ds:schemaRef ds:uri="af899e14-bdd6-4d4b-933d-113cf3f346cd"/>
    <ds:schemaRef ds:uri="db235a9c-321d-4e67-8e3b-b647a8195e4d"/>
  </ds:schemaRefs>
</ds:datastoreItem>
</file>

<file path=customXml/itemProps5.xml><?xml version="1.0" encoding="utf-8"?>
<ds:datastoreItem xmlns:ds="http://schemas.openxmlformats.org/officeDocument/2006/customXml" ds:itemID="{C236500B-03BB-4ACA-90F2-8AFFEB66B54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142</TotalTime>
  <Pages>38</Pages>
  <Words>9001</Words>
  <Characters>51131</Characters>
  <Application>Microsoft Office Word</Application>
  <DocSecurity>0</DocSecurity>
  <Lines>3408</Lines>
  <Paragraphs>1582</Paragraphs>
  <ScaleCrop>false</ScaleCrop>
  <HeadingPairs>
    <vt:vector size="2" baseType="variant">
      <vt:variant>
        <vt:lpstr>Título</vt:lpstr>
      </vt:variant>
      <vt:variant>
        <vt:i4>1</vt:i4>
      </vt:variant>
    </vt:vector>
  </HeadingPairs>
  <TitlesOfParts>
    <vt:vector size="1" baseType="lpstr">
      <vt:lpstr/>
    </vt:vector>
  </TitlesOfParts>
  <Company>Hewlett-Packard Company</Company>
  <LinksUpToDate>false</LinksUpToDate>
  <CharactersWithSpaces>58550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tiago.fiori</dc:creator>
  <cp:keywords/>
  <cp:lastModifiedBy>Francisco Nildo Rebouças Damasceno</cp:lastModifiedBy>
  <cp:revision>53</cp:revision>
  <cp:lastPrinted>2025-03-20T16:00:00Z</cp:lastPrinted>
  <dcterms:created xsi:type="dcterms:W3CDTF">2026-03-11T13:55:00Z</dcterms:created>
  <dcterms:modified xsi:type="dcterms:W3CDTF">2026-03-18T14:32:00Z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0x01010020F82B96D62A2141B526F27EFEF6C8BD</vt:lpwstr>
  </property>
  <property fmtid="{D5CDD505-2E9C-101B-9397-08002B2CF9AE}" pid="3" name="_dlc_DocIdItemGuid">
    <vt:lpwstr>c371064d-1295-4b3f-a33f-413b72e430a4</vt:lpwstr>
  </property>
  <property fmtid="{D5CDD505-2E9C-101B-9397-08002B2CF9AE}" pid="4" name="MediaServiceImageTags">
    <vt:lpwstr/>
  </property>
</Properties>
</file>